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handoutMasterIdLst>
    <p:handoutMasterId r:id="rId32"/>
  </p:handoutMasterIdLst>
  <p:sldIdLst>
    <p:sldId id="423" r:id="rId2"/>
    <p:sldId id="427" r:id="rId3"/>
    <p:sldId id="435" r:id="rId4"/>
    <p:sldId id="433" r:id="rId5"/>
    <p:sldId id="434" r:id="rId6"/>
    <p:sldId id="410" r:id="rId7"/>
    <p:sldId id="355" r:id="rId8"/>
    <p:sldId id="356" r:id="rId9"/>
    <p:sldId id="357" r:id="rId10"/>
    <p:sldId id="358" r:id="rId11"/>
    <p:sldId id="359" r:id="rId12"/>
    <p:sldId id="360" r:id="rId13"/>
    <p:sldId id="418" r:id="rId14"/>
    <p:sldId id="361" r:id="rId15"/>
    <p:sldId id="362" r:id="rId16"/>
    <p:sldId id="363" r:id="rId17"/>
    <p:sldId id="364" r:id="rId18"/>
    <p:sldId id="365" r:id="rId19"/>
    <p:sldId id="421" r:id="rId20"/>
    <p:sldId id="422" r:id="rId21"/>
    <p:sldId id="411" r:id="rId22"/>
    <p:sldId id="412" r:id="rId23"/>
    <p:sldId id="413" r:id="rId24"/>
    <p:sldId id="414" r:id="rId25"/>
    <p:sldId id="415" r:id="rId26"/>
    <p:sldId id="431" r:id="rId27"/>
    <p:sldId id="377" r:id="rId28"/>
    <p:sldId id="425" r:id="rId29"/>
    <p:sldId id="43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iới thiệu" id="{C820A239-246B-4E6F-A609-99A2A3080672}">
          <p14:sldIdLst>
            <p14:sldId id="423"/>
            <p14:sldId id="427"/>
            <p14:sldId id="435"/>
            <p14:sldId id="433"/>
            <p14:sldId id="434"/>
            <p14:sldId id="410"/>
            <p14:sldId id="355"/>
            <p14:sldId id="356"/>
            <p14:sldId id="357"/>
            <p14:sldId id="358"/>
            <p14:sldId id="359"/>
            <p14:sldId id="360"/>
            <p14:sldId id="418"/>
            <p14:sldId id="361"/>
            <p14:sldId id="362"/>
            <p14:sldId id="363"/>
            <p14:sldId id="364"/>
            <p14:sldId id="365"/>
            <p14:sldId id="421"/>
            <p14:sldId id="422"/>
            <p14:sldId id="411"/>
            <p14:sldId id="412"/>
            <p14:sldId id="413"/>
            <p14:sldId id="414"/>
            <p14:sldId id="415"/>
            <p14:sldId id="431"/>
            <p14:sldId id="377"/>
            <p14:sldId id="425"/>
            <p14:sldId id="430"/>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29A"/>
    <a:srgbClr val="5800B0"/>
    <a:srgbClr val="6600CC"/>
    <a:srgbClr val="2B43F1"/>
    <a:srgbClr val="FDE3F9"/>
    <a:srgbClr val="E905E9"/>
    <a:srgbClr val="BE04BE"/>
    <a:srgbClr val="FFFFFF"/>
    <a:srgbClr val="FDEFE3"/>
    <a:srgbClr val="C7E5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922" autoAdjust="0"/>
  </p:normalViewPr>
  <p:slideViewPr>
    <p:cSldViewPr>
      <p:cViewPr>
        <p:scale>
          <a:sx n="90" d="100"/>
          <a:sy n="90" d="100"/>
        </p:scale>
        <p:origin x="-1320" y="1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CB30B7-7E9C-484D-820B-4D629CDADF8F}" type="datetimeFigureOut">
              <a:rPr lang="en-US" smtClean="0"/>
              <a:t>14/2/2022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FF58E1-99FB-4622-A3C3-D3A7030ABD04}" type="slidenum">
              <a:rPr lang="en-US" smtClean="0"/>
              <a:t>‹#›</a:t>
            </a:fld>
            <a:endParaRPr lang="en-US"/>
          </a:p>
        </p:txBody>
      </p:sp>
    </p:spTree>
    <p:extLst>
      <p:ext uri="{BB962C8B-B14F-4D97-AF65-F5344CB8AC3E}">
        <p14:creationId xmlns:p14="http://schemas.microsoft.com/office/powerpoint/2010/main" val="3398798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1DE27E-3094-47AD-8E4A-7F52516C8DE6}" type="datetimeFigureOut">
              <a:rPr lang="en-US" smtClean="0"/>
              <a:t>14/2/2022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43253A-4348-4B38-AED4-D4692D91A362}" type="slidenum">
              <a:rPr lang="en-US" smtClean="0"/>
              <a:t>‹#›</a:t>
            </a:fld>
            <a:endParaRPr lang="en-US"/>
          </a:p>
        </p:txBody>
      </p:sp>
    </p:spTree>
    <p:extLst>
      <p:ext uri="{BB962C8B-B14F-4D97-AF65-F5344CB8AC3E}">
        <p14:creationId xmlns:p14="http://schemas.microsoft.com/office/powerpoint/2010/main" val="1469501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Lấy</a:t>
            </a:r>
            <a:r>
              <a:rPr lang="en-US" baseline="0" smtClean="0"/>
              <a:t> giấy A4 đã phát trước đó (ghi tên thành viên nhóm có phân công cụ thể nhóm trưởng) trên mỗi tờ có đánh số từ 1 đến 5, nếu 50sv cần 10 tờ A4 thì có 2 nhóm trùng nhau. Sau đó GV thu lại bài về nhà của các nhóm.</a:t>
            </a:r>
          </a:p>
        </p:txBody>
      </p:sp>
      <p:sp>
        <p:nvSpPr>
          <p:cNvPr id="4" name="Slide Number Placeholder 3"/>
          <p:cNvSpPr>
            <a:spLocks noGrp="1"/>
          </p:cNvSpPr>
          <p:nvPr>
            <p:ph type="sldNum" sz="quarter" idx="10"/>
          </p:nvPr>
        </p:nvSpPr>
        <p:spPr/>
        <p:txBody>
          <a:bodyPr/>
          <a:lstStyle/>
          <a:p>
            <a:fld id="{2943253A-4348-4B38-AED4-D4692D91A362}" type="slidenum">
              <a:rPr lang="en-US" smtClean="0"/>
              <a:t>1</a:t>
            </a:fld>
            <a:endParaRPr lang="en-US"/>
          </a:p>
        </p:txBody>
      </p:sp>
    </p:spTree>
    <p:extLst>
      <p:ext uri="{BB962C8B-B14F-4D97-AF65-F5344CB8AC3E}">
        <p14:creationId xmlns:p14="http://schemas.microsoft.com/office/powerpoint/2010/main" val="1275433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Giảng</a:t>
            </a:r>
            <a:r>
              <a:rPr lang="en-US" baseline="0" smtClean="0"/>
              <a:t> viên theo dõi sv có hoạt động đúng yêu cầu và hiệu quả không nếu không thì ghi nhận SV không hoạt động đúng để trừ điểm tối đa là 1đ. Đặt câu hỏi tốt tích điểm cộng.</a:t>
            </a:r>
            <a:endParaRPr lang="en-US"/>
          </a:p>
        </p:txBody>
      </p:sp>
      <p:sp>
        <p:nvSpPr>
          <p:cNvPr id="4" name="Slide Number Placeholder 3"/>
          <p:cNvSpPr>
            <a:spLocks noGrp="1"/>
          </p:cNvSpPr>
          <p:nvPr>
            <p:ph type="sldNum" sz="quarter" idx="10"/>
          </p:nvPr>
        </p:nvSpPr>
        <p:spPr/>
        <p:txBody>
          <a:bodyPr/>
          <a:lstStyle/>
          <a:p>
            <a:fld id="{2943253A-4348-4B38-AED4-D4692D91A362}" type="slidenum">
              <a:rPr lang="en-US" smtClean="0"/>
              <a:t>2</a:t>
            </a:fld>
            <a:endParaRPr lang="en-US"/>
          </a:p>
        </p:txBody>
      </p:sp>
    </p:spTree>
    <p:extLst>
      <p:ext uri="{BB962C8B-B14F-4D97-AF65-F5344CB8AC3E}">
        <p14:creationId xmlns:p14="http://schemas.microsoft.com/office/powerpoint/2010/main" val="3746103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Sau</a:t>
            </a:r>
            <a:r>
              <a:rPr lang="en-US" dirty="0" smtClean="0"/>
              <a:t> </a:t>
            </a:r>
            <a:r>
              <a:rPr lang="en-US" dirty="0" err="1" smtClean="0"/>
              <a:t>khi</a:t>
            </a:r>
            <a:r>
              <a:rPr lang="en-US" dirty="0" smtClean="0"/>
              <a:t> </a:t>
            </a:r>
            <a:r>
              <a:rPr lang="en-US" dirty="0" err="1" smtClean="0"/>
              <a:t>làm</a:t>
            </a:r>
            <a:r>
              <a:rPr lang="en-US" baseline="0" dirty="0" smtClean="0"/>
              <a:t> </a:t>
            </a:r>
            <a:r>
              <a:rPr lang="en-US" baseline="0" dirty="0" err="1" smtClean="0"/>
              <a:t>bài</a:t>
            </a:r>
            <a:r>
              <a:rPr lang="en-US" baseline="0" dirty="0" smtClean="0"/>
              <a:t> </a:t>
            </a:r>
            <a:r>
              <a:rPr lang="en-US" baseline="0" dirty="0" err="1" smtClean="0"/>
              <a:t>xong</a:t>
            </a:r>
            <a:r>
              <a:rPr lang="en-US" baseline="0" dirty="0" smtClean="0"/>
              <a:t> </a:t>
            </a:r>
            <a:r>
              <a:rPr lang="en-US" baseline="0" dirty="0" err="1" smtClean="0"/>
              <a:t>sv</a:t>
            </a:r>
            <a:r>
              <a:rPr lang="en-US" baseline="0" dirty="0" smtClean="0"/>
              <a:t> </a:t>
            </a:r>
            <a:r>
              <a:rPr lang="en-US" baseline="0" dirty="0" err="1" smtClean="0"/>
              <a:t>trở</a:t>
            </a:r>
            <a:r>
              <a:rPr lang="en-US" baseline="0" dirty="0" smtClean="0"/>
              <a:t> </a:t>
            </a:r>
            <a:r>
              <a:rPr lang="en-US" baseline="0" dirty="0" err="1" smtClean="0"/>
              <a:t>về</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ban </a:t>
            </a:r>
            <a:r>
              <a:rPr lang="en-US" baseline="0" dirty="0" err="1" smtClean="0"/>
              <a:t>đầu</a:t>
            </a:r>
            <a:r>
              <a:rPr lang="en-US" baseline="0" dirty="0" smtClean="0"/>
              <a:t> (</a:t>
            </a:r>
            <a:r>
              <a:rPr lang="en-US" baseline="0" dirty="0" err="1" smtClean="0"/>
              <a:t>ngồi</a:t>
            </a:r>
            <a:r>
              <a:rPr lang="en-US" baseline="0" dirty="0" smtClean="0"/>
              <a:t> </a:t>
            </a:r>
            <a:r>
              <a:rPr lang="en-US" baseline="0" dirty="0" err="1" smtClean="0"/>
              <a:t>theo</a:t>
            </a:r>
            <a:r>
              <a:rPr lang="en-US" baseline="0" dirty="0" smtClean="0"/>
              <a:t> </a:t>
            </a:r>
            <a:r>
              <a:rPr lang="en-US" baseline="0" dirty="0" err="1" smtClean="0"/>
              <a:t>dãy</a:t>
            </a:r>
            <a:r>
              <a:rPr lang="en-US" baseline="0" dirty="0" smtClean="0"/>
              <a:t>, </a:t>
            </a:r>
            <a:r>
              <a:rPr lang="en-US" baseline="0" dirty="0" err="1" smtClean="0"/>
              <a:t>mỗi</a:t>
            </a:r>
            <a:r>
              <a:rPr lang="en-US" baseline="0" dirty="0" smtClean="0"/>
              <a:t> </a:t>
            </a:r>
            <a:r>
              <a:rPr lang="en-US" baseline="0" dirty="0" err="1" smtClean="0"/>
              <a:t>dãy</a:t>
            </a:r>
            <a:r>
              <a:rPr lang="en-US" baseline="0" dirty="0" smtClean="0"/>
              <a:t> </a:t>
            </a:r>
            <a:r>
              <a:rPr lang="en-US" baseline="0" dirty="0" err="1" smtClean="0"/>
              <a:t>tương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một</a:t>
            </a:r>
            <a:r>
              <a:rPr lang="en-US" baseline="0" dirty="0" smtClean="0"/>
              <a:t> </a:t>
            </a:r>
            <a:r>
              <a:rPr lang="en-US" baseline="0" dirty="0" err="1" smtClean="0"/>
              <a:t>buổi</a:t>
            </a:r>
            <a:r>
              <a:rPr lang="en-US" baseline="0" dirty="0" smtClean="0"/>
              <a:t> </a:t>
            </a:r>
            <a:r>
              <a:rPr lang="en-US" baseline="0" dirty="0" err="1" smtClean="0"/>
              <a:t>thực</a:t>
            </a:r>
            <a:r>
              <a:rPr lang="en-US" baseline="0" dirty="0" smtClean="0"/>
              <a:t> </a:t>
            </a:r>
            <a:r>
              <a:rPr lang="en-US" baseline="0" dirty="0" err="1" smtClean="0"/>
              <a:t>hành</a:t>
            </a:r>
            <a:r>
              <a:rPr lang="en-US" baseline="0" dirty="0" smtClean="0"/>
              <a:t>) </a:t>
            </a:r>
            <a:r>
              <a:rPr lang="en-US" baseline="0" dirty="0" err="1" smtClean="0"/>
              <a:t>nộp</a:t>
            </a:r>
            <a:r>
              <a:rPr lang="en-US" baseline="0" dirty="0" smtClean="0"/>
              <a:t> </a:t>
            </a:r>
            <a:r>
              <a:rPr lang="en-US" baseline="0" dirty="0" err="1" smtClean="0"/>
              <a:t>bài</a:t>
            </a:r>
            <a:r>
              <a:rPr lang="en-US" baseline="0" dirty="0" smtClean="0"/>
              <a:t> </a:t>
            </a:r>
            <a:r>
              <a:rPr lang="en-US" baseline="0" dirty="0" err="1" smtClean="0"/>
              <a:t>theo</a:t>
            </a:r>
            <a:r>
              <a:rPr lang="en-US" baseline="0" dirty="0" smtClean="0"/>
              <a:t> </a:t>
            </a:r>
            <a:r>
              <a:rPr lang="en-US" baseline="0" dirty="0" err="1" smtClean="0"/>
              <a:t>dãy</a:t>
            </a:r>
            <a:r>
              <a:rPr lang="en-US" baseline="0" dirty="0" smtClean="0"/>
              <a:t> </a:t>
            </a:r>
            <a:r>
              <a:rPr lang="en-US" baseline="0" dirty="0" err="1" smtClean="0"/>
              <a:t>một</a:t>
            </a:r>
            <a:r>
              <a:rPr lang="en-US" baseline="0" dirty="0" smtClean="0"/>
              <a:t> </a:t>
            </a:r>
            <a:r>
              <a:rPr lang="en-US" baseline="0" dirty="0" err="1" smtClean="0"/>
              <a:t>bạn</a:t>
            </a:r>
            <a:r>
              <a:rPr lang="en-US" baseline="0" dirty="0" smtClean="0"/>
              <a:t> ở </a:t>
            </a:r>
            <a:r>
              <a:rPr lang="en-US" baseline="0" dirty="0" err="1" smtClean="0"/>
              <a:t>đầu</a:t>
            </a:r>
            <a:r>
              <a:rPr lang="en-US" baseline="0" dirty="0" smtClean="0"/>
              <a:t> </a:t>
            </a:r>
            <a:r>
              <a:rPr lang="en-US" baseline="0" dirty="0" err="1" smtClean="0"/>
              <a:t>dãy</a:t>
            </a:r>
            <a:r>
              <a:rPr lang="en-US" baseline="0" dirty="0" smtClean="0"/>
              <a:t> </a:t>
            </a:r>
            <a:r>
              <a:rPr lang="en-US" baseline="0" dirty="0" err="1" smtClean="0"/>
              <a:t>đi</a:t>
            </a:r>
            <a:r>
              <a:rPr lang="en-US" baseline="0" dirty="0" smtClean="0"/>
              <a:t> </a:t>
            </a:r>
            <a:r>
              <a:rPr lang="en-US" baseline="0" dirty="0" err="1" smtClean="0"/>
              <a:t>thu</a:t>
            </a:r>
            <a:r>
              <a:rPr lang="en-US" baseline="0" dirty="0" smtClean="0"/>
              <a:t> </a:t>
            </a:r>
            <a:r>
              <a:rPr lang="en-US" baseline="0" dirty="0" err="1" smtClean="0"/>
              <a:t>để</a:t>
            </a:r>
            <a:r>
              <a:rPr lang="en-US" baseline="0" dirty="0" smtClean="0"/>
              <a:t> ở </a:t>
            </a:r>
            <a:r>
              <a:rPr lang="en-US" baseline="0" dirty="0" err="1" smtClean="0"/>
              <a:t>đầu</a:t>
            </a:r>
            <a:r>
              <a:rPr lang="en-US" baseline="0" dirty="0" smtClean="0"/>
              <a:t> </a:t>
            </a:r>
            <a:r>
              <a:rPr lang="en-US" baseline="0" dirty="0" err="1" smtClean="0"/>
              <a:t>dãy</a:t>
            </a:r>
            <a:r>
              <a:rPr lang="en-US" baseline="0" dirty="0" smtClean="0"/>
              <a:t>.</a:t>
            </a:r>
          </a:p>
          <a:p>
            <a:r>
              <a:rPr lang="en-US" baseline="0" dirty="0" smtClean="0"/>
              <a:t>GV </a:t>
            </a:r>
            <a:r>
              <a:rPr lang="en-US" baseline="0" dirty="0" err="1" smtClean="0"/>
              <a:t>tráo</a:t>
            </a:r>
            <a:r>
              <a:rPr lang="en-US" baseline="0" dirty="0" smtClean="0"/>
              <a:t> </a:t>
            </a:r>
            <a:r>
              <a:rPr lang="en-US" baseline="0" dirty="0" err="1" smtClean="0"/>
              <a:t>đổi</a:t>
            </a:r>
            <a:r>
              <a:rPr lang="en-US" baseline="0" dirty="0" smtClean="0"/>
              <a:t> </a:t>
            </a:r>
            <a:r>
              <a:rPr lang="en-US" baseline="0" dirty="0" err="1" smtClean="0"/>
              <a:t>bài</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a:t>
            </a:r>
            <a:r>
              <a:rPr lang="en-US" baseline="0" dirty="0" err="1" smtClean="0"/>
              <a:t>dãy</a:t>
            </a:r>
            <a:r>
              <a:rPr lang="en-US" baseline="0" dirty="0" smtClean="0"/>
              <a:t> </a:t>
            </a:r>
            <a:r>
              <a:rPr lang="en-US" baseline="0" dirty="0" err="1" smtClean="0"/>
              <a:t>để</a:t>
            </a:r>
            <a:r>
              <a:rPr lang="en-US" baseline="0" dirty="0" smtClean="0"/>
              <a:t> </a:t>
            </a:r>
            <a:r>
              <a:rPr lang="en-US" baseline="0" dirty="0" err="1" smtClean="0"/>
              <a:t>sv</a:t>
            </a:r>
            <a:r>
              <a:rPr lang="en-US" baseline="0" dirty="0" smtClean="0"/>
              <a:t> chia </a:t>
            </a:r>
            <a:r>
              <a:rPr lang="en-US" baseline="0" dirty="0" err="1" smtClean="0"/>
              <a:t>ra</a:t>
            </a:r>
            <a:r>
              <a:rPr lang="en-US" baseline="0" dirty="0" smtClean="0"/>
              <a:t> </a:t>
            </a:r>
            <a:r>
              <a:rPr lang="en-US" baseline="0" dirty="0" err="1" smtClean="0"/>
              <a:t>chấm</a:t>
            </a:r>
            <a:r>
              <a:rPr lang="en-US" baseline="0" dirty="0" smtClean="0"/>
              <a:t>. </a:t>
            </a:r>
            <a:r>
              <a:rPr lang="en-US" baseline="0" dirty="0" err="1" smtClean="0"/>
              <a:t>Sv</a:t>
            </a:r>
            <a:r>
              <a:rPr lang="en-US" baseline="0" dirty="0" smtClean="0"/>
              <a:t> </a:t>
            </a:r>
            <a:r>
              <a:rPr lang="en-US" baseline="0" dirty="0" err="1" smtClean="0"/>
              <a:t>chấm</a:t>
            </a:r>
            <a:r>
              <a:rPr lang="en-US" baseline="0" dirty="0" smtClean="0"/>
              <a:t> </a:t>
            </a:r>
            <a:r>
              <a:rPr lang="en-US" baseline="0" dirty="0" err="1" smtClean="0"/>
              <a:t>ghi</a:t>
            </a:r>
            <a:r>
              <a:rPr lang="en-US" baseline="0" dirty="0" smtClean="0"/>
              <a:t> </a:t>
            </a:r>
            <a:r>
              <a:rPr lang="en-US" baseline="0" dirty="0" err="1" smtClean="0"/>
              <a:t>tên</a:t>
            </a:r>
            <a:r>
              <a:rPr lang="en-US" baseline="0" dirty="0" smtClean="0"/>
              <a:t> (2 </a:t>
            </a:r>
            <a:r>
              <a:rPr lang="en-US" baseline="0" dirty="0" err="1" smtClean="0"/>
              <a:t>số</a:t>
            </a:r>
            <a:r>
              <a:rPr lang="en-US" baseline="0" dirty="0" smtClean="0"/>
              <a:t> </a:t>
            </a:r>
            <a:r>
              <a:rPr lang="en-US" baseline="0" dirty="0" err="1" smtClean="0"/>
              <a:t>cuối</a:t>
            </a:r>
            <a:r>
              <a:rPr lang="en-US" baseline="0" dirty="0" smtClean="0"/>
              <a:t> </a:t>
            </a:r>
            <a:r>
              <a:rPr lang="en-US" baseline="0" dirty="0" err="1" smtClean="0"/>
              <a:t>của</a:t>
            </a:r>
            <a:r>
              <a:rPr lang="en-US" baseline="0" dirty="0" smtClean="0"/>
              <a:t> </a:t>
            </a:r>
            <a:r>
              <a:rPr lang="en-US" baseline="0" dirty="0" err="1" smtClean="0"/>
              <a:t>mã</a:t>
            </a:r>
            <a:r>
              <a:rPr lang="en-US" baseline="0" dirty="0" smtClean="0"/>
              <a:t> </a:t>
            </a:r>
            <a:r>
              <a:rPr lang="en-US" baseline="0" dirty="0" err="1" smtClean="0"/>
              <a:t>số</a:t>
            </a:r>
            <a:r>
              <a:rPr lang="en-US" baseline="0" dirty="0" smtClean="0"/>
              <a:t>) </a:t>
            </a:r>
            <a:r>
              <a:rPr lang="en-US" baseline="0" dirty="0" err="1" smtClean="0"/>
              <a:t>kế</a:t>
            </a:r>
            <a:r>
              <a:rPr lang="en-US" baseline="0" dirty="0" smtClean="0"/>
              <a:t> 4 con </a:t>
            </a:r>
            <a:r>
              <a:rPr lang="en-US" baseline="0" dirty="0" err="1" smtClean="0"/>
              <a:t>điểm</a:t>
            </a:r>
            <a:r>
              <a:rPr lang="en-US" baseline="0" dirty="0" smtClean="0"/>
              <a:t> </a:t>
            </a:r>
            <a:r>
              <a:rPr lang="en-US" baseline="0" dirty="0" err="1" smtClean="0"/>
              <a:t>mình</a:t>
            </a:r>
            <a:r>
              <a:rPr lang="en-US" baseline="0" dirty="0" smtClean="0"/>
              <a:t> </a:t>
            </a:r>
            <a:r>
              <a:rPr lang="en-US" baseline="0" dirty="0" err="1" smtClean="0"/>
              <a:t>đã</a:t>
            </a:r>
            <a:r>
              <a:rPr lang="en-US" baseline="0" dirty="0" smtClean="0"/>
              <a:t> </a:t>
            </a:r>
            <a:r>
              <a:rPr lang="en-US" baseline="0" dirty="0" err="1" smtClean="0"/>
              <a:t>chấm</a:t>
            </a:r>
            <a:r>
              <a:rPr lang="en-US" baseline="0" dirty="0" smtClean="0"/>
              <a:t> </a:t>
            </a:r>
            <a:r>
              <a:rPr lang="en-US" baseline="0" dirty="0" err="1" smtClean="0"/>
              <a:t>bằng</a:t>
            </a:r>
            <a:r>
              <a:rPr lang="en-US" baseline="0" dirty="0" smtClean="0"/>
              <a:t> </a:t>
            </a:r>
            <a:r>
              <a:rPr lang="en-US" baseline="0" dirty="0" err="1" smtClean="0"/>
              <a:t>viết</a:t>
            </a:r>
            <a:r>
              <a:rPr lang="en-US" baseline="0" dirty="0" smtClean="0"/>
              <a:t> </a:t>
            </a:r>
            <a:r>
              <a:rPr lang="en-US" baseline="0" dirty="0" err="1" smtClean="0"/>
              <a:t>đỏ</a:t>
            </a:r>
            <a:r>
              <a:rPr lang="en-US" baseline="0" dirty="0" smtClean="0"/>
              <a:t> </a:t>
            </a:r>
            <a:r>
              <a:rPr lang="en-US" baseline="0" dirty="0" err="1" smtClean="0"/>
              <a:t>hoặc</a:t>
            </a:r>
            <a:r>
              <a:rPr lang="en-US" baseline="0" dirty="0" smtClean="0"/>
              <a:t> </a:t>
            </a:r>
            <a:r>
              <a:rPr lang="en-US" baseline="0" dirty="0" err="1" smtClean="0"/>
              <a:t>khác</a:t>
            </a:r>
            <a:r>
              <a:rPr lang="en-US" baseline="0" dirty="0" smtClean="0"/>
              <a:t> </a:t>
            </a:r>
            <a:r>
              <a:rPr lang="en-US" baseline="0" dirty="0" err="1" smtClean="0"/>
              <a:t>màu</a:t>
            </a:r>
            <a:r>
              <a:rPr lang="en-US" baseline="0" dirty="0" smtClean="0"/>
              <a:t> </a:t>
            </a:r>
            <a:r>
              <a:rPr lang="en-US" baseline="0" dirty="0" err="1" smtClean="0"/>
              <a:t>mực</a:t>
            </a:r>
            <a:r>
              <a:rPr lang="en-US" baseline="0" dirty="0" smtClean="0"/>
              <a:t>. VD: 1+5+0,5+0,5 </a:t>
            </a:r>
            <a:r>
              <a:rPr lang="en-US" baseline="0" dirty="0" err="1" smtClean="0"/>
              <a:t>Hân</a:t>
            </a:r>
            <a:r>
              <a:rPr lang="en-US" baseline="0" dirty="0" smtClean="0"/>
              <a:t>(07)</a:t>
            </a:r>
            <a:endParaRPr lang="en-US" dirty="0"/>
          </a:p>
        </p:txBody>
      </p:sp>
      <p:sp>
        <p:nvSpPr>
          <p:cNvPr id="4" name="Slide Number Placeholder 3"/>
          <p:cNvSpPr>
            <a:spLocks noGrp="1"/>
          </p:cNvSpPr>
          <p:nvPr>
            <p:ph type="sldNum" sz="quarter" idx="10"/>
          </p:nvPr>
        </p:nvSpPr>
        <p:spPr/>
        <p:txBody>
          <a:bodyPr/>
          <a:lstStyle/>
          <a:p>
            <a:fld id="{2943253A-4348-4B38-AED4-D4692D91A362}" type="slidenum">
              <a:rPr lang="en-US" smtClean="0"/>
              <a:t>28</a:t>
            </a:fld>
            <a:endParaRPr lang="en-US"/>
          </a:p>
        </p:txBody>
      </p:sp>
    </p:spTree>
    <p:extLst>
      <p:ext uri="{BB962C8B-B14F-4D97-AF65-F5344CB8AC3E}">
        <p14:creationId xmlns:p14="http://schemas.microsoft.com/office/powerpoint/2010/main" val="1910683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Sau</a:t>
            </a:r>
            <a:r>
              <a:rPr lang="en-US" dirty="0" smtClean="0"/>
              <a:t> </a:t>
            </a:r>
            <a:r>
              <a:rPr lang="en-US" dirty="0" err="1" smtClean="0"/>
              <a:t>khi</a:t>
            </a:r>
            <a:r>
              <a:rPr lang="en-US" dirty="0" smtClean="0"/>
              <a:t> </a:t>
            </a:r>
            <a:r>
              <a:rPr lang="en-US" dirty="0" err="1" smtClean="0"/>
              <a:t>làm</a:t>
            </a:r>
            <a:r>
              <a:rPr lang="en-US" baseline="0" dirty="0" smtClean="0"/>
              <a:t> </a:t>
            </a:r>
            <a:r>
              <a:rPr lang="en-US" baseline="0" dirty="0" err="1" smtClean="0"/>
              <a:t>bài</a:t>
            </a:r>
            <a:r>
              <a:rPr lang="en-US" baseline="0" dirty="0" smtClean="0"/>
              <a:t> </a:t>
            </a:r>
            <a:r>
              <a:rPr lang="en-US" baseline="0" dirty="0" err="1" smtClean="0"/>
              <a:t>xong</a:t>
            </a:r>
            <a:r>
              <a:rPr lang="en-US" baseline="0" dirty="0" smtClean="0"/>
              <a:t> </a:t>
            </a:r>
            <a:r>
              <a:rPr lang="en-US" baseline="0" dirty="0" err="1" smtClean="0"/>
              <a:t>sv</a:t>
            </a:r>
            <a:r>
              <a:rPr lang="en-US" baseline="0" dirty="0" smtClean="0"/>
              <a:t> </a:t>
            </a:r>
            <a:r>
              <a:rPr lang="en-US" baseline="0" dirty="0" err="1" smtClean="0"/>
              <a:t>trở</a:t>
            </a:r>
            <a:r>
              <a:rPr lang="en-US" baseline="0" dirty="0" smtClean="0"/>
              <a:t> </a:t>
            </a:r>
            <a:r>
              <a:rPr lang="en-US" baseline="0" dirty="0" err="1" smtClean="0"/>
              <a:t>về</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ban </a:t>
            </a:r>
            <a:r>
              <a:rPr lang="en-US" baseline="0" dirty="0" err="1" smtClean="0"/>
              <a:t>đầu</a:t>
            </a:r>
            <a:r>
              <a:rPr lang="en-US" baseline="0" dirty="0" smtClean="0"/>
              <a:t> (</a:t>
            </a:r>
            <a:r>
              <a:rPr lang="en-US" baseline="0" dirty="0" err="1" smtClean="0"/>
              <a:t>ngồi</a:t>
            </a:r>
            <a:r>
              <a:rPr lang="en-US" baseline="0" dirty="0" smtClean="0"/>
              <a:t> </a:t>
            </a:r>
            <a:r>
              <a:rPr lang="en-US" baseline="0" dirty="0" err="1" smtClean="0"/>
              <a:t>theo</a:t>
            </a:r>
            <a:r>
              <a:rPr lang="en-US" baseline="0" dirty="0" smtClean="0"/>
              <a:t> </a:t>
            </a:r>
            <a:r>
              <a:rPr lang="en-US" baseline="0" dirty="0" err="1" smtClean="0"/>
              <a:t>dãy</a:t>
            </a:r>
            <a:r>
              <a:rPr lang="en-US" baseline="0" dirty="0" smtClean="0"/>
              <a:t>, </a:t>
            </a:r>
            <a:r>
              <a:rPr lang="en-US" baseline="0" dirty="0" err="1" smtClean="0"/>
              <a:t>mỗi</a:t>
            </a:r>
            <a:r>
              <a:rPr lang="en-US" baseline="0" dirty="0" smtClean="0"/>
              <a:t> </a:t>
            </a:r>
            <a:r>
              <a:rPr lang="en-US" baseline="0" dirty="0" err="1" smtClean="0"/>
              <a:t>dãy</a:t>
            </a:r>
            <a:r>
              <a:rPr lang="en-US" baseline="0" dirty="0" smtClean="0"/>
              <a:t> </a:t>
            </a:r>
            <a:r>
              <a:rPr lang="en-US" baseline="0" dirty="0" err="1" smtClean="0"/>
              <a:t>tương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một</a:t>
            </a:r>
            <a:r>
              <a:rPr lang="en-US" baseline="0" dirty="0" smtClean="0"/>
              <a:t> </a:t>
            </a:r>
            <a:r>
              <a:rPr lang="en-US" baseline="0" dirty="0" err="1" smtClean="0"/>
              <a:t>buổi</a:t>
            </a:r>
            <a:r>
              <a:rPr lang="en-US" baseline="0" dirty="0" smtClean="0"/>
              <a:t> </a:t>
            </a:r>
            <a:r>
              <a:rPr lang="en-US" baseline="0" dirty="0" err="1" smtClean="0"/>
              <a:t>thực</a:t>
            </a:r>
            <a:r>
              <a:rPr lang="en-US" baseline="0" dirty="0" smtClean="0"/>
              <a:t> </a:t>
            </a:r>
            <a:r>
              <a:rPr lang="en-US" baseline="0" dirty="0" err="1" smtClean="0"/>
              <a:t>hành</a:t>
            </a:r>
            <a:r>
              <a:rPr lang="en-US" baseline="0" dirty="0" smtClean="0"/>
              <a:t>) </a:t>
            </a:r>
            <a:r>
              <a:rPr lang="en-US" baseline="0" dirty="0" err="1" smtClean="0"/>
              <a:t>nộp</a:t>
            </a:r>
            <a:r>
              <a:rPr lang="en-US" baseline="0" dirty="0" smtClean="0"/>
              <a:t> </a:t>
            </a:r>
            <a:r>
              <a:rPr lang="en-US" baseline="0" dirty="0" err="1" smtClean="0"/>
              <a:t>bài</a:t>
            </a:r>
            <a:r>
              <a:rPr lang="en-US" baseline="0" dirty="0" smtClean="0"/>
              <a:t> </a:t>
            </a:r>
            <a:r>
              <a:rPr lang="en-US" baseline="0" dirty="0" err="1" smtClean="0"/>
              <a:t>theo</a:t>
            </a:r>
            <a:r>
              <a:rPr lang="en-US" baseline="0" dirty="0" smtClean="0"/>
              <a:t> </a:t>
            </a:r>
            <a:r>
              <a:rPr lang="en-US" baseline="0" dirty="0" err="1" smtClean="0"/>
              <a:t>dãy</a:t>
            </a:r>
            <a:r>
              <a:rPr lang="en-US" baseline="0" dirty="0" smtClean="0"/>
              <a:t> </a:t>
            </a:r>
            <a:r>
              <a:rPr lang="en-US" baseline="0" dirty="0" err="1" smtClean="0"/>
              <a:t>một</a:t>
            </a:r>
            <a:r>
              <a:rPr lang="en-US" baseline="0" dirty="0" smtClean="0"/>
              <a:t> </a:t>
            </a:r>
            <a:r>
              <a:rPr lang="en-US" baseline="0" dirty="0" err="1" smtClean="0"/>
              <a:t>bạn</a:t>
            </a:r>
            <a:r>
              <a:rPr lang="en-US" baseline="0" dirty="0" smtClean="0"/>
              <a:t> ở </a:t>
            </a:r>
            <a:r>
              <a:rPr lang="en-US" baseline="0" dirty="0" err="1" smtClean="0"/>
              <a:t>đầu</a:t>
            </a:r>
            <a:r>
              <a:rPr lang="en-US" baseline="0" dirty="0" smtClean="0"/>
              <a:t> </a:t>
            </a:r>
            <a:r>
              <a:rPr lang="en-US" baseline="0" dirty="0" err="1" smtClean="0"/>
              <a:t>dãy</a:t>
            </a:r>
            <a:r>
              <a:rPr lang="en-US" baseline="0" dirty="0" smtClean="0"/>
              <a:t> </a:t>
            </a:r>
            <a:r>
              <a:rPr lang="en-US" baseline="0" dirty="0" err="1" smtClean="0"/>
              <a:t>đi</a:t>
            </a:r>
            <a:r>
              <a:rPr lang="en-US" baseline="0" dirty="0" smtClean="0"/>
              <a:t> </a:t>
            </a:r>
            <a:r>
              <a:rPr lang="en-US" baseline="0" dirty="0" err="1" smtClean="0"/>
              <a:t>thu</a:t>
            </a:r>
            <a:r>
              <a:rPr lang="en-US" baseline="0" dirty="0" smtClean="0"/>
              <a:t> </a:t>
            </a:r>
            <a:r>
              <a:rPr lang="en-US" baseline="0" dirty="0" err="1" smtClean="0"/>
              <a:t>để</a:t>
            </a:r>
            <a:r>
              <a:rPr lang="en-US" baseline="0" dirty="0" smtClean="0"/>
              <a:t> ở </a:t>
            </a:r>
            <a:r>
              <a:rPr lang="en-US" baseline="0" dirty="0" err="1" smtClean="0"/>
              <a:t>đầu</a:t>
            </a:r>
            <a:r>
              <a:rPr lang="en-US" baseline="0" dirty="0" smtClean="0"/>
              <a:t> </a:t>
            </a:r>
            <a:r>
              <a:rPr lang="en-US" baseline="0" dirty="0" err="1" smtClean="0"/>
              <a:t>dãy</a:t>
            </a:r>
            <a:r>
              <a:rPr lang="en-US" baseline="0" dirty="0" smtClean="0"/>
              <a:t>.</a:t>
            </a:r>
          </a:p>
          <a:p>
            <a:r>
              <a:rPr lang="en-US" baseline="0" dirty="0" smtClean="0"/>
              <a:t>GV </a:t>
            </a:r>
            <a:r>
              <a:rPr lang="en-US" baseline="0" dirty="0" err="1" smtClean="0"/>
              <a:t>tráo</a:t>
            </a:r>
            <a:r>
              <a:rPr lang="en-US" baseline="0" dirty="0" smtClean="0"/>
              <a:t> </a:t>
            </a:r>
            <a:r>
              <a:rPr lang="en-US" baseline="0" dirty="0" err="1" smtClean="0"/>
              <a:t>đổi</a:t>
            </a:r>
            <a:r>
              <a:rPr lang="en-US" baseline="0" dirty="0" smtClean="0"/>
              <a:t> </a:t>
            </a:r>
            <a:r>
              <a:rPr lang="en-US" baseline="0" dirty="0" err="1" smtClean="0"/>
              <a:t>bài</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a:t>
            </a:r>
            <a:r>
              <a:rPr lang="en-US" baseline="0" dirty="0" err="1" smtClean="0"/>
              <a:t>dãy</a:t>
            </a:r>
            <a:r>
              <a:rPr lang="en-US" baseline="0" dirty="0" smtClean="0"/>
              <a:t> </a:t>
            </a:r>
            <a:r>
              <a:rPr lang="en-US" baseline="0" dirty="0" err="1" smtClean="0"/>
              <a:t>để</a:t>
            </a:r>
            <a:r>
              <a:rPr lang="en-US" baseline="0" dirty="0" smtClean="0"/>
              <a:t> </a:t>
            </a:r>
            <a:r>
              <a:rPr lang="en-US" baseline="0" dirty="0" err="1" smtClean="0"/>
              <a:t>sv</a:t>
            </a:r>
            <a:r>
              <a:rPr lang="en-US" baseline="0" dirty="0" smtClean="0"/>
              <a:t> chia </a:t>
            </a:r>
            <a:r>
              <a:rPr lang="en-US" baseline="0" dirty="0" err="1" smtClean="0"/>
              <a:t>ra</a:t>
            </a:r>
            <a:r>
              <a:rPr lang="en-US" baseline="0" dirty="0" smtClean="0"/>
              <a:t> </a:t>
            </a:r>
            <a:r>
              <a:rPr lang="en-US" baseline="0" dirty="0" err="1" smtClean="0"/>
              <a:t>chấm</a:t>
            </a:r>
            <a:r>
              <a:rPr lang="en-US" baseline="0" dirty="0" smtClean="0"/>
              <a:t>. </a:t>
            </a:r>
            <a:r>
              <a:rPr lang="en-US" baseline="0" dirty="0" err="1" smtClean="0"/>
              <a:t>Sv</a:t>
            </a:r>
            <a:r>
              <a:rPr lang="en-US" baseline="0" dirty="0" smtClean="0"/>
              <a:t> </a:t>
            </a:r>
            <a:r>
              <a:rPr lang="en-US" baseline="0" dirty="0" err="1" smtClean="0"/>
              <a:t>chấm</a:t>
            </a:r>
            <a:r>
              <a:rPr lang="en-US" baseline="0" dirty="0" smtClean="0"/>
              <a:t> </a:t>
            </a:r>
            <a:r>
              <a:rPr lang="en-US" baseline="0" dirty="0" err="1" smtClean="0"/>
              <a:t>ghi</a:t>
            </a:r>
            <a:r>
              <a:rPr lang="en-US" baseline="0" dirty="0" smtClean="0"/>
              <a:t> </a:t>
            </a:r>
            <a:r>
              <a:rPr lang="en-US" baseline="0" dirty="0" err="1" smtClean="0"/>
              <a:t>tên</a:t>
            </a:r>
            <a:r>
              <a:rPr lang="en-US" baseline="0" dirty="0" smtClean="0"/>
              <a:t> (2 </a:t>
            </a:r>
            <a:r>
              <a:rPr lang="en-US" baseline="0" dirty="0" err="1" smtClean="0"/>
              <a:t>số</a:t>
            </a:r>
            <a:r>
              <a:rPr lang="en-US" baseline="0" dirty="0" smtClean="0"/>
              <a:t> </a:t>
            </a:r>
            <a:r>
              <a:rPr lang="en-US" baseline="0" dirty="0" err="1" smtClean="0"/>
              <a:t>cuối</a:t>
            </a:r>
            <a:r>
              <a:rPr lang="en-US" baseline="0" dirty="0" smtClean="0"/>
              <a:t> </a:t>
            </a:r>
            <a:r>
              <a:rPr lang="en-US" baseline="0" dirty="0" err="1" smtClean="0"/>
              <a:t>của</a:t>
            </a:r>
            <a:r>
              <a:rPr lang="en-US" baseline="0" dirty="0" smtClean="0"/>
              <a:t> </a:t>
            </a:r>
            <a:r>
              <a:rPr lang="en-US" baseline="0" dirty="0" err="1" smtClean="0"/>
              <a:t>mã</a:t>
            </a:r>
            <a:r>
              <a:rPr lang="en-US" baseline="0" dirty="0" smtClean="0"/>
              <a:t> </a:t>
            </a:r>
            <a:r>
              <a:rPr lang="en-US" baseline="0" dirty="0" err="1" smtClean="0"/>
              <a:t>số</a:t>
            </a:r>
            <a:r>
              <a:rPr lang="en-US" baseline="0" dirty="0" smtClean="0"/>
              <a:t>) </a:t>
            </a:r>
            <a:r>
              <a:rPr lang="en-US" baseline="0" dirty="0" err="1" smtClean="0"/>
              <a:t>kế</a:t>
            </a:r>
            <a:r>
              <a:rPr lang="en-US" baseline="0" dirty="0" smtClean="0"/>
              <a:t> 4 con </a:t>
            </a:r>
            <a:r>
              <a:rPr lang="en-US" baseline="0" dirty="0" err="1" smtClean="0"/>
              <a:t>điểm</a:t>
            </a:r>
            <a:r>
              <a:rPr lang="en-US" baseline="0" dirty="0" smtClean="0"/>
              <a:t> </a:t>
            </a:r>
            <a:r>
              <a:rPr lang="en-US" baseline="0" dirty="0" err="1" smtClean="0"/>
              <a:t>mình</a:t>
            </a:r>
            <a:r>
              <a:rPr lang="en-US" baseline="0" dirty="0" smtClean="0"/>
              <a:t> </a:t>
            </a:r>
            <a:r>
              <a:rPr lang="en-US" baseline="0" dirty="0" err="1" smtClean="0"/>
              <a:t>đã</a:t>
            </a:r>
            <a:r>
              <a:rPr lang="en-US" baseline="0" dirty="0" smtClean="0"/>
              <a:t> </a:t>
            </a:r>
            <a:r>
              <a:rPr lang="en-US" baseline="0" dirty="0" err="1" smtClean="0"/>
              <a:t>chấm</a:t>
            </a:r>
            <a:r>
              <a:rPr lang="en-US" baseline="0" dirty="0" smtClean="0"/>
              <a:t> </a:t>
            </a:r>
            <a:r>
              <a:rPr lang="en-US" baseline="0" dirty="0" err="1" smtClean="0"/>
              <a:t>bằng</a:t>
            </a:r>
            <a:r>
              <a:rPr lang="en-US" baseline="0" dirty="0" smtClean="0"/>
              <a:t> </a:t>
            </a:r>
            <a:r>
              <a:rPr lang="en-US" baseline="0" dirty="0" err="1" smtClean="0"/>
              <a:t>viết</a:t>
            </a:r>
            <a:r>
              <a:rPr lang="en-US" baseline="0" dirty="0" smtClean="0"/>
              <a:t> </a:t>
            </a:r>
            <a:r>
              <a:rPr lang="en-US" baseline="0" dirty="0" err="1" smtClean="0"/>
              <a:t>đỏ</a:t>
            </a:r>
            <a:r>
              <a:rPr lang="en-US" baseline="0" dirty="0" smtClean="0"/>
              <a:t> </a:t>
            </a:r>
            <a:r>
              <a:rPr lang="en-US" baseline="0" dirty="0" err="1" smtClean="0"/>
              <a:t>hoặc</a:t>
            </a:r>
            <a:r>
              <a:rPr lang="en-US" baseline="0" dirty="0" smtClean="0"/>
              <a:t> </a:t>
            </a:r>
            <a:r>
              <a:rPr lang="en-US" baseline="0" dirty="0" err="1" smtClean="0"/>
              <a:t>khác</a:t>
            </a:r>
            <a:r>
              <a:rPr lang="en-US" baseline="0" dirty="0" smtClean="0"/>
              <a:t> </a:t>
            </a:r>
            <a:r>
              <a:rPr lang="en-US" baseline="0" dirty="0" err="1" smtClean="0"/>
              <a:t>màu</a:t>
            </a:r>
            <a:r>
              <a:rPr lang="en-US" baseline="0" dirty="0" smtClean="0"/>
              <a:t> </a:t>
            </a:r>
            <a:r>
              <a:rPr lang="en-US" baseline="0" dirty="0" err="1" smtClean="0"/>
              <a:t>mực</a:t>
            </a:r>
            <a:r>
              <a:rPr lang="en-US" baseline="0" dirty="0" smtClean="0"/>
              <a:t>. VD: 1+5+0,5+0,5 </a:t>
            </a:r>
            <a:r>
              <a:rPr lang="en-US" baseline="0" dirty="0" err="1" smtClean="0"/>
              <a:t>Hân</a:t>
            </a:r>
            <a:r>
              <a:rPr lang="en-US" baseline="0" dirty="0" smtClean="0"/>
              <a:t>(07)</a:t>
            </a:r>
            <a:endParaRPr lang="en-US" dirty="0"/>
          </a:p>
        </p:txBody>
      </p:sp>
      <p:sp>
        <p:nvSpPr>
          <p:cNvPr id="4" name="Slide Number Placeholder 3"/>
          <p:cNvSpPr>
            <a:spLocks noGrp="1"/>
          </p:cNvSpPr>
          <p:nvPr>
            <p:ph type="sldNum" sz="quarter" idx="10"/>
          </p:nvPr>
        </p:nvSpPr>
        <p:spPr/>
        <p:txBody>
          <a:bodyPr/>
          <a:lstStyle/>
          <a:p>
            <a:fld id="{2943253A-4348-4B38-AED4-D4692D91A362}" type="slidenum">
              <a:rPr lang="en-US" smtClean="0"/>
              <a:t>29</a:t>
            </a:fld>
            <a:endParaRPr lang="en-US"/>
          </a:p>
        </p:txBody>
      </p:sp>
    </p:spTree>
    <p:extLst>
      <p:ext uri="{BB962C8B-B14F-4D97-AF65-F5344CB8AC3E}">
        <p14:creationId xmlns:p14="http://schemas.microsoft.com/office/powerpoint/2010/main" val="2285220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lvl1pPr>
              <a:defRPr>
                <a:latin typeface="Arial" pitchFamily="34" charset="0"/>
                <a:cs typeface="Arial" pitchFamily="34" charset="0"/>
              </a:defRPr>
            </a:lvl1pPr>
          </a:lstStyle>
          <a:p>
            <a:r>
              <a:rPr lang="en-US" smtClean="0"/>
              <a:t>Click to edit Master title style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Espace réservé de la date 3"/>
          <p:cNvSpPr>
            <a:spLocks noGrp="1"/>
          </p:cNvSpPr>
          <p:nvPr>
            <p:ph type="dt" sz="half" idx="10"/>
          </p:nvPr>
        </p:nvSpPr>
        <p:spPr/>
        <p:txBody>
          <a:bodyPr/>
          <a:lstStyle>
            <a:lvl1pPr>
              <a:defRPr/>
            </a:lvl1pPr>
          </a:lstStyle>
          <a:p>
            <a:fld id="{F257C9FA-8D3B-4988-9E3B-C40F91871197}" type="datetime1">
              <a:rPr lang="en-US" smtClean="0"/>
              <a:t>14/2/2022</a:t>
            </a:fld>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atin typeface="Arial" pitchFamily="34" charset="0"/>
                <a:cs typeface="Arial" pitchFamily="34" charset="0"/>
              </a:defRPr>
            </a:lvl1pPr>
          </a:lstStyle>
          <a:p>
            <a:fld id="{0D89E13F-795C-48F3-9AC8-31E0AD546112}" type="slidenum">
              <a:rPr lang="en-US" smtClean="0"/>
              <a:t>‹#›</a:t>
            </a:fld>
            <a:endParaRPr lang="en-US"/>
          </a:p>
        </p:txBody>
      </p:sp>
    </p:spTree>
    <p:extLst>
      <p:ext uri="{BB962C8B-B14F-4D97-AF65-F5344CB8AC3E}">
        <p14:creationId xmlns:p14="http://schemas.microsoft.com/office/powerpoint/2010/main" val="27845970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e la date 3"/>
          <p:cNvSpPr>
            <a:spLocks noGrp="1"/>
          </p:cNvSpPr>
          <p:nvPr>
            <p:ph type="dt" sz="half" idx="10"/>
          </p:nvPr>
        </p:nvSpPr>
        <p:spPr/>
        <p:txBody>
          <a:bodyPr/>
          <a:lstStyle>
            <a:lvl1pPr>
              <a:defRPr/>
            </a:lvl1pPr>
          </a:lstStyle>
          <a:p>
            <a:fld id="{6F7D5207-4E0D-48B5-AD48-465FB81E06C3}" type="datetime1">
              <a:rPr lang="en-US" smtClean="0"/>
              <a:t>14/2/2022</a:t>
            </a:fld>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A379FA9D-9184-4F81-BC0E-BAD13B15E622}" type="slidenum">
              <a:rPr lang="en-US" smtClean="0"/>
              <a:t>‹#›</a:t>
            </a:fld>
            <a:endParaRPr lang="en-US"/>
          </a:p>
        </p:txBody>
      </p:sp>
    </p:spTree>
    <p:extLst>
      <p:ext uri="{BB962C8B-B14F-4D97-AF65-F5344CB8AC3E}">
        <p14:creationId xmlns:p14="http://schemas.microsoft.com/office/powerpoint/2010/main" val="2469634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e la date 3"/>
          <p:cNvSpPr>
            <a:spLocks noGrp="1"/>
          </p:cNvSpPr>
          <p:nvPr>
            <p:ph type="dt" sz="half" idx="10"/>
          </p:nvPr>
        </p:nvSpPr>
        <p:spPr/>
        <p:txBody>
          <a:bodyPr/>
          <a:lstStyle>
            <a:lvl1pPr>
              <a:defRPr/>
            </a:lvl1pPr>
          </a:lstStyle>
          <a:p>
            <a:fld id="{367E6C29-E6C6-4C75-9970-3BAD5F45D86C}" type="datetime1">
              <a:rPr lang="en-US" smtClean="0"/>
              <a:t>14/2/2022</a:t>
            </a:fld>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A379FA9D-9184-4F81-BC0E-BAD13B15E622}" type="slidenum">
              <a:rPr lang="en-US" smtClean="0"/>
              <a:t>‹#›</a:t>
            </a:fld>
            <a:endParaRPr lang="en-US"/>
          </a:p>
        </p:txBody>
      </p:sp>
    </p:spTree>
    <p:extLst>
      <p:ext uri="{BB962C8B-B14F-4D97-AF65-F5344CB8AC3E}">
        <p14:creationId xmlns:p14="http://schemas.microsoft.com/office/powerpoint/2010/main" val="560852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sz="3200" b="1">
                <a:latin typeface="Arial" pitchFamily="34" charset="0"/>
                <a:cs typeface="Arial" pitchFamily="34" charset="0"/>
              </a:defRPr>
            </a:lvl1pPr>
          </a:lstStyle>
          <a:p>
            <a:r>
              <a:rPr lang="en-US" smtClean="0"/>
              <a:t>Click to edit Master title style</a:t>
            </a:r>
            <a:endParaRPr lang="fr-FR"/>
          </a:p>
        </p:txBody>
      </p:sp>
      <p:sp>
        <p:nvSpPr>
          <p:cNvPr id="3" name="Espace réservé du contenu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e la date 3"/>
          <p:cNvSpPr>
            <a:spLocks noGrp="1"/>
          </p:cNvSpPr>
          <p:nvPr>
            <p:ph type="dt" sz="half" idx="10"/>
          </p:nvPr>
        </p:nvSpPr>
        <p:spPr/>
        <p:txBody>
          <a:bodyPr/>
          <a:lstStyle>
            <a:lvl1pPr>
              <a:defRPr/>
            </a:lvl1pPr>
          </a:lstStyle>
          <a:p>
            <a:fld id="{3D100C7B-0229-4DD0-B584-790D374FAC65}" type="datetime1">
              <a:rPr lang="en-US" smtClean="0"/>
              <a:t>14/2/2022</a:t>
            </a:fld>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b="1">
                <a:latin typeface="Arial" pitchFamily="34" charset="0"/>
                <a:cs typeface="Arial" pitchFamily="34" charset="0"/>
              </a:defRPr>
            </a:lvl1pPr>
          </a:lstStyle>
          <a:p>
            <a:fld id="{A379FA9D-9184-4F81-BC0E-BAD13B15E622}" type="slidenum">
              <a:rPr lang="en-US" smtClean="0"/>
              <a:pPr/>
              <a:t>‹#›</a:t>
            </a:fld>
            <a:endParaRPr lang="en-US"/>
          </a:p>
        </p:txBody>
      </p:sp>
    </p:spTree>
    <p:extLst>
      <p:ext uri="{BB962C8B-B14F-4D97-AF65-F5344CB8AC3E}">
        <p14:creationId xmlns:p14="http://schemas.microsoft.com/office/powerpoint/2010/main" val="38544750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fld id="{1115CB31-9E26-42CA-BBA8-4991B87A08E2}" type="datetime1">
              <a:rPr lang="en-US" smtClean="0"/>
              <a:t>14/2/2022</a:t>
            </a:fld>
            <a:endParaRPr lang="en-US"/>
          </a:p>
        </p:txBody>
      </p:sp>
      <p:sp>
        <p:nvSpPr>
          <p:cNvPr id="5" name="Espace réservé du pied de page 4"/>
          <p:cNvSpPr>
            <a:spLocks noGrp="1"/>
          </p:cNvSpPr>
          <p:nvPr>
            <p:ph type="ftr" sz="quarter" idx="11"/>
          </p:nvPr>
        </p:nvSpPr>
        <p:spPr/>
        <p:txBody>
          <a:bodyPr/>
          <a:lstStyle>
            <a:lvl1pPr>
              <a:defRPr/>
            </a:lvl1pPr>
          </a:lstStyle>
          <a:p>
            <a:endParaRPr lang="en-US"/>
          </a:p>
        </p:txBody>
      </p:sp>
      <p:sp>
        <p:nvSpPr>
          <p:cNvPr id="6" name="Espace réservé du numéro de diapositive 5"/>
          <p:cNvSpPr>
            <a:spLocks noGrp="1"/>
          </p:cNvSpPr>
          <p:nvPr>
            <p:ph type="sldNum" sz="quarter" idx="12"/>
          </p:nvPr>
        </p:nvSpPr>
        <p:spPr/>
        <p:txBody>
          <a:bodyPr/>
          <a:lstStyle>
            <a:lvl1pPr>
              <a:defRPr/>
            </a:lvl1pPr>
          </a:lstStyle>
          <a:p>
            <a:fld id="{A379FA9D-9184-4F81-BC0E-BAD13B15E622}" type="slidenum">
              <a:rPr lang="en-US" smtClean="0"/>
              <a:t>‹#›</a:t>
            </a:fld>
            <a:endParaRPr lang="en-US"/>
          </a:p>
        </p:txBody>
      </p:sp>
    </p:spTree>
    <p:extLst>
      <p:ext uri="{BB962C8B-B14F-4D97-AF65-F5344CB8AC3E}">
        <p14:creationId xmlns:p14="http://schemas.microsoft.com/office/powerpoint/2010/main" val="3639379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Espace réservé de la date 3"/>
          <p:cNvSpPr>
            <a:spLocks noGrp="1"/>
          </p:cNvSpPr>
          <p:nvPr>
            <p:ph type="dt" sz="half" idx="10"/>
          </p:nvPr>
        </p:nvSpPr>
        <p:spPr/>
        <p:txBody>
          <a:bodyPr/>
          <a:lstStyle>
            <a:lvl1pPr>
              <a:defRPr/>
            </a:lvl1pPr>
          </a:lstStyle>
          <a:p>
            <a:fld id="{3D7405F6-1CAA-4327-B156-12713A3D2F63}" type="datetime1">
              <a:rPr lang="en-US" smtClean="0"/>
              <a:t>14/2/2022</a:t>
            </a:fld>
            <a:endParaRPr lang="en-US"/>
          </a:p>
        </p:txBody>
      </p:sp>
      <p:sp>
        <p:nvSpPr>
          <p:cNvPr id="6" name="Espace réservé du pied de page 4"/>
          <p:cNvSpPr>
            <a:spLocks noGrp="1"/>
          </p:cNvSpPr>
          <p:nvPr>
            <p:ph type="ftr" sz="quarter" idx="11"/>
          </p:nvPr>
        </p:nvSpPr>
        <p:spPr/>
        <p:txBody>
          <a:bodyPr/>
          <a:lstStyle>
            <a:lvl1pPr>
              <a:defRPr/>
            </a:lvl1pPr>
          </a:lstStyle>
          <a:p>
            <a:endParaRPr lang="en-US"/>
          </a:p>
        </p:txBody>
      </p:sp>
      <p:sp>
        <p:nvSpPr>
          <p:cNvPr id="7" name="Espace réservé du numéro de diapositive 5"/>
          <p:cNvSpPr>
            <a:spLocks noGrp="1"/>
          </p:cNvSpPr>
          <p:nvPr>
            <p:ph type="sldNum" sz="quarter" idx="12"/>
          </p:nvPr>
        </p:nvSpPr>
        <p:spPr/>
        <p:txBody>
          <a:bodyPr/>
          <a:lstStyle>
            <a:lvl1pPr>
              <a:defRPr/>
            </a:lvl1pPr>
          </a:lstStyle>
          <a:p>
            <a:fld id="{A379FA9D-9184-4F81-BC0E-BAD13B15E622}" type="slidenum">
              <a:rPr lang="en-US" smtClean="0"/>
              <a:t>‹#›</a:t>
            </a:fld>
            <a:endParaRPr lang="en-US"/>
          </a:p>
        </p:txBody>
      </p:sp>
    </p:spTree>
    <p:extLst>
      <p:ext uri="{BB962C8B-B14F-4D97-AF65-F5344CB8AC3E}">
        <p14:creationId xmlns:p14="http://schemas.microsoft.com/office/powerpoint/2010/main" val="2369723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Espace réservé de la date 3"/>
          <p:cNvSpPr>
            <a:spLocks noGrp="1"/>
          </p:cNvSpPr>
          <p:nvPr>
            <p:ph type="dt" sz="half" idx="10"/>
          </p:nvPr>
        </p:nvSpPr>
        <p:spPr/>
        <p:txBody>
          <a:bodyPr/>
          <a:lstStyle>
            <a:lvl1pPr>
              <a:defRPr/>
            </a:lvl1pPr>
          </a:lstStyle>
          <a:p>
            <a:fld id="{63C10178-1BCF-4261-B58B-28F667E0AC1A}" type="datetime1">
              <a:rPr lang="en-US" smtClean="0"/>
              <a:t>14/2/2022</a:t>
            </a:fld>
            <a:endParaRPr lang="en-US"/>
          </a:p>
        </p:txBody>
      </p:sp>
      <p:sp>
        <p:nvSpPr>
          <p:cNvPr id="8" name="Espace réservé du pied de page 4"/>
          <p:cNvSpPr>
            <a:spLocks noGrp="1"/>
          </p:cNvSpPr>
          <p:nvPr>
            <p:ph type="ftr" sz="quarter" idx="11"/>
          </p:nvPr>
        </p:nvSpPr>
        <p:spPr/>
        <p:txBody>
          <a:bodyPr/>
          <a:lstStyle>
            <a:lvl1pPr>
              <a:defRPr/>
            </a:lvl1pPr>
          </a:lstStyle>
          <a:p>
            <a:endParaRPr lang="en-US"/>
          </a:p>
        </p:txBody>
      </p:sp>
      <p:sp>
        <p:nvSpPr>
          <p:cNvPr id="9" name="Espace réservé du numéro de diapositive 5"/>
          <p:cNvSpPr>
            <a:spLocks noGrp="1"/>
          </p:cNvSpPr>
          <p:nvPr>
            <p:ph type="sldNum" sz="quarter" idx="12"/>
          </p:nvPr>
        </p:nvSpPr>
        <p:spPr/>
        <p:txBody>
          <a:bodyPr/>
          <a:lstStyle>
            <a:lvl1pPr>
              <a:defRPr/>
            </a:lvl1pPr>
          </a:lstStyle>
          <a:p>
            <a:fld id="{A379FA9D-9184-4F81-BC0E-BAD13B15E622}" type="slidenum">
              <a:rPr lang="en-US" smtClean="0"/>
              <a:t>‹#›</a:t>
            </a:fld>
            <a:endParaRPr lang="en-US"/>
          </a:p>
        </p:txBody>
      </p:sp>
    </p:spTree>
    <p:extLst>
      <p:ext uri="{BB962C8B-B14F-4D97-AF65-F5344CB8AC3E}">
        <p14:creationId xmlns:p14="http://schemas.microsoft.com/office/powerpoint/2010/main" val="1928990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a:p>
        </p:txBody>
      </p:sp>
      <p:sp>
        <p:nvSpPr>
          <p:cNvPr id="3" name="Espace réservé de la date 3"/>
          <p:cNvSpPr>
            <a:spLocks noGrp="1"/>
          </p:cNvSpPr>
          <p:nvPr>
            <p:ph type="dt" sz="half" idx="10"/>
          </p:nvPr>
        </p:nvSpPr>
        <p:spPr/>
        <p:txBody>
          <a:bodyPr/>
          <a:lstStyle>
            <a:lvl1pPr>
              <a:defRPr/>
            </a:lvl1pPr>
          </a:lstStyle>
          <a:p>
            <a:fld id="{6CC9ACE4-E332-47EB-9A0A-03452814B107}" type="datetime1">
              <a:rPr lang="en-US" smtClean="0"/>
              <a:t>14/2/2022</a:t>
            </a:fld>
            <a:endParaRPr lang="en-US"/>
          </a:p>
        </p:txBody>
      </p:sp>
      <p:sp>
        <p:nvSpPr>
          <p:cNvPr id="4" name="Espace réservé du pied de page 4"/>
          <p:cNvSpPr>
            <a:spLocks noGrp="1"/>
          </p:cNvSpPr>
          <p:nvPr>
            <p:ph type="ftr" sz="quarter" idx="11"/>
          </p:nvPr>
        </p:nvSpPr>
        <p:spPr/>
        <p:txBody>
          <a:bodyPr/>
          <a:lstStyle>
            <a:lvl1pPr>
              <a:defRPr/>
            </a:lvl1pPr>
          </a:lstStyle>
          <a:p>
            <a:endParaRPr lang="en-US"/>
          </a:p>
        </p:txBody>
      </p:sp>
      <p:sp>
        <p:nvSpPr>
          <p:cNvPr id="5" name="Espace réservé du numéro de diapositive 5"/>
          <p:cNvSpPr>
            <a:spLocks noGrp="1"/>
          </p:cNvSpPr>
          <p:nvPr>
            <p:ph type="sldNum" sz="quarter" idx="12"/>
          </p:nvPr>
        </p:nvSpPr>
        <p:spPr/>
        <p:txBody>
          <a:bodyPr/>
          <a:lstStyle>
            <a:lvl1pPr>
              <a:defRPr/>
            </a:lvl1pPr>
          </a:lstStyle>
          <a:p>
            <a:fld id="{A379FA9D-9184-4F81-BC0E-BAD13B15E622}" type="slidenum">
              <a:rPr lang="en-US" smtClean="0"/>
              <a:t>‹#›</a:t>
            </a:fld>
            <a:endParaRPr lang="en-US"/>
          </a:p>
        </p:txBody>
      </p:sp>
    </p:spTree>
    <p:extLst>
      <p:ext uri="{BB962C8B-B14F-4D97-AF65-F5344CB8AC3E}">
        <p14:creationId xmlns:p14="http://schemas.microsoft.com/office/powerpoint/2010/main" val="2185965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fld id="{E156E19E-86DC-4427-B518-D1470F53B414}" type="datetime1">
              <a:rPr lang="en-US" smtClean="0"/>
              <a:t>14/2/2022</a:t>
            </a:fld>
            <a:endParaRPr lang="en-US"/>
          </a:p>
        </p:txBody>
      </p:sp>
      <p:sp>
        <p:nvSpPr>
          <p:cNvPr id="3" name="Espace réservé du pied de page 4"/>
          <p:cNvSpPr>
            <a:spLocks noGrp="1"/>
          </p:cNvSpPr>
          <p:nvPr>
            <p:ph type="ftr" sz="quarter" idx="11"/>
          </p:nvPr>
        </p:nvSpPr>
        <p:spPr/>
        <p:txBody>
          <a:bodyPr/>
          <a:lstStyle>
            <a:lvl1pPr>
              <a:defRPr/>
            </a:lvl1pPr>
          </a:lstStyle>
          <a:p>
            <a:endParaRPr lang="en-US"/>
          </a:p>
        </p:txBody>
      </p:sp>
      <p:sp>
        <p:nvSpPr>
          <p:cNvPr id="4" name="Espace réservé du numéro de diapositive 5"/>
          <p:cNvSpPr>
            <a:spLocks noGrp="1"/>
          </p:cNvSpPr>
          <p:nvPr>
            <p:ph type="sldNum" sz="quarter" idx="12"/>
          </p:nvPr>
        </p:nvSpPr>
        <p:spPr/>
        <p:txBody>
          <a:bodyPr/>
          <a:lstStyle>
            <a:lvl1pPr>
              <a:defRPr/>
            </a:lvl1pPr>
          </a:lstStyle>
          <a:p>
            <a:fld id="{A379FA9D-9184-4F81-BC0E-BAD13B15E622}" type="slidenum">
              <a:rPr lang="en-US" smtClean="0"/>
              <a:t>‹#›</a:t>
            </a:fld>
            <a:endParaRPr lang="en-US"/>
          </a:p>
        </p:txBody>
      </p:sp>
    </p:spTree>
    <p:extLst>
      <p:ext uri="{BB962C8B-B14F-4D97-AF65-F5344CB8AC3E}">
        <p14:creationId xmlns:p14="http://schemas.microsoft.com/office/powerpoint/2010/main" val="2137303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fld id="{078C0B7A-403F-4556-99AF-3ED38C49811D}" type="datetime1">
              <a:rPr lang="en-US" smtClean="0"/>
              <a:t>14/2/2022</a:t>
            </a:fld>
            <a:endParaRPr lang="en-US"/>
          </a:p>
        </p:txBody>
      </p:sp>
      <p:sp>
        <p:nvSpPr>
          <p:cNvPr id="6" name="Espace réservé du pied de page 4"/>
          <p:cNvSpPr>
            <a:spLocks noGrp="1"/>
          </p:cNvSpPr>
          <p:nvPr>
            <p:ph type="ftr" sz="quarter" idx="11"/>
          </p:nvPr>
        </p:nvSpPr>
        <p:spPr/>
        <p:txBody>
          <a:bodyPr/>
          <a:lstStyle>
            <a:lvl1pPr>
              <a:defRPr/>
            </a:lvl1pPr>
          </a:lstStyle>
          <a:p>
            <a:endParaRPr lang="en-US"/>
          </a:p>
        </p:txBody>
      </p:sp>
      <p:sp>
        <p:nvSpPr>
          <p:cNvPr id="7" name="Espace réservé du numéro de diapositive 5"/>
          <p:cNvSpPr>
            <a:spLocks noGrp="1"/>
          </p:cNvSpPr>
          <p:nvPr>
            <p:ph type="sldNum" sz="quarter" idx="12"/>
          </p:nvPr>
        </p:nvSpPr>
        <p:spPr/>
        <p:txBody>
          <a:bodyPr/>
          <a:lstStyle>
            <a:lvl1pPr>
              <a:defRPr/>
            </a:lvl1pPr>
          </a:lstStyle>
          <a:p>
            <a:fld id="{A379FA9D-9184-4F81-BC0E-BAD13B15E622}" type="slidenum">
              <a:rPr lang="en-US" smtClean="0"/>
              <a:t>‹#›</a:t>
            </a:fld>
            <a:endParaRPr lang="en-US"/>
          </a:p>
        </p:txBody>
      </p:sp>
    </p:spTree>
    <p:extLst>
      <p:ext uri="{BB962C8B-B14F-4D97-AF65-F5344CB8AC3E}">
        <p14:creationId xmlns:p14="http://schemas.microsoft.com/office/powerpoint/2010/main" val="1283511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fld id="{D52DC884-EF12-49B8-997A-5DA6CBDA4B60}" type="datetime1">
              <a:rPr lang="en-US" smtClean="0"/>
              <a:t>14/2/2022</a:t>
            </a:fld>
            <a:endParaRPr lang="en-US"/>
          </a:p>
        </p:txBody>
      </p:sp>
      <p:sp>
        <p:nvSpPr>
          <p:cNvPr id="6" name="Espace réservé du pied de page 4"/>
          <p:cNvSpPr>
            <a:spLocks noGrp="1"/>
          </p:cNvSpPr>
          <p:nvPr>
            <p:ph type="ftr" sz="quarter" idx="11"/>
          </p:nvPr>
        </p:nvSpPr>
        <p:spPr/>
        <p:txBody>
          <a:bodyPr/>
          <a:lstStyle>
            <a:lvl1pPr>
              <a:defRPr/>
            </a:lvl1pPr>
          </a:lstStyle>
          <a:p>
            <a:endParaRPr lang="en-US"/>
          </a:p>
        </p:txBody>
      </p:sp>
      <p:sp>
        <p:nvSpPr>
          <p:cNvPr id="7" name="Espace réservé du numéro de diapositive 5"/>
          <p:cNvSpPr>
            <a:spLocks noGrp="1"/>
          </p:cNvSpPr>
          <p:nvPr>
            <p:ph type="sldNum" sz="quarter" idx="12"/>
          </p:nvPr>
        </p:nvSpPr>
        <p:spPr/>
        <p:txBody>
          <a:bodyPr/>
          <a:lstStyle>
            <a:lvl1pPr>
              <a:defRPr/>
            </a:lvl1pPr>
          </a:lstStyle>
          <a:p>
            <a:fld id="{A379FA9D-9184-4F81-BC0E-BAD13B15E622}" type="slidenum">
              <a:rPr lang="en-US" smtClean="0"/>
              <a:t>‹#›</a:t>
            </a:fld>
            <a:endParaRPr lang="en-US"/>
          </a:p>
        </p:txBody>
      </p:sp>
    </p:spTree>
    <p:extLst>
      <p:ext uri="{BB962C8B-B14F-4D97-AF65-F5344CB8AC3E}">
        <p14:creationId xmlns:p14="http://schemas.microsoft.com/office/powerpoint/2010/main" val="1273093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A2A1D380-1042-4B78-9324-245EC1B18A92}" type="datetime1">
              <a:rPr lang="en-US" smtClean="0"/>
              <a:t>14/2/2022</a:t>
            </a:fld>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A379FA9D-9184-4F81-BC0E-BAD13B15E62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629400" y="6324600"/>
            <a:ext cx="2133600" cy="365125"/>
          </a:xfrm>
        </p:spPr>
        <p:txBody>
          <a:bodyPr/>
          <a:lstStyle/>
          <a:p>
            <a:fld id="{A379FA9D-9184-4F81-BC0E-BAD13B15E622}" type="slidenum">
              <a:rPr lang="en-US" smtClean="0"/>
              <a:t>1</a:t>
            </a:fld>
            <a:endParaRPr lang="en-US"/>
          </a:p>
        </p:txBody>
      </p:sp>
      <p:sp>
        <p:nvSpPr>
          <p:cNvPr id="4" name="Content Placeholder 3"/>
          <p:cNvSpPr>
            <a:spLocks noGrp="1"/>
          </p:cNvSpPr>
          <p:nvPr>
            <p:ph idx="1"/>
          </p:nvPr>
        </p:nvSpPr>
        <p:spPr>
          <a:xfrm>
            <a:off x="457200" y="1371600"/>
            <a:ext cx="8534400" cy="5257800"/>
          </a:xfrm>
        </p:spPr>
        <p:txBody>
          <a:bodyPr/>
          <a:lstStyle/>
          <a:p>
            <a:pPr algn="just"/>
            <a:r>
              <a:rPr lang="en-US" sz="2800" b="1" dirty="0" err="1" smtClean="0"/>
              <a:t>Tìm</a:t>
            </a:r>
            <a:r>
              <a:rPr lang="en-US" sz="2800" b="1" dirty="0" smtClean="0"/>
              <a:t> </a:t>
            </a:r>
            <a:r>
              <a:rPr lang="en-US" sz="2800" b="1" dirty="0" err="1" smtClean="0"/>
              <a:t>hiểu</a:t>
            </a:r>
            <a:r>
              <a:rPr lang="en-US" sz="2800" b="1" dirty="0" smtClean="0"/>
              <a:t> </a:t>
            </a:r>
            <a:r>
              <a:rPr lang="en-US" sz="2800" b="1" dirty="0" err="1" smtClean="0"/>
              <a:t>về</a:t>
            </a:r>
            <a:r>
              <a:rPr lang="en-US" sz="2800" b="1" dirty="0" smtClean="0"/>
              <a:t> </a:t>
            </a:r>
            <a:r>
              <a:rPr lang="en-US" sz="2800" b="1" dirty="0" err="1" smtClean="0"/>
              <a:t>nội</a:t>
            </a:r>
            <a:r>
              <a:rPr lang="en-US" sz="2800" b="1" dirty="0" smtClean="0"/>
              <a:t> dung </a:t>
            </a:r>
            <a:r>
              <a:rPr lang="en-US" sz="2800" b="1" dirty="0" err="1" smtClean="0"/>
              <a:t>được</a:t>
            </a:r>
            <a:r>
              <a:rPr lang="en-US" sz="2800" b="1" dirty="0" smtClean="0"/>
              <a:t> </a:t>
            </a:r>
            <a:r>
              <a:rPr lang="en-US" sz="2800" b="1" dirty="0" err="1" smtClean="0"/>
              <a:t>phân</a:t>
            </a:r>
            <a:r>
              <a:rPr lang="en-US" sz="2800" b="1" dirty="0" smtClean="0"/>
              <a:t> </a:t>
            </a:r>
            <a:r>
              <a:rPr lang="en-US" sz="2800" b="1" dirty="0" err="1" smtClean="0"/>
              <a:t>công</a:t>
            </a:r>
            <a:r>
              <a:rPr lang="en-US" sz="2800" b="1" dirty="0" smtClean="0"/>
              <a:t>:</a:t>
            </a:r>
          </a:p>
          <a:p>
            <a:pPr lvl="1" algn="just">
              <a:spcAft>
                <a:spcPts val="600"/>
              </a:spcAft>
              <a:buFont typeface="Wingdings" panose="05000000000000000000" pitchFamily="2" charset="2"/>
              <a:buChar char="Ø"/>
            </a:pPr>
            <a:r>
              <a:rPr lang="en-US" sz="2400" dirty="0" err="1" smtClean="0">
                <a:solidFill>
                  <a:srgbClr val="FF0000"/>
                </a:solidFill>
              </a:rPr>
              <a:t>Chủ</a:t>
            </a:r>
            <a:r>
              <a:rPr lang="en-US" sz="2400" dirty="0" smtClean="0">
                <a:solidFill>
                  <a:srgbClr val="FF0000"/>
                </a:solidFill>
              </a:rPr>
              <a:t> </a:t>
            </a:r>
            <a:r>
              <a:rPr lang="en-US" sz="2400" dirty="0" err="1" smtClean="0">
                <a:solidFill>
                  <a:srgbClr val="FF0000"/>
                </a:solidFill>
              </a:rPr>
              <a:t>đề</a:t>
            </a:r>
            <a:r>
              <a:rPr lang="en-US" sz="2400" dirty="0" smtClean="0">
                <a:solidFill>
                  <a:srgbClr val="FF0000"/>
                </a:solidFill>
              </a:rPr>
              <a:t> </a:t>
            </a:r>
            <a:r>
              <a:rPr lang="en-US" sz="2400" dirty="0" err="1" smtClean="0">
                <a:solidFill>
                  <a:srgbClr val="FF0000"/>
                </a:solidFill>
              </a:rPr>
              <a:t>bắt</a:t>
            </a:r>
            <a:r>
              <a:rPr lang="en-US" sz="2400" dirty="0" smtClean="0">
                <a:solidFill>
                  <a:srgbClr val="FF0000"/>
                </a:solidFill>
              </a:rPr>
              <a:t> </a:t>
            </a:r>
            <a:r>
              <a:rPr lang="en-US" sz="2400" dirty="0" err="1" smtClean="0">
                <a:solidFill>
                  <a:srgbClr val="FF0000"/>
                </a:solidFill>
              </a:rPr>
              <a:t>buộc</a:t>
            </a:r>
            <a:r>
              <a:rPr lang="en-US" sz="2400" dirty="0" smtClean="0">
                <a:solidFill>
                  <a:srgbClr val="FF0000"/>
                </a:solidFill>
              </a:rPr>
              <a:t> </a:t>
            </a:r>
            <a:r>
              <a:rPr lang="en-US" sz="2400" dirty="0" smtClean="0"/>
              <a:t>– </a:t>
            </a:r>
            <a:r>
              <a:rPr lang="en-US" sz="2400" dirty="0" err="1" smtClean="0"/>
              <a:t>Tìm</a:t>
            </a:r>
            <a:r>
              <a:rPr lang="en-US" sz="2400" dirty="0" smtClean="0"/>
              <a:t> </a:t>
            </a:r>
            <a:r>
              <a:rPr lang="en-US" sz="2400" dirty="0" err="1" smtClean="0"/>
              <a:t>hiểu</a:t>
            </a:r>
            <a:r>
              <a:rPr lang="en-US" sz="2400" dirty="0" smtClean="0"/>
              <a:t> </a:t>
            </a:r>
            <a:r>
              <a:rPr lang="en-US" sz="2400" dirty="0" err="1" smtClean="0"/>
              <a:t>thông</a:t>
            </a:r>
            <a:r>
              <a:rPr lang="en-US" sz="2400" dirty="0" smtClean="0"/>
              <a:t> tin </a:t>
            </a:r>
            <a:r>
              <a:rPr lang="en-US" sz="2400" dirty="0" err="1" smtClean="0"/>
              <a:t>chung</a:t>
            </a:r>
            <a:r>
              <a:rPr lang="en-US" sz="2400" dirty="0" smtClean="0"/>
              <a:t> </a:t>
            </a:r>
            <a:r>
              <a:rPr lang="en-US" sz="2400" dirty="0" err="1" smtClean="0"/>
              <a:t>về</a:t>
            </a:r>
            <a:r>
              <a:rPr lang="en-US" sz="2400" dirty="0" smtClean="0"/>
              <a:t> </a:t>
            </a:r>
            <a:r>
              <a:rPr lang="en-US" sz="2400" dirty="0" err="1" smtClean="0"/>
              <a:t>mô</a:t>
            </a:r>
            <a:r>
              <a:rPr lang="en-US" sz="2400" dirty="0" smtClean="0"/>
              <a:t> </a:t>
            </a:r>
            <a:r>
              <a:rPr lang="en-US" sz="2400" dirty="0" err="1" smtClean="0"/>
              <a:t>hình</a:t>
            </a:r>
            <a:r>
              <a:rPr lang="en-US" sz="2400" dirty="0" smtClean="0"/>
              <a:t> </a:t>
            </a:r>
            <a:r>
              <a:rPr lang="en-US" sz="2400" dirty="0" err="1" smtClean="0"/>
              <a:t>phát</a:t>
            </a:r>
            <a:r>
              <a:rPr lang="en-US" sz="2400" dirty="0" smtClean="0"/>
              <a:t> </a:t>
            </a:r>
            <a:r>
              <a:rPr lang="en-US" sz="2400" dirty="0" err="1" smtClean="0"/>
              <a:t>triển</a:t>
            </a:r>
            <a:r>
              <a:rPr lang="en-US" sz="2400" dirty="0" smtClean="0"/>
              <a:t> PM </a:t>
            </a:r>
            <a:r>
              <a:rPr lang="en-US" sz="2400" dirty="0" err="1" smtClean="0"/>
              <a:t>và</a:t>
            </a:r>
            <a:r>
              <a:rPr lang="en-US" sz="2400" dirty="0" smtClean="0"/>
              <a:t> </a:t>
            </a:r>
            <a:r>
              <a:rPr lang="en-US" sz="2400" dirty="0" err="1" smtClean="0"/>
              <a:t>các</a:t>
            </a:r>
            <a:r>
              <a:rPr lang="en-US" sz="2400" dirty="0" smtClean="0"/>
              <a:t> </a:t>
            </a:r>
            <a:r>
              <a:rPr lang="en-US" sz="2400" dirty="0" err="1" smtClean="0"/>
              <a:t>nhóm</a:t>
            </a:r>
            <a:r>
              <a:rPr lang="en-US" sz="2400" dirty="0" smtClean="0"/>
              <a:t> </a:t>
            </a:r>
            <a:r>
              <a:rPr lang="en-US" sz="2400" dirty="0" err="1" smtClean="0"/>
              <a:t>mô</a:t>
            </a:r>
            <a:r>
              <a:rPr lang="en-US" sz="2400" dirty="0" smtClean="0"/>
              <a:t> </a:t>
            </a:r>
            <a:r>
              <a:rPr lang="en-US" sz="2400" dirty="0" err="1" smtClean="0"/>
              <a:t>hình</a:t>
            </a:r>
            <a:r>
              <a:rPr lang="en-US" sz="2400" dirty="0" smtClean="0"/>
              <a:t> </a:t>
            </a:r>
            <a:r>
              <a:rPr lang="en-US" sz="2400" dirty="0" err="1" smtClean="0"/>
              <a:t>chung</a:t>
            </a:r>
            <a:r>
              <a:rPr lang="en-US" sz="2400" dirty="0" smtClean="0"/>
              <a:t> (P 12, 13)</a:t>
            </a:r>
          </a:p>
          <a:p>
            <a:pPr lvl="1" algn="just">
              <a:spcAft>
                <a:spcPts val="600"/>
              </a:spcAft>
              <a:buFont typeface="Wingdings" panose="05000000000000000000" pitchFamily="2" charset="2"/>
              <a:buChar char="Ø"/>
            </a:pPr>
            <a:r>
              <a:rPr lang="en-US" sz="2400" dirty="0" err="1" smtClean="0">
                <a:solidFill>
                  <a:srgbClr val="2B43F1"/>
                </a:solidFill>
              </a:rPr>
              <a:t>Chủ</a:t>
            </a:r>
            <a:r>
              <a:rPr lang="en-US" sz="2400" dirty="0" smtClean="0">
                <a:solidFill>
                  <a:srgbClr val="2B43F1"/>
                </a:solidFill>
              </a:rPr>
              <a:t> </a:t>
            </a:r>
            <a:r>
              <a:rPr lang="en-US" sz="2400" dirty="0" err="1">
                <a:solidFill>
                  <a:srgbClr val="2B43F1"/>
                </a:solidFill>
              </a:rPr>
              <a:t>đề</a:t>
            </a:r>
            <a:r>
              <a:rPr lang="en-US" sz="2400" dirty="0" smtClean="0">
                <a:solidFill>
                  <a:srgbClr val="2B43F1"/>
                </a:solidFill>
              </a:rPr>
              <a:t> 1 </a:t>
            </a:r>
            <a:r>
              <a:rPr lang="en-US" sz="2400" dirty="0" smtClean="0"/>
              <a:t>– </a:t>
            </a:r>
            <a:r>
              <a:rPr lang="en-US" sz="2400" dirty="0" err="1" smtClean="0"/>
              <a:t>Mô</a:t>
            </a:r>
            <a:r>
              <a:rPr lang="en-US" sz="2400" dirty="0" smtClean="0"/>
              <a:t> </a:t>
            </a:r>
            <a:r>
              <a:rPr lang="en-US" sz="2400" dirty="0" err="1" smtClean="0"/>
              <a:t>hình</a:t>
            </a:r>
            <a:r>
              <a:rPr lang="en-US" sz="2400" dirty="0" smtClean="0"/>
              <a:t> </a:t>
            </a:r>
            <a:r>
              <a:rPr lang="en-US" sz="2400" dirty="0" err="1" smtClean="0"/>
              <a:t>thác</a:t>
            </a:r>
            <a:r>
              <a:rPr lang="en-US" sz="2400" dirty="0" smtClean="0"/>
              <a:t> </a:t>
            </a:r>
            <a:r>
              <a:rPr lang="en-US" sz="2400" dirty="0" err="1" smtClean="0"/>
              <a:t>nước</a:t>
            </a:r>
            <a:r>
              <a:rPr lang="en-US" sz="2400" dirty="0" smtClean="0"/>
              <a:t> – </a:t>
            </a:r>
            <a:r>
              <a:rPr lang="en-US" sz="2400" dirty="0" err="1" smtClean="0"/>
              <a:t>hướng</a:t>
            </a:r>
            <a:r>
              <a:rPr lang="en-US" sz="2400" dirty="0" smtClean="0"/>
              <a:t> </a:t>
            </a:r>
            <a:r>
              <a:rPr lang="en-US" sz="2400" dirty="0" err="1" smtClean="0"/>
              <a:t>đối</a:t>
            </a:r>
            <a:r>
              <a:rPr lang="en-US" sz="2400" dirty="0" smtClean="0"/>
              <a:t> </a:t>
            </a:r>
            <a:r>
              <a:rPr lang="en-US" sz="2400" dirty="0" err="1" smtClean="0"/>
              <a:t>tượng</a:t>
            </a:r>
            <a:r>
              <a:rPr lang="en-US" sz="2400" dirty="0" smtClean="0"/>
              <a:t>. </a:t>
            </a:r>
            <a:r>
              <a:rPr lang="en-US" sz="2400" dirty="0"/>
              <a:t>(</a:t>
            </a:r>
            <a:r>
              <a:rPr lang="en-US" sz="2400" dirty="0" err="1"/>
              <a:t>trang</a:t>
            </a:r>
            <a:r>
              <a:rPr lang="en-US" sz="2400" dirty="0"/>
              <a:t> </a:t>
            </a:r>
            <a:r>
              <a:rPr lang="en-US" sz="2400" dirty="0" smtClean="0"/>
              <a:t>13, 18)</a:t>
            </a:r>
            <a:endParaRPr lang="en-US" sz="2400" dirty="0"/>
          </a:p>
          <a:p>
            <a:pPr lvl="1" algn="just">
              <a:spcAft>
                <a:spcPts val="600"/>
              </a:spcAft>
              <a:buFont typeface="Wingdings" panose="05000000000000000000" pitchFamily="2" charset="2"/>
              <a:buChar char="Ø"/>
            </a:pPr>
            <a:r>
              <a:rPr lang="en-US" sz="2400" dirty="0" err="1" smtClean="0">
                <a:solidFill>
                  <a:srgbClr val="E905E9"/>
                </a:solidFill>
              </a:rPr>
              <a:t>Chủ</a:t>
            </a:r>
            <a:r>
              <a:rPr lang="en-US" sz="2400" dirty="0" smtClean="0">
                <a:solidFill>
                  <a:srgbClr val="E905E9"/>
                </a:solidFill>
              </a:rPr>
              <a:t> </a:t>
            </a:r>
            <a:r>
              <a:rPr lang="en-US" sz="2400" dirty="0" err="1" smtClean="0">
                <a:solidFill>
                  <a:srgbClr val="E905E9"/>
                </a:solidFill>
              </a:rPr>
              <a:t>đề</a:t>
            </a:r>
            <a:r>
              <a:rPr lang="en-US" sz="2400" dirty="0" smtClean="0">
                <a:solidFill>
                  <a:srgbClr val="E905E9"/>
                </a:solidFill>
              </a:rPr>
              <a:t> 2 – </a:t>
            </a:r>
            <a:r>
              <a:rPr lang="en-US" sz="2400" dirty="0" err="1" smtClean="0">
                <a:solidFill>
                  <a:srgbClr val="E905E9"/>
                </a:solidFill>
              </a:rPr>
              <a:t>Mô</a:t>
            </a:r>
            <a:r>
              <a:rPr lang="en-US" sz="2400" dirty="0" smtClean="0">
                <a:solidFill>
                  <a:srgbClr val="E905E9"/>
                </a:solidFill>
              </a:rPr>
              <a:t> </a:t>
            </a:r>
            <a:r>
              <a:rPr lang="en-US" sz="2400" dirty="0" err="1" smtClean="0">
                <a:solidFill>
                  <a:srgbClr val="E905E9"/>
                </a:solidFill>
              </a:rPr>
              <a:t>hình</a:t>
            </a:r>
            <a:r>
              <a:rPr lang="en-US" sz="2400" dirty="0" smtClean="0">
                <a:solidFill>
                  <a:srgbClr val="E905E9"/>
                </a:solidFill>
              </a:rPr>
              <a:t> RAD (p14) –</a:t>
            </a:r>
            <a:r>
              <a:rPr lang="en-US" sz="2400" dirty="0" err="1">
                <a:solidFill>
                  <a:srgbClr val="2B43F1"/>
                </a:solidFill>
              </a:rPr>
              <a:t>Kỹ</a:t>
            </a:r>
            <a:r>
              <a:rPr lang="en-US" sz="2400" dirty="0">
                <a:solidFill>
                  <a:srgbClr val="2B43F1"/>
                </a:solidFill>
              </a:rPr>
              <a:t> </a:t>
            </a:r>
            <a:r>
              <a:rPr lang="en-US" sz="2400" dirty="0" err="1">
                <a:solidFill>
                  <a:srgbClr val="2B43F1"/>
                </a:solidFill>
              </a:rPr>
              <a:t>thuật</a:t>
            </a:r>
            <a:r>
              <a:rPr lang="en-US" sz="2400" dirty="0">
                <a:solidFill>
                  <a:srgbClr val="2B43F1"/>
                </a:solidFill>
              </a:rPr>
              <a:t> </a:t>
            </a:r>
            <a:r>
              <a:rPr lang="en-US" sz="2400" dirty="0" err="1">
                <a:solidFill>
                  <a:srgbClr val="2B43F1"/>
                </a:solidFill>
              </a:rPr>
              <a:t>thế</a:t>
            </a:r>
            <a:r>
              <a:rPr lang="en-US" sz="2400" dirty="0">
                <a:solidFill>
                  <a:srgbClr val="2B43F1"/>
                </a:solidFill>
              </a:rPr>
              <a:t> </a:t>
            </a:r>
            <a:r>
              <a:rPr lang="en-US" sz="2400" dirty="0" err="1">
                <a:solidFill>
                  <a:srgbClr val="2B43F1"/>
                </a:solidFill>
              </a:rPr>
              <a:t>hệ</a:t>
            </a:r>
            <a:r>
              <a:rPr lang="en-US" sz="2400" dirty="0">
                <a:solidFill>
                  <a:srgbClr val="2B43F1"/>
                </a:solidFill>
              </a:rPr>
              <a:t> </a:t>
            </a:r>
            <a:r>
              <a:rPr lang="en-US" sz="2400" dirty="0" err="1">
                <a:solidFill>
                  <a:srgbClr val="2B43F1"/>
                </a:solidFill>
              </a:rPr>
              <a:t>thứ</a:t>
            </a:r>
            <a:r>
              <a:rPr lang="en-US" sz="2400" dirty="0">
                <a:solidFill>
                  <a:srgbClr val="2B43F1"/>
                </a:solidFill>
              </a:rPr>
              <a:t> 4-GT</a:t>
            </a:r>
          </a:p>
          <a:p>
            <a:pPr lvl="1" algn="just">
              <a:spcAft>
                <a:spcPts val="600"/>
              </a:spcAft>
              <a:buFont typeface="Wingdings" panose="05000000000000000000" pitchFamily="2" charset="2"/>
              <a:buChar char="Ø"/>
            </a:pPr>
            <a:r>
              <a:rPr lang="en-US" sz="2400" dirty="0" err="1" smtClean="0">
                <a:solidFill>
                  <a:srgbClr val="2B43F1"/>
                </a:solidFill>
              </a:rPr>
              <a:t>Chủ</a:t>
            </a:r>
            <a:r>
              <a:rPr lang="en-US" sz="2400" dirty="0" smtClean="0">
                <a:solidFill>
                  <a:srgbClr val="2B43F1"/>
                </a:solidFill>
              </a:rPr>
              <a:t> </a:t>
            </a:r>
            <a:r>
              <a:rPr lang="en-US" sz="2400" dirty="0" err="1">
                <a:solidFill>
                  <a:srgbClr val="2B43F1"/>
                </a:solidFill>
              </a:rPr>
              <a:t>đề</a:t>
            </a:r>
            <a:r>
              <a:rPr lang="en-US" sz="2400" dirty="0">
                <a:solidFill>
                  <a:srgbClr val="2B43F1"/>
                </a:solidFill>
              </a:rPr>
              <a:t> </a:t>
            </a:r>
            <a:r>
              <a:rPr lang="en-US" sz="2400" dirty="0" smtClean="0">
                <a:solidFill>
                  <a:srgbClr val="2B43F1"/>
                </a:solidFill>
              </a:rPr>
              <a:t>3 – </a:t>
            </a:r>
            <a:r>
              <a:rPr lang="en-US" sz="2400" dirty="0" err="1" smtClean="0">
                <a:solidFill>
                  <a:srgbClr val="2B43F1"/>
                </a:solidFill>
              </a:rPr>
              <a:t>Mô</a:t>
            </a:r>
            <a:r>
              <a:rPr lang="en-US" sz="2400" dirty="0" smtClean="0">
                <a:solidFill>
                  <a:srgbClr val="2B43F1"/>
                </a:solidFill>
              </a:rPr>
              <a:t> </a:t>
            </a:r>
            <a:r>
              <a:rPr lang="en-US" sz="2400" dirty="0" err="1" smtClean="0">
                <a:solidFill>
                  <a:srgbClr val="2B43F1"/>
                </a:solidFill>
              </a:rPr>
              <a:t>hình</a:t>
            </a:r>
            <a:r>
              <a:rPr lang="en-US" sz="2400" dirty="0" smtClean="0">
                <a:solidFill>
                  <a:srgbClr val="2B43F1"/>
                </a:solidFill>
              </a:rPr>
              <a:t> </a:t>
            </a:r>
            <a:r>
              <a:rPr lang="en-US" sz="2400" dirty="0" err="1" smtClean="0">
                <a:solidFill>
                  <a:srgbClr val="2B43F1"/>
                </a:solidFill>
              </a:rPr>
              <a:t>bản</a:t>
            </a:r>
            <a:r>
              <a:rPr lang="en-US" sz="2400" dirty="0" smtClean="0">
                <a:solidFill>
                  <a:srgbClr val="2B43F1"/>
                </a:solidFill>
              </a:rPr>
              <a:t> </a:t>
            </a:r>
            <a:r>
              <a:rPr lang="en-US" sz="2400" dirty="0" err="1" smtClean="0">
                <a:solidFill>
                  <a:srgbClr val="2B43F1"/>
                </a:solidFill>
              </a:rPr>
              <a:t>mẫu</a:t>
            </a:r>
            <a:r>
              <a:rPr lang="en-US" sz="2400" dirty="0" smtClean="0">
                <a:solidFill>
                  <a:srgbClr val="2B43F1"/>
                </a:solidFill>
              </a:rPr>
              <a:t> </a:t>
            </a:r>
            <a:r>
              <a:rPr lang="en-US" sz="2400" dirty="0" err="1"/>
              <a:t>và</a:t>
            </a:r>
            <a:r>
              <a:rPr lang="en-US" sz="2400" dirty="0"/>
              <a:t> </a:t>
            </a:r>
            <a:r>
              <a:rPr lang="en-US" sz="2400" dirty="0" err="1"/>
              <a:t>hướng</a:t>
            </a:r>
            <a:r>
              <a:rPr lang="en-US" sz="2400" dirty="0"/>
              <a:t> </a:t>
            </a:r>
            <a:r>
              <a:rPr lang="en-US" sz="2400" dirty="0" err="1"/>
              <a:t>sử</a:t>
            </a:r>
            <a:r>
              <a:rPr lang="en-US" sz="2400" dirty="0"/>
              <a:t> </a:t>
            </a:r>
            <a:r>
              <a:rPr lang="en-US" sz="2400" dirty="0" err="1"/>
              <a:t>dụng</a:t>
            </a:r>
            <a:r>
              <a:rPr lang="en-US" sz="2400" dirty="0"/>
              <a:t> </a:t>
            </a:r>
            <a:r>
              <a:rPr lang="en-US" sz="2400" dirty="0" err="1" smtClean="0"/>
              <a:t>lại</a:t>
            </a:r>
            <a:r>
              <a:rPr lang="en-US" sz="2400" dirty="0" smtClean="0"/>
              <a:t> (P15,19)</a:t>
            </a:r>
            <a:endParaRPr lang="en-US" sz="2400" dirty="0" smtClean="0">
              <a:solidFill>
                <a:srgbClr val="2B43F1"/>
              </a:solidFill>
            </a:endParaRPr>
          </a:p>
          <a:p>
            <a:pPr lvl="1" algn="just">
              <a:spcAft>
                <a:spcPts val="600"/>
              </a:spcAft>
              <a:buFont typeface="Wingdings" panose="05000000000000000000" pitchFamily="2" charset="2"/>
              <a:buChar char="Ø"/>
            </a:pPr>
            <a:r>
              <a:rPr lang="en-US" sz="2400" dirty="0" err="1" smtClean="0">
                <a:solidFill>
                  <a:srgbClr val="E905E9"/>
                </a:solidFill>
              </a:rPr>
              <a:t>Chủ</a:t>
            </a:r>
            <a:r>
              <a:rPr lang="en-US" sz="2400" dirty="0" smtClean="0">
                <a:solidFill>
                  <a:srgbClr val="E905E9"/>
                </a:solidFill>
              </a:rPr>
              <a:t> </a:t>
            </a:r>
            <a:r>
              <a:rPr lang="en-US" sz="2400" dirty="0" err="1" smtClean="0">
                <a:solidFill>
                  <a:srgbClr val="E905E9"/>
                </a:solidFill>
              </a:rPr>
              <a:t>đề</a:t>
            </a:r>
            <a:r>
              <a:rPr lang="en-US" sz="2400" dirty="0" smtClean="0">
                <a:solidFill>
                  <a:srgbClr val="E905E9"/>
                </a:solidFill>
              </a:rPr>
              <a:t> 4 – </a:t>
            </a:r>
            <a:r>
              <a:rPr lang="en-US" sz="2400" dirty="0" err="1" smtClean="0">
                <a:solidFill>
                  <a:srgbClr val="E905E9"/>
                </a:solidFill>
              </a:rPr>
              <a:t>Mô</a:t>
            </a:r>
            <a:r>
              <a:rPr lang="en-US" sz="2400" dirty="0" smtClean="0">
                <a:solidFill>
                  <a:srgbClr val="E905E9"/>
                </a:solidFill>
              </a:rPr>
              <a:t> </a:t>
            </a:r>
            <a:r>
              <a:rPr lang="en-US" sz="2400" dirty="0" err="1" smtClean="0">
                <a:solidFill>
                  <a:srgbClr val="E905E9"/>
                </a:solidFill>
              </a:rPr>
              <a:t>hình</a:t>
            </a:r>
            <a:r>
              <a:rPr lang="en-US" sz="2400" dirty="0" smtClean="0">
                <a:solidFill>
                  <a:srgbClr val="E905E9"/>
                </a:solidFill>
              </a:rPr>
              <a:t> </a:t>
            </a:r>
            <a:r>
              <a:rPr lang="en-US" sz="2400" dirty="0" err="1" smtClean="0">
                <a:solidFill>
                  <a:srgbClr val="E905E9"/>
                </a:solidFill>
              </a:rPr>
              <a:t>xoắn</a:t>
            </a:r>
            <a:r>
              <a:rPr lang="en-US" sz="2400" dirty="0" smtClean="0">
                <a:solidFill>
                  <a:srgbClr val="E905E9"/>
                </a:solidFill>
              </a:rPr>
              <a:t> </a:t>
            </a:r>
            <a:r>
              <a:rPr lang="en-US" sz="2400" dirty="0" err="1" smtClean="0">
                <a:solidFill>
                  <a:srgbClr val="E905E9"/>
                </a:solidFill>
              </a:rPr>
              <a:t>ốc</a:t>
            </a:r>
            <a:r>
              <a:rPr lang="en-US" sz="2400" dirty="0" smtClean="0">
                <a:solidFill>
                  <a:srgbClr val="E905E9"/>
                </a:solidFill>
              </a:rPr>
              <a:t> – </a:t>
            </a:r>
            <a:r>
              <a:rPr lang="en-US" sz="2400" dirty="0" err="1" smtClean="0">
                <a:solidFill>
                  <a:srgbClr val="E905E9"/>
                </a:solidFill>
              </a:rPr>
              <a:t>phát</a:t>
            </a:r>
            <a:r>
              <a:rPr lang="en-US" sz="2400" dirty="0" smtClean="0">
                <a:solidFill>
                  <a:srgbClr val="E905E9"/>
                </a:solidFill>
              </a:rPr>
              <a:t> </a:t>
            </a:r>
            <a:r>
              <a:rPr lang="en-US" sz="2400" dirty="0" err="1" smtClean="0">
                <a:solidFill>
                  <a:srgbClr val="E905E9"/>
                </a:solidFill>
              </a:rPr>
              <a:t>triển</a:t>
            </a:r>
            <a:r>
              <a:rPr lang="en-US" sz="2400" dirty="0" smtClean="0">
                <a:solidFill>
                  <a:srgbClr val="E905E9"/>
                </a:solidFill>
              </a:rPr>
              <a:t> PM </a:t>
            </a:r>
            <a:r>
              <a:rPr lang="en-US" sz="2400" dirty="0" err="1" smtClean="0">
                <a:solidFill>
                  <a:srgbClr val="E905E9"/>
                </a:solidFill>
              </a:rPr>
              <a:t>nguồn</a:t>
            </a:r>
            <a:r>
              <a:rPr lang="en-US" sz="2400" dirty="0" smtClean="0">
                <a:solidFill>
                  <a:srgbClr val="E905E9"/>
                </a:solidFill>
              </a:rPr>
              <a:t> </a:t>
            </a:r>
            <a:r>
              <a:rPr lang="en-US" sz="2400" dirty="0" err="1" smtClean="0">
                <a:solidFill>
                  <a:srgbClr val="E905E9"/>
                </a:solidFill>
              </a:rPr>
              <a:t>mở</a:t>
            </a:r>
            <a:r>
              <a:rPr lang="en-US" sz="2400" dirty="0" smtClean="0">
                <a:solidFill>
                  <a:srgbClr val="E905E9"/>
                </a:solidFill>
              </a:rPr>
              <a:t>.</a:t>
            </a:r>
          </a:p>
          <a:p>
            <a:pPr lvl="1" algn="just">
              <a:spcAft>
                <a:spcPts val="600"/>
              </a:spcAft>
              <a:buFont typeface="Wingdings" panose="05000000000000000000" pitchFamily="2" charset="2"/>
              <a:buChar char="Ø"/>
            </a:pPr>
            <a:r>
              <a:rPr lang="en-US" sz="2400" dirty="0" err="1">
                <a:solidFill>
                  <a:srgbClr val="2B43F1"/>
                </a:solidFill>
              </a:rPr>
              <a:t>Chủ</a:t>
            </a:r>
            <a:r>
              <a:rPr lang="en-US" sz="2400" dirty="0">
                <a:solidFill>
                  <a:srgbClr val="2B43F1"/>
                </a:solidFill>
              </a:rPr>
              <a:t> </a:t>
            </a:r>
            <a:r>
              <a:rPr lang="en-US" sz="2400" dirty="0" err="1">
                <a:solidFill>
                  <a:srgbClr val="2B43F1"/>
                </a:solidFill>
              </a:rPr>
              <a:t>đề</a:t>
            </a:r>
            <a:r>
              <a:rPr lang="en-US" sz="2400" dirty="0">
                <a:solidFill>
                  <a:srgbClr val="2B43F1"/>
                </a:solidFill>
              </a:rPr>
              <a:t> </a:t>
            </a:r>
            <a:r>
              <a:rPr lang="en-US" sz="2400" dirty="0" smtClean="0">
                <a:solidFill>
                  <a:srgbClr val="2B43F1"/>
                </a:solidFill>
              </a:rPr>
              <a:t>5 </a:t>
            </a:r>
            <a:r>
              <a:rPr lang="en-US" sz="2400" dirty="0">
                <a:solidFill>
                  <a:srgbClr val="2B43F1"/>
                </a:solidFill>
              </a:rPr>
              <a:t>– </a:t>
            </a:r>
            <a:r>
              <a:rPr lang="en-US" sz="2400" dirty="0" err="1" smtClean="0">
                <a:solidFill>
                  <a:srgbClr val="2B43F1"/>
                </a:solidFill>
              </a:rPr>
              <a:t>Mô</a:t>
            </a:r>
            <a:r>
              <a:rPr lang="en-US" sz="2400" dirty="0" smtClean="0">
                <a:solidFill>
                  <a:srgbClr val="2B43F1"/>
                </a:solidFill>
              </a:rPr>
              <a:t> </a:t>
            </a:r>
            <a:r>
              <a:rPr lang="en-US" sz="2400" dirty="0" err="1" smtClean="0">
                <a:solidFill>
                  <a:srgbClr val="2B43F1"/>
                </a:solidFill>
              </a:rPr>
              <a:t>hình</a:t>
            </a:r>
            <a:r>
              <a:rPr lang="en-US" sz="2400" dirty="0" smtClean="0">
                <a:solidFill>
                  <a:srgbClr val="2B43F1"/>
                </a:solidFill>
              </a:rPr>
              <a:t> </a:t>
            </a:r>
            <a:r>
              <a:rPr lang="en-US" sz="2400" dirty="0" err="1" smtClean="0">
                <a:solidFill>
                  <a:srgbClr val="2B43F1"/>
                </a:solidFill>
              </a:rPr>
              <a:t>chữ</a:t>
            </a:r>
            <a:r>
              <a:rPr lang="en-US" sz="2400" dirty="0" smtClean="0">
                <a:solidFill>
                  <a:srgbClr val="2B43F1"/>
                </a:solidFill>
              </a:rPr>
              <a:t> V (p17) </a:t>
            </a:r>
            <a:r>
              <a:rPr lang="en-US" sz="2400" dirty="0" err="1">
                <a:solidFill>
                  <a:srgbClr val="2B43F1"/>
                </a:solidFill>
              </a:rPr>
              <a:t>và</a:t>
            </a:r>
            <a:r>
              <a:rPr lang="en-US" sz="2400" dirty="0">
                <a:solidFill>
                  <a:srgbClr val="2B43F1"/>
                </a:solidFill>
              </a:rPr>
              <a:t> </a:t>
            </a:r>
            <a:r>
              <a:rPr lang="en-US" sz="2400" dirty="0" err="1">
                <a:solidFill>
                  <a:srgbClr val="E905E9"/>
                </a:solidFill>
              </a:rPr>
              <a:t>Framewwork</a:t>
            </a:r>
            <a:r>
              <a:rPr lang="en-US" sz="2400" dirty="0">
                <a:solidFill>
                  <a:srgbClr val="E905E9"/>
                </a:solidFill>
              </a:rPr>
              <a:t> (P20)</a:t>
            </a:r>
            <a:r>
              <a:rPr lang="en-US" sz="2400" dirty="0"/>
              <a:t>.</a:t>
            </a:r>
          </a:p>
          <a:p>
            <a:pPr lvl="1" algn="just">
              <a:buFont typeface="Wingdings" panose="05000000000000000000" pitchFamily="2" charset="2"/>
              <a:buChar char="Ø"/>
            </a:pPr>
            <a:endParaRPr lang="en-US" sz="2400" dirty="0" smtClean="0"/>
          </a:p>
          <a:p>
            <a:pPr algn="just"/>
            <a:endParaRPr lang="en-US" sz="2000" dirty="0"/>
          </a:p>
        </p:txBody>
      </p:sp>
      <p:sp>
        <p:nvSpPr>
          <p:cNvPr id="5" name="Hexagon 4"/>
          <p:cNvSpPr/>
          <p:nvPr/>
        </p:nvSpPr>
        <p:spPr>
          <a:xfrm>
            <a:off x="1676400" y="228600"/>
            <a:ext cx="6909619" cy="609600"/>
          </a:xfrm>
          <a:prstGeom prst="hexagon">
            <a:avLst/>
          </a:prstGeom>
          <a:solidFill>
            <a:srgbClr val="FDEFE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rgbClr val="2B43F1"/>
                </a:solidFill>
                <a:latin typeface="Times New Roman" panose="02020603050405020304" pitchFamily="18" charset="0"/>
                <a:cs typeface="Times New Roman" panose="02020603050405020304" pitchFamily="18" charset="0"/>
              </a:rPr>
              <a:t>Nội</a:t>
            </a:r>
            <a:r>
              <a:rPr lang="en-US" sz="2800" b="1" dirty="0" smtClean="0">
                <a:solidFill>
                  <a:srgbClr val="2B43F1"/>
                </a:solidFill>
                <a:latin typeface="Times New Roman" panose="02020603050405020304" pitchFamily="18" charset="0"/>
                <a:cs typeface="Times New Roman" panose="02020603050405020304" pitchFamily="18" charset="0"/>
              </a:rPr>
              <a:t> dung </a:t>
            </a:r>
            <a:r>
              <a:rPr lang="en-US" sz="2800" b="1" dirty="0" err="1" smtClean="0">
                <a:solidFill>
                  <a:srgbClr val="2B43F1"/>
                </a:solidFill>
                <a:latin typeface="Times New Roman" panose="02020603050405020304" pitchFamily="18" charset="0"/>
                <a:cs typeface="Times New Roman" panose="02020603050405020304" pitchFamily="18" charset="0"/>
              </a:rPr>
              <a:t>thảo</a:t>
            </a:r>
            <a:r>
              <a:rPr lang="en-US" sz="2800" b="1" dirty="0" smtClean="0">
                <a:solidFill>
                  <a:srgbClr val="2B43F1"/>
                </a:solidFill>
                <a:latin typeface="Times New Roman" panose="02020603050405020304" pitchFamily="18" charset="0"/>
                <a:cs typeface="Times New Roman" panose="02020603050405020304" pitchFamily="18" charset="0"/>
              </a:rPr>
              <a:t> </a:t>
            </a:r>
            <a:r>
              <a:rPr lang="en-US" sz="2800" b="1" dirty="0" err="1" smtClean="0">
                <a:solidFill>
                  <a:srgbClr val="2B43F1"/>
                </a:solidFill>
                <a:latin typeface="Times New Roman" panose="02020603050405020304" pitchFamily="18" charset="0"/>
                <a:cs typeface="Times New Roman" panose="02020603050405020304" pitchFamily="18" charset="0"/>
              </a:rPr>
              <a:t>luận</a:t>
            </a:r>
            <a:endParaRPr lang="en-US" sz="2400"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7636005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1000"/>
                                        <p:tgtEl>
                                          <p:spTgt spid="4">
                                            <p:txEl>
                                              <p:pRg st="5" end="5"/>
                                            </p:txEl>
                                          </p:spTgt>
                                        </p:tgtEl>
                                      </p:cBhvr>
                                    </p:animEffect>
                                    <p:anim calcmode="lin" valueType="num">
                                      <p:cBhvr>
                                        <p:cTn id="3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1000"/>
                                        <p:tgtEl>
                                          <p:spTgt spid="4">
                                            <p:txEl>
                                              <p:pRg st="6" end="6"/>
                                            </p:txEl>
                                          </p:spTgt>
                                        </p:tgtEl>
                                      </p:cBhvr>
                                    </p:animEffect>
                                    <p:anim calcmode="lin" valueType="num">
                                      <p:cBhvr>
                                        <p:cTn id="38"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86800" cy="4906963"/>
          </a:xfrm>
        </p:spPr>
        <p:txBody>
          <a:bodyPr/>
          <a:lstStyle/>
          <a:p>
            <a:pPr algn="just"/>
            <a:r>
              <a:rPr lang="en-AU">
                <a:solidFill>
                  <a:srgbClr val="000000"/>
                </a:solidFill>
              </a:rPr>
              <a:t>Do Royce đề xuất năm 1970</a:t>
            </a:r>
          </a:p>
          <a:p>
            <a:pPr algn="just"/>
            <a:r>
              <a:rPr lang="en-US" smtClean="0"/>
              <a:t>Lâu đời và được sử dụng rộng rãi</a:t>
            </a:r>
          </a:p>
          <a:p>
            <a:pPr algn="just"/>
            <a:r>
              <a:rPr lang="en-AU">
                <a:solidFill>
                  <a:srgbClr val="000000"/>
                </a:solidFill>
              </a:rPr>
              <a:t>Các công việc tiếp nối nhau một cách tuần tự</a:t>
            </a:r>
          </a:p>
          <a:p>
            <a:pPr algn="just"/>
            <a:r>
              <a:rPr lang="en-US" smtClean="0"/>
              <a:t>Sản phẩm hoàn thành sau khi hoàn tất các giai đoạn phát triển phần mềm.</a:t>
            </a:r>
          </a:p>
          <a:p>
            <a:pPr algn="just">
              <a:lnSpc>
                <a:spcPct val="90000"/>
              </a:lnSpc>
            </a:pPr>
            <a:r>
              <a:rPr lang="en-AU" smtClean="0">
                <a:solidFill>
                  <a:srgbClr val="000000"/>
                </a:solidFill>
              </a:rPr>
              <a:t>Đặt </a:t>
            </a:r>
            <a:r>
              <a:rPr lang="en-AU">
                <a:solidFill>
                  <a:srgbClr val="000000"/>
                </a:solidFill>
              </a:rPr>
              <a:t>nền móng cho các phương pháp phân tích, thiết kế, kiểm tra…</a:t>
            </a:r>
          </a:p>
          <a:p>
            <a:pPr algn="just">
              <a:lnSpc>
                <a:spcPct val="90000"/>
              </a:lnSpc>
            </a:pPr>
            <a:r>
              <a:rPr lang="en-US"/>
              <a:t>Các lỗi ở một số giai đoạn trước được phản hồi bởi các giai đoạn sau</a:t>
            </a:r>
          </a:p>
          <a:p>
            <a:pPr algn="just"/>
            <a:endParaRPr lang="en-US"/>
          </a:p>
        </p:txBody>
      </p:sp>
      <p:sp>
        <p:nvSpPr>
          <p:cNvPr id="5" name="Hexagon 4"/>
          <p:cNvSpPr/>
          <p:nvPr/>
        </p:nvSpPr>
        <p:spPr>
          <a:xfrm>
            <a:off x="609600" y="228600"/>
            <a:ext cx="7824019" cy="685800"/>
          </a:xfrm>
          <a:prstGeom prst="hexagon">
            <a:avLst/>
          </a:prstGeom>
          <a:solidFill>
            <a:srgbClr val="FDEFE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solidFill>
                  <a:srgbClr val="C00000"/>
                </a:solidFill>
                <a:latin typeface="Times New Roman" pitchFamily="18" charset="0"/>
                <a:cs typeface="Times New Roman" pitchFamily="18" charset="0"/>
              </a:rPr>
              <a:t>Mô hình thác nước</a:t>
            </a:r>
            <a:endParaRPr lang="en-US" sz="3200" b="1">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202071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exagon 4"/>
          <p:cNvSpPr/>
          <p:nvPr/>
        </p:nvSpPr>
        <p:spPr>
          <a:xfrm>
            <a:off x="609600" y="228600"/>
            <a:ext cx="7824019" cy="685800"/>
          </a:xfrm>
          <a:prstGeom prst="hexagon">
            <a:avLst/>
          </a:prstGeom>
          <a:solidFill>
            <a:srgbClr val="FDEFE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solidFill>
                  <a:srgbClr val="C00000"/>
                </a:solidFill>
                <a:latin typeface="Times New Roman" pitchFamily="18" charset="0"/>
                <a:cs typeface="Times New Roman" pitchFamily="18" charset="0"/>
              </a:rPr>
              <a:t>Hạn chế của mô hình thác nước</a:t>
            </a:r>
            <a:endParaRPr lang="en-US" sz="3200" b="1">
              <a:solidFill>
                <a:srgbClr val="C00000"/>
              </a:solidFill>
              <a:latin typeface="Times New Roman" pitchFamily="18" charset="0"/>
              <a:cs typeface="Times New Roman" pitchFamily="18" charset="0"/>
            </a:endParaRPr>
          </a:p>
        </p:txBody>
      </p:sp>
      <p:sp>
        <p:nvSpPr>
          <p:cNvPr id="6" name="Rectangle 3"/>
          <p:cNvSpPr txBox="1">
            <a:spLocks noChangeArrowheads="1"/>
          </p:cNvSpPr>
          <p:nvPr/>
        </p:nvSpPr>
        <p:spPr bwMode="auto">
          <a:xfrm>
            <a:off x="457200" y="1076325"/>
            <a:ext cx="82296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90000"/>
              </a:lnSpc>
              <a:buFontTx/>
              <a:buNone/>
            </a:pPr>
            <a:r>
              <a:rPr lang="en-AU" sz="2800" b="1" u="sng" dirty="0" err="1" smtClean="0">
                <a:solidFill>
                  <a:srgbClr val="000000"/>
                </a:solidFill>
              </a:rPr>
              <a:t>Bộc</a:t>
            </a:r>
            <a:r>
              <a:rPr lang="en-AU" sz="2800" b="1" u="sng" dirty="0" smtClean="0">
                <a:solidFill>
                  <a:srgbClr val="000000"/>
                </a:solidFill>
              </a:rPr>
              <a:t> </a:t>
            </a:r>
            <a:r>
              <a:rPr lang="en-AU" sz="2800" b="1" u="sng" dirty="0" err="1" smtClean="0">
                <a:solidFill>
                  <a:srgbClr val="000000"/>
                </a:solidFill>
              </a:rPr>
              <a:t>lộ</a:t>
            </a:r>
            <a:r>
              <a:rPr lang="en-AU" sz="2800" b="1" u="sng" dirty="0" smtClean="0">
                <a:solidFill>
                  <a:srgbClr val="000000"/>
                </a:solidFill>
              </a:rPr>
              <a:t> </a:t>
            </a:r>
            <a:r>
              <a:rPr lang="en-AU" sz="2800" b="1" u="sng" dirty="0" err="1" smtClean="0">
                <a:solidFill>
                  <a:srgbClr val="000000"/>
                </a:solidFill>
              </a:rPr>
              <a:t>một</a:t>
            </a:r>
            <a:r>
              <a:rPr lang="en-AU" sz="2800" b="1" u="sng" dirty="0" smtClean="0">
                <a:solidFill>
                  <a:srgbClr val="000000"/>
                </a:solidFill>
              </a:rPr>
              <a:t> </a:t>
            </a:r>
            <a:r>
              <a:rPr lang="en-AU" sz="2800" b="1" u="sng" dirty="0" err="1" smtClean="0">
                <a:solidFill>
                  <a:srgbClr val="000000"/>
                </a:solidFill>
              </a:rPr>
              <a:t>số</a:t>
            </a:r>
            <a:r>
              <a:rPr lang="en-AU" sz="2800" b="1" u="sng" dirty="0" smtClean="0">
                <a:solidFill>
                  <a:srgbClr val="000000"/>
                </a:solidFill>
              </a:rPr>
              <a:t> </a:t>
            </a:r>
            <a:r>
              <a:rPr lang="en-AU" sz="2800" b="1" u="sng" dirty="0" err="1" smtClean="0">
                <a:solidFill>
                  <a:srgbClr val="000000"/>
                </a:solidFill>
              </a:rPr>
              <a:t>khuyết</a:t>
            </a:r>
            <a:r>
              <a:rPr lang="en-AU" sz="2800" b="1" u="sng" dirty="0" smtClean="0">
                <a:solidFill>
                  <a:srgbClr val="000000"/>
                </a:solidFill>
              </a:rPr>
              <a:t> </a:t>
            </a:r>
            <a:r>
              <a:rPr lang="en-AU" sz="2800" b="1" u="sng" dirty="0" err="1" smtClean="0">
                <a:solidFill>
                  <a:srgbClr val="000000"/>
                </a:solidFill>
              </a:rPr>
              <a:t>điểm</a:t>
            </a:r>
            <a:endParaRPr lang="en-AU" sz="2800" b="1" u="sng" dirty="0" smtClean="0">
              <a:solidFill>
                <a:srgbClr val="000000"/>
              </a:solidFill>
            </a:endParaRPr>
          </a:p>
          <a:p>
            <a:pPr algn="just">
              <a:lnSpc>
                <a:spcPct val="90000"/>
              </a:lnSpc>
            </a:pPr>
            <a:r>
              <a:rPr lang="en-AU" sz="2800" dirty="0" err="1" smtClean="0">
                <a:solidFill>
                  <a:srgbClr val="000000"/>
                </a:solidFill>
              </a:rPr>
              <a:t>Khó</a:t>
            </a:r>
            <a:r>
              <a:rPr lang="en-AU" sz="2800" dirty="0" smtClean="0">
                <a:solidFill>
                  <a:srgbClr val="000000"/>
                </a:solidFill>
              </a:rPr>
              <a:t> </a:t>
            </a:r>
            <a:r>
              <a:rPr lang="en-AU" sz="2800" dirty="0" err="1" smtClean="0">
                <a:solidFill>
                  <a:srgbClr val="000000"/>
                </a:solidFill>
              </a:rPr>
              <a:t>hiểu</a:t>
            </a:r>
            <a:r>
              <a:rPr lang="en-AU" sz="2800" dirty="0" smtClean="0">
                <a:solidFill>
                  <a:srgbClr val="000000"/>
                </a:solidFill>
              </a:rPr>
              <a:t> </a:t>
            </a:r>
            <a:r>
              <a:rPr lang="en-AU" sz="2800" dirty="0" err="1" smtClean="0">
                <a:solidFill>
                  <a:srgbClr val="000000"/>
                </a:solidFill>
              </a:rPr>
              <a:t>đối</a:t>
            </a:r>
            <a:r>
              <a:rPr lang="en-AU" sz="2800" dirty="0" smtClean="0">
                <a:solidFill>
                  <a:srgbClr val="000000"/>
                </a:solidFill>
              </a:rPr>
              <a:t> </a:t>
            </a:r>
            <a:r>
              <a:rPr lang="en-AU" sz="2800" dirty="0" err="1" smtClean="0">
                <a:solidFill>
                  <a:srgbClr val="000000"/>
                </a:solidFill>
              </a:rPr>
              <a:t>với</a:t>
            </a:r>
            <a:r>
              <a:rPr lang="en-AU" sz="2800" dirty="0" smtClean="0">
                <a:solidFill>
                  <a:srgbClr val="000000"/>
                </a:solidFill>
              </a:rPr>
              <a:t> </a:t>
            </a:r>
            <a:r>
              <a:rPr lang="en-AU" sz="2800" dirty="0" err="1" smtClean="0">
                <a:solidFill>
                  <a:srgbClr val="000000"/>
                </a:solidFill>
              </a:rPr>
              <a:t>khách</a:t>
            </a:r>
            <a:r>
              <a:rPr lang="en-AU" sz="2800" dirty="0" smtClean="0">
                <a:solidFill>
                  <a:srgbClr val="000000"/>
                </a:solidFill>
              </a:rPr>
              <a:t> </a:t>
            </a:r>
            <a:r>
              <a:rPr lang="en-AU" sz="2800" dirty="0" err="1" smtClean="0">
                <a:solidFill>
                  <a:srgbClr val="000000"/>
                </a:solidFill>
              </a:rPr>
              <a:t>hàng</a:t>
            </a:r>
            <a:r>
              <a:rPr lang="en-AU" sz="2800" dirty="0" smtClean="0">
                <a:solidFill>
                  <a:srgbClr val="000000"/>
                </a:solidFill>
              </a:rPr>
              <a:t>, </a:t>
            </a:r>
            <a:r>
              <a:rPr lang="en-AU" sz="2800" dirty="0" err="1" smtClean="0">
                <a:solidFill>
                  <a:srgbClr val="000000"/>
                </a:solidFill>
              </a:rPr>
              <a:t>giới</a:t>
            </a:r>
            <a:r>
              <a:rPr lang="en-AU" sz="2800" dirty="0" smtClean="0">
                <a:solidFill>
                  <a:srgbClr val="000000"/>
                </a:solidFill>
              </a:rPr>
              <a:t> </a:t>
            </a:r>
            <a:r>
              <a:rPr lang="en-AU" sz="2800" dirty="0" err="1" smtClean="0">
                <a:solidFill>
                  <a:srgbClr val="000000"/>
                </a:solidFill>
              </a:rPr>
              <a:t>hạn</a:t>
            </a:r>
            <a:r>
              <a:rPr lang="en-AU" sz="2800" dirty="0" smtClean="0">
                <a:solidFill>
                  <a:srgbClr val="000000"/>
                </a:solidFill>
              </a:rPr>
              <a:t> </a:t>
            </a:r>
            <a:r>
              <a:rPr lang="en-AU" sz="2800" dirty="0" err="1" smtClean="0">
                <a:solidFill>
                  <a:srgbClr val="000000"/>
                </a:solidFill>
              </a:rPr>
              <a:t>những</a:t>
            </a:r>
            <a:r>
              <a:rPr lang="en-AU" sz="2800" dirty="0" smtClean="0">
                <a:solidFill>
                  <a:srgbClr val="000000"/>
                </a:solidFill>
              </a:rPr>
              <a:t> </a:t>
            </a:r>
            <a:r>
              <a:rPr lang="en-AU" sz="2800" dirty="0" err="1" smtClean="0">
                <a:solidFill>
                  <a:srgbClr val="000000"/>
                </a:solidFill>
              </a:rPr>
              <a:t>thay</a:t>
            </a:r>
            <a:r>
              <a:rPr lang="en-AU" sz="2800" dirty="0" smtClean="0">
                <a:solidFill>
                  <a:srgbClr val="000000"/>
                </a:solidFill>
              </a:rPr>
              <a:t> </a:t>
            </a:r>
            <a:r>
              <a:rPr lang="en-AU" sz="2800" dirty="0" err="1" smtClean="0">
                <a:solidFill>
                  <a:srgbClr val="000000"/>
                </a:solidFill>
              </a:rPr>
              <a:t>đổi</a:t>
            </a:r>
            <a:r>
              <a:rPr lang="en-AU" sz="2800" dirty="0" smtClean="0">
                <a:solidFill>
                  <a:srgbClr val="000000"/>
                </a:solidFill>
              </a:rPr>
              <a:t> </a:t>
            </a:r>
            <a:r>
              <a:rPr lang="en-AU" sz="2800" dirty="0" err="1" smtClean="0">
                <a:solidFill>
                  <a:srgbClr val="000000"/>
                </a:solidFill>
              </a:rPr>
              <a:t>của</a:t>
            </a:r>
            <a:r>
              <a:rPr lang="en-AU" sz="2800" dirty="0" smtClean="0">
                <a:solidFill>
                  <a:srgbClr val="000000"/>
                </a:solidFill>
              </a:rPr>
              <a:t> </a:t>
            </a:r>
            <a:r>
              <a:rPr lang="en-AU" sz="2800" err="1" smtClean="0">
                <a:solidFill>
                  <a:srgbClr val="000000"/>
                </a:solidFill>
              </a:rPr>
              <a:t>khách</a:t>
            </a:r>
            <a:r>
              <a:rPr lang="en-AU" sz="2800" smtClean="0">
                <a:solidFill>
                  <a:srgbClr val="000000"/>
                </a:solidFill>
              </a:rPr>
              <a:t> </a:t>
            </a:r>
            <a:r>
              <a:rPr lang="en-AU" sz="2800" smtClean="0">
                <a:solidFill>
                  <a:srgbClr val="000000"/>
                </a:solidFill>
              </a:rPr>
              <a:t>hàng</a:t>
            </a:r>
            <a:r>
              <a:rPr lang="en-AU" sz="2800" dirty="0" smtClean="0">
                <a:solidFill>
                  <a:srgbClr val="000000"/>
                </a:solidFill>
              </a:rPr>
              <a:t>.</a:t>
            </a:r>
          </a:p>
          <a:p>
            <a:pPr algn="just">
              <a:lnSpc>
                <a:spcPct val="90000"/>
              </a:lnSpc>
            </a:pPr>
            <a:r>
              <a:rPr lang="en-AU" sz="2800" dirty="0" err="1" smtClean="0">
                <a:solidFill>
                  <a:srgbClr val="000000"/>
                </a:solidFill>
              </a:rPr>
              <a:t>Những</a:t>
            </a:r>
            <a:r>
              <a:rPr lang="en-AU" sz="2800" dirty="0" smtClean="0">
                <a:solidFill>
                  <a:srgbClr val="000000"/>
                </a:solidFill>
              </a:rPr>
              <a:t> </a:t>
            </a:r>
            <a:r>
              <a:rPr lang="en-AU" sz="2800" dirty="0" err="1" smtClean="0">
                <a:solidFill>
                  <a:srgbClr val="000000"/>
                </a:solidFill>
              </a:rPr>
              <a:t>sai</a:t>
            </a:r>
            <a:r>
              <a:rPr lang="en-AU" sz="2800" dirty="0" smtClean="0">
                <a:solidFill>
                  <a:srgbClr val="000000"/>
                </a:solidFill>
              </a:rPr>
              <a:t> </a:t>
            </a:r>
            <a:r>
              <a:rPr lang="en-AU" sz="2800" dirty="0" err="1" smtClean="0">
                <a:solidFill>
                  <a:srgbClr val="000000"/>
                </a:solidFill>
              </a:rPr>
              <a:t>sót</a:t>
            </a:r>
            <a:r>
              <a:rPr lang="en-AU" sz="2800" dirty="0" smtClean="0">
                <a:solidFill>
                  <a:srgbClr val="000000"/>
                </a:solidFill>
              </a:rPr>
              <a:t> </a:t>
            </a:r>
            <a:r>
              <a:rPr lang="en-AU" sz="2800" dirty="0" err="1" smtClean="0">
                <a:solidFill>
                  <a:srgbClr val="000000"/>
                </a:solidFill>
              </a:rPr>
              <a:t>được</a:t>
            </a:r>
            <a:r>
              <a:rPr lang="en-AU" sz="2800" dirty="0" smtClean="0">
                <a:solidFill>
                  <a:srgbClr val="000000"/>
                </a:solidFill>
              </a:rPr>
              <a:t> </a:t>
            </a:r>
            <a:r>
              <a:rPr lang="en-AU" sz="2800" dirty="0" err="1" smtClean="0">
                <a:solidFill>
                  <a:srgbClr val="000000"/>
                </a:solidFill>
              </a:rPr>
              <a:t>phát</a:t>
            </a:r>
            <a:r>
              <a:rPr lang="en-AU" sz="2800" dirty="0" smtClean="0">
                <a:solidFill>
                  <a:srgbClr val="000000"/>
                </a:solidFill>
              </a:rPr>
              <a:t> </a:t>
            </a:r>
            <a:r>
              <a:rPr lang="en-AU" sz="2800" dirty="0" err="1" smtClean="0">
                <a:solidFill>
                  <a:srgbClr val="000000"/>
                </a:solidFill>
              </a:rPr>
              <a:t>hiện</a:t>
            </a:r>
            <a:r>
              <a:rPr lang="en-AU" sz="2800" dirty="0" smtClean="0">
                <a:solidFill>
                  <a:srgbClr val="000000"/>
                </a:solidFill>
              </a:rPr>
              <a:t> </a:t>
            </a:r>
            <a:r>
              <a:rPr lang="en-AU" sz="2800" dirty="0" err="1" smtClean="0">
                <a:solidFill>
                  <a:srgbClr val="000000"/>
                </a:solidFill>
              </a:rPr>
              <a:t>muộn</a:t>
            </a:r>
            <a:r>
              <a:rPr lang="en-AU" sz="2800" dirty="0" smtClean="0">
                <a:solidFill>
                  <a:srgbClr val="000000"/>
                </a:solidFill>
              </a:rPr>
              <a:t> </a:t>
            </a:r>
            <a:r>
              <a:rPr lang="en-AU" sz="2800" dirty="0" err="1" smtClean="0">
                <a:solidFill>
                  <a:srgbClr val="000000"/>
                </a:solidFill>
              </a:rPr>
              <a:t>sẽ</a:t>
            </a:r>
            <a:r>
              <a:rPr lang="en-AU" sz="2800" dirty="0" smtClean="0">
                <a:solidFill>
                  <a:srgbClr val="000000"/>
                </a:solidFill>
              </a:rPr>
              <a:t> </a:t>
            </a:r>
            <a:r>
              <a:rPr lang="en-AU" sz="2800" dirty="0" err="1" smtClean="0">
                <a:solidFill>
                  <a:srgbClr val="000000"/>
                </a:solidFill>
              </a:rPr>
              <a:t>trở</a:t>
            </a:r>
            <a:r>
              <a:rPr lang="en-AU" sz="2800" dirty="0" smtClean="0">
                <a:solidFill>
                  <a:srgbClr val="000000"/>
                </a:solidFill>
              </a:rPr>
              <a:t> </a:t>
            </a:r>
            <a:r>
              <a:rPr lang="en-AU" sz="2800" dirty="0" err="1" smtClean="0">
                <a:solidFill>
                  <a:srgbClr val="000000"/>
                </a:solidFill>
              </a:rPr>
              <a:t>thành</a:t>
            </a:r>
            <a:r>
              <a:rPr lang="en-AU" sz="2800" dirty="0" smtClean="0">
                <a:solidFill>
                  <a:srgbClr val="000000"/>
                </a:solidFill>
              </a:rPr>
              <a:t> </a:t>
            </a:r>
            <a:r>
              <a:rPr lang="en-AU" sz="2800" dirty="0" err="1" smtClean="0">
                <a:solidFill>
                  <a:srgbClr val="000000"/>
                </a:solidFill>
              </a:rPr>
              <a:t>thảm</a:t>
            </a:r>
            <a:r>
              <a:rPr lang="en-AU" sz="2800" dirty="0" smtClean="0">
                <a:solidFill>
                  <a:srgbClr val="000000"/>
                </a:solidFill>
              </a:rPr>
              <a:t> </a:t>
            </a:r>
            <a:r>
              <a:rPr lang="en-AU" sz="2800" dirty="0" err="1" smtClean="0">
                <a:solidFill>
                  <a:srgbClr val="000000"/>
                </a:solidFill>
              </a:rPr>
              <a:t>họa</a:t>
            </a:r>
            <a:r>
              <a:rPr lang="en-AU" sz="2800" dirty="0" smtClean="0">
                <a:solidFill>
                  <a:srgbClr val="000000"/>
                </a:solidFill>
              </a:rPr>
              <a:t>.</a:t>
            </a:r>
          </a:p>
          <a:p>
            <a:pPr algn="just">
              <a:lnSpc>
                <a:spcPct val="90000"/>
              </a:lnSpc>
            </a:pPr>
            <a:r>
              <a:rPr lang="en-AU" sz="2800" dirty="0" err="1" smtClean="0">
                <a:solidFill>
                  <a:srgbClr val="000000"/>
                </a:solidFill>
              </a:rPr>
              <a:t>Khách</a:t>
            </a:r>
            <a:r>
              <a:rPr lang="en-AU" sz="2800" dirty="0" smtClean="0">
                <a:solidFill>
                  <a:srgbClr val="000000"/>
                </a:solidFill>
              </a:rPr>
              <a:t> </a:t>
            </a:r>
            <a:r>
              <a:rPr lang="en-AU" sz="2800" dirty="0" err="1" smtClean="0">
                <a:solidFill>
                  <a:srgbClr val="000000"/>
                </a:solidFill>
              </a:rPr>
              <a:t>hàng</a:t>
            </a:r>
            <a:r>
              <a:rPr lang="en-AU" sz="2800" dirty="0" smtClean="0">
                <a:solidFill>
                  <a:srgbClr val="000000"/>
                </a:solidFill>
              </a:rPr>
              <a:t> </a:t>
            </a:r>
            <a:r>
              <a:rPr lang="en-AU" sz="2800" dirty="0" err="1" smtClean="0">
                <a:solidFill>
                  <a:srgbClr val="000000"/>
                </a:solidFill>
              </a:rPr>
              <a:t>thường</a:t>
            </a:r>
            <a:r>
              <a:rPr lang="en-AU" sz="2800" dirty="0" smtClean="0">
                <a:solidFill>
                  <a:srgbClr val="000000"/>
                </a:solidFill>
              </a:rPr>
              <a:t> </a:t>
            </a:r>
            <a:r>
              <a:rPr lang="en-AU" sz="2800" dirty="0" err="1" smtClean="0">
                <a:solidFill>
                  <a:srgbClr val="000000"/>
                </a:solidFill>
              </a:rPr>
              <a:t>phải</a:t>
            </a:r>
            <a:r>
              <a:rPr lang="en-AU" sz="2800" dirty="0" smtClean="0">
                <a:solidFill>
                  <a:srgbClr val="000000"/>
                </a:solidFill>
              </a:rPr>
              <a:t> </a:t>
            </a:r>
            <a:r>
              <a:rPr lang="en-AU" sz="2800" dirty="0" err="1" smtClean="0">
                <a:solidFill>
                  <a:srgbClr val="000000"/>
                </a:solidFill>
              </a:rPr>
              <a:t>chờ</a:t>
            </a:r>
            <a:r>
              <a:rPr lang="en-AU" sz="2800" dirty="0" smtClean="0">
                <a:solidFill>
                  <a:srgbClr val="000000"/>
                </a:solidFill>
              </a:rPr>
              <a:t> </a:t>
            </a:r>
            <a:r>
              <a:rPr lang="en-AU" sz="2800" dirty="0" err="1" smtClean="0">
                <a:solidFill>
                  <a:srgbClr val="000000"/>
                </a:solidFill>
              </a:rPr>
              <a:t>đợi</a:t>
            </a:r>
            <a:r>
              <a:rPr lang="en-AU" sz="2800" dirty="0" smtClean="0">
                <a:solidFill>
                  <a:srgbClr val="000000"/>
                </a:solidFill>
              </a:rPr>
              <a:t> </a:t>
            </a:r>
            <a:r>
              <a:rPr lang="en-AU" sz="2800" dirty="0" err="1" smtClean="0">
                <a:solidFill>
                  <a:srgbClr val="000000"/>
                </a:solidFill>
              </a:rPr>
              <a:t>rất</a:t>
            </a:r>
            <a:r>
              <a:rPr lang="en-AU" sz="2800" dirty="0" smtClean="0">
                <a:solidFill>
                  <a:srgbClr val="000000"/>
                </a:solidFill>
              </a:rPr>
              <a:t> </a:t>
            </a:r>
            <a:r>
              <a:rPr lang="en-AU" sz="2800" dirty="0" err="1" smtClean="0">
                <a:solidFill>
                  <a:srgbClr val="000000"/>
                </a:solidFill>
              </a:rPr>
              <a:t>lâu</a:t>
            </a:r>
            <a:r>
              <a:rPr lang="en-AU" sz="2800" dirty="0" smtClean="0">
                <a:solidFill>
                  <a:srgbClr val="000000"/>
                </a:solidFill>
              </a:rPr>
              <a:t> </a:t>
            </a:r>
            <a:r>
              <a:rPr lang="en-AU" sz="2800" dirty="0" err="1" smtClean="0">
                <a:solidFill>
                  <a:srgbClr val="000000"/>
                </a:solidFill>
              </a:rPr>
              <a:t>để</a:t>
            </a:r>
            <a:r>
              <a:rPr lang="en-AU" sz="2800" dirty="0" smtClean="0">
                <a:solidFill>
                  <a:srgbClr val="000000"/>
                </a:solidFill>
              </a:rPr>
              <a:t> </a:t>
            </a:r>
            <a:r>
              <a:rPr lang="en-AU" sz="2800" dirty="0" err="1" smtClean="0">
                <a:solidFill>
                  <a:srgbClr val="000000"/>
                </a:solidFill>
              </a:rPr>
              <a:t>thấy</a:t>
            </a:r>
            <a:r>
              <a:rPr lang="en-AU" sz="2800" dirty="0" smtClean="0">
                <a:solidFill>
                  <a:srgbClr val="000000"/>
                </a:solidFill>
              </a:rPr>
              <a:t> </a:t>
            </a:r>
            <a:r>
              <a:rPr lang="en-AU" sz="2800" dirty="0" err="1" smtClean="0">
                <a:solidFill>
                  <a:srgbClr val="000000"/>
                </a:solidFill>
              </a:rPr>
              <a:t>được</a:t>
            </a:r>
            <a:r>
              <a:rPr lang="en-AU" sz="2800" dirty="0" smtClean="0">
                <a:solidFill>
                  <a:srgbClr val="000000"/>
                </a:solidFill>
              </a:rPr>
              <a:t> </a:t>
            </a:r>
            <a:r>
              <a:rPr lang="en-AU" sz="2800" dirty="0" err="1" smtClean="0">
                <a:solidFill>
                  <a:srgbClr val="000000"/>
                </a:solidFill>
              </a:rPr>
              <a:t>phiên</a:t>
            </a:r>
            <a:r>
              <a:rPr lang="en-AU" sz="2800" dirty="0" smtClean="0">
                <a:solidFill>
                  <a:srgbClr val="000000"/>
                </a:solidFill>
              </a:rPr>
              <a:t> </a:t>
            </a:r>
            <a:r>
              <a:rPr lang="en-AU" sz="2800" dirty="0" err="1" smtClean="0">
                <a:solidFill>
                  <a:srgbClr val="000000"/>
                </a:solidFill>
              </a:rPr>
              <a:t>bản</a:t>
            </a:r>
            <a:r>
              <a:rPr lang="en-AU" sz="2800" dirty="0" smtClean="0">
                <a:solidFill>
                  <a:srgbClr val="000000"/>
                </a:solidFill>
              </a:rPr>
              <a:t> </a:t>
            </a:r>
            <a:r>
              <a:rPr lang="en-AU" sz="2800" dirty="0" err="1" smtClean="0">
                <a:solidFill>
                  <a:srgbClr val="000000"/>
                </a:solidFill>
              </a:rPr>
              <a:t>đầu</a:t>
            </a:r>
            <a:r>
              <a:rPr lang="en-AU" sz="2800" dirty="0" smtClean="0">
                <a:solidFill>
                  <a:srgbClr val="000000"/>
                </a:solidFill>
              </a:rPr>
              <a:t> </a:t>
            </a:r>
            <a:r>
              <a:rPr lang="en-AU" sz="2800" dirty="0" err="1" smtClean="0">
                <a:solidFill>
                  <a:srgbClr val="000000"/>
                </a:solidFill>
              </a:rPr>
              <a:t>tiên</a:t>
            </a:r>
            <a:r>
              <a:rPr lang="en-AU" sz="2800" dirty="0" smtClean="0">
                <a:solidFill>
                  <a:srgbClr val="000000"/>
                </a:solidFill>
              </a:rPr>
              <a:t> </a:t>
            </a:r>
            <a:r>
              <a:rPr lang="en-AU" sz="2800" dirty="0" err="1" smtClean="0">
                <a:solidFill>
                  <a:srgbClr val="000000"/>
                </a:solidFill>
              </a:rPr>
              <a:t>và</a:t>
            </a:r>
            <a:r>
              <a:rPr lang="en-AU" sz="2800" dirty="0" smtClean="0">
                <a:solidFill>
                  <a:srgbClr val="000000"/>
                </a:solidFill>
              </a:rPr>
              <a:t> </a:t>
            </a:r>
            <a:r>
              <a:rPr lang="en-AU" sz="2800" dirty="0" err="1" smtClean="0">
                <a:solidFill>
                  <a:srgbClr val="000000"/>
                </a:solidFill>
              </a:rPr>
              <a:t>hoàn</a:t>
            </a:r>
            <a:r>
              <a:rPr lang="en-AU" sz="2800" dirty="0" smtClean="0">
                <a:solidFill>
                  <a:srgbClr val="000000"/>
                </a:solidFill>
              </a:rPr>
              <a:t> </a:t>
            </a:r>
            <a:r>
              <a:rPr lang="en-AU" sz="2800" dirty="0" err="1" smtClean="0">
                <a:solidFill>
                  <a:srgbClr val="000000"/>
                </a:solidFill>
              </a:rPr>
              <a:t>chỉnh</a:t>
            </a:r>
            <a:r>
              <a:rPr lang="en-AU" sz="2800" dirty="0" smtClean="0">
                <a:solidFill>
                  <a:srgbClr val="000000"/>
                </a:solidFill>
              </a:rPr>
              <a:t> </a:t>
            </a:r>
            <a:r>
              <a:rPr lang="en-AU" sz="2800" dirty="0" err="1" smtClean="0">
                <a:solidFill>
                  <a:srgbClr val="000000"/>
                </a:solidFill>
              </a:rPr>
              <a:t>của</a:t>
            </a:r>
            <a:r>
              <a:rPr lang="en-AU" sz="2800" dirty="0" smtClean="0">
                <a:solidFill>
                  <a:srgbClr val="000000"/>
                </a:solidFill>
              </a:rPr>
              <a:t> </a:t>
            </a:r>
            <a:r>
              <a:rPr lang="en-AU" sz="2800" dirty="0" err="1" smtClean="0">
                <a:solidFill>
                  <a:srgbClr val="000000"/>
                </a:solidFill>
              </a:rPr>
              <a:t>sản</a:t>
            </a:r>
            <a:r>
              <a:rPr lang="en-AU" sz="2800" dirty="0" smtClean="0">
                <a:solidFill>
                  <a:srgbClr val="000000"/>
                </a:solidFill>
              </a:rPr>
              <a:t> </a:t>
            </a:r>
            <a:r>
              <a:rPr lang="en-AU" sz="2800" dirty="0" err="1" smtClean="0">
                <a:solidFill>
                  <a:srgbClr val="000000"/>
                </a:solidFill>
              </a:rPr>
              <a:t>phẩm</a:t>
            </a:r>
            <a:endParaRPr lang="en-AU" sz="2800" dirty="0" smtClean="0">
              <a:solidFill>
                <a:srgbClr val="000000"/>
              </a:solidFill>
            </a:endParaRPr>
          </a:p>
          <a:p>
            <a:pPr algn="just">
              <a:lnSpc>
                <a:spcPct val="90000"/>
              </a:lnSpc>
            </a:pPr>
            <a:r>
              <a:rPr lang="en-AU" sz="2800" dirty="0" err="1" smtClean="0">
                <a:solidFill>
                  <a:srgbClr val="000000"/>
                </a:solidFill>
              </a:rPr>
              <a:t>Tồn</a:t>
            </a:r>
            <a:r>
              <a:rPr lang="en-AU" sz="2800" dirty="0" smtClean="0">
                <a:solidFill>
                  <a:srgbClr val="000000"/>
                </a:solidFill>
              </a:rPr>
              <a:t> </a:t>
            </a:r>
            <a:r>
              <a:rPr lang="en-AU" sz="2800" dirty="0" err="1" smtClean="0">
                <a:solidFill>
                  <a:srgbClr val="000000"/>
                </a:solidFill>
              </a:rPr>
              <a:t>tại</a:t>
            </a:r>
            <a:r>
              <a:rPr lang="en-AU" sz="2800" dirty="0" smtClean="0">
                <a:solidFill>
                  <a:srgbClr val="000000"/>
                </a:solidFill>
              </a:rPr>
              <a:t> “delay” </a:t>
            </a:r>
            <a:r>
              <a:rPr lang="en-AU" sz="2800" dirty="0" err="1" smtClean="0">
                <a:solidFill>
                  <a:srgbClr val="000000"/>
                </a:solidFill>
              </a:rPr>
              <a:t>tích</a:t>
            </a:r>
            <a:r>
              <a:rPr lang="en-AU" sz="2800" dirty="0" smtClean="0">
                <a:solidFill>
                  <a:srgbClr val="000000"/>
                </a:solidFill>
              </a:rPr>
              <a:t> </a:t>
            </a:r>
            <a:r>
              <a:rPr lang="en-AU" sz="2800" dirty="0" err="1" smtClean="0">
                <a:solidFill>
                  <a:srgbClr val="000000"/>
                </a:solidFill>
              </a:rPr>
              <a:t>lũy</a:t>
            </a:r>
            <a:r>
              <a:rPr lang="en-AU" sz="2800" dirty="0" smtClean="0">
                <a:solidFill>
                  <a:srgbClr val="000000"/>
                </a:solidFill>
              </a:rPr>
              <a:t> </a:t>
            </a:r>
            <a:r>
              <a:rPr lang="en-AU" sz="2800" dirty="0" err="1" smtClean="0">
                <a:solidFill>
                  <a:srgbClr val="000000"/>
                </a:solidFill>
              </a:rPr>
              <a:t>trong</a:t>
            </a:r>
            <a:r>
              <a:rPr lang="en-AU" sz="2800" dirty="0" smtClean="0">
                <a:solidFill>
                  <a:srgbClr val="000000"/>
                </a:solidFill>
              </a:rPr>
              <a:t> </a:t>
            </a:r>
            <a:r>
              <a:rPr lang="en-AU" sz="2800" dirty="0" err="1" smtClean="0">
                <a:solidFill>
                  <a:srgbClr val="000000"/>
                </a:solidFill>
              </a:rPr>
              <a:t>nhóm</a:t>
            </a:r>
            <a:r>
              <a:rPr lang="en-AU" sz="2800" dirty="0" smtClean="0">
                <a:solidFill>
                  <a:srgbClr val="000000"/>
                </a:solidFill>
              </a:rPr>
              <a:t> </a:t>
            </a:r>
            <a:r>
              <a:rPr lang="en-AU" sz="2800" dirty="0" err="1" smtClean="0">
                <a:solidFill>
                  <a:srgbClr val="000000"/>
                </a:solidFill>
              </a:rPr>
              <a:t>làm</a:t>
            </a:r>
            <a:r>
              <a:rPr lang="en-AU" sz="2800" dirty="0" smtClean="0">
                <a:solidFill>
                  <a:srgbClr val="000000"/>
                </a:solidFill>
              </a:rPr>
              <a:t> </a:t>
            </a:r>
            <a:r>
              <a:rPr lang="en-AU" sz="2800" dirty="0" err="1" smtClean="0">
                <a:solidFill>
                  <a:srgbClr val="000000"/>
                </a:solidFill>
              </a:rPr>
              <a:t>việc</a:t>
            </a:r>
            <a:r>
              <a:rPr lang="en-AU" sz="2800" dirty="0" smtClean="0">
                <a:solidFill>
                  <a:srgbClr val="000000"/>
                </a:solidFill>
              </a:rPr>
              <a:t> -&gt; </a:t>
            </a:r>
            <a:r>
              <a:rPr lang="en-AU" sz="2800" dirty="0" err="1" smtClean="0">
                <a:solidFill>
                  <a:srgbClr val="000000"/>
                </a:solidFill>
              </a:rPr>
              <a:t>dự</a:t>
            </a:r>
            <a:r>
              <a:rPr lang="en-AU" sz="2800" dirty="0" smtClean="0">
                <a:solidFill>
                  <a:srgbClr val="000000"/>
                </a:solidFill>
              </a:rPr>
              <a:t> </a:t>
            </a:r>
            <a:r>
              <a:rPr lang="en-AU" sz="2800" dirty="0" err="1" smtClean="0">
                <a:solidFill>
                  <a:srgbClr val="000000"/>
                </a:solidFill>
              </a:rPr>
              <a:t>án</a:t>
            </a:r>
            <a:r>
              <a:rPr lang="en-AU" sz="2800" dirty="0" smtClean="0">
                <a:solidFill>
                  <a:srgbClr val="000000"/>
                </a:solidFill>
              </a:rPr>
              <a:t> </a:t>
            </a:r>
            <a:r>
              <a:rPr lang="en-AU" sz="2800" dirty="0" err="1" smtClean="0">
                <a:solidFill>
                  <a:srgbClr val="000000"/>
                </a:solidFill>
              </a:rPr>
              <a:t>thường</a:t>
            </a:r>
            <a:r>
              <a:rPr lang="en-AU" sz="2800" dirty="0" smtClean="0">
                <a:solidFill>
                  <a:srgbClr val="000000"/>
                </a:solidFill>
              </a:rPr>
              <a:t> </a:t>
            </a:r>
            <a:r>
              <a:rPr lang="en-AU" sz="2800" dirty="0" err="1" smtClean="0">
                <a:solidFill>
                  <a:srgbClr val="000000"/>
                </a:solidFill>
              </a:rPr>
              <a:t>bị</a:t>
            </a:r>
            <a:r>
              <a:rPr lang="en-AU" sz="2800" dirty="0" smtClean="0">
                <a:solidFill>
                  <a:srgbClr val="000000"/>
                </a:solidFill>
              </a:rPr>
              <a:t> </a:t>
            </a:r>
            <a:r>
              <a:rPr lang="en-AU" sz="2800" dirty="0" err="1" smtClean="0">
                <a:solidFill>
                  <a:srgbClr val="000000"/>
                </a:solidFill>
              </a:rPr>
              <a:t>trể</a:t>
            </a:r>
            <a:r>
              <a:rPr lang="en-AU" sz="2800" dirty="0" smtClean="0">
                <a:solidFill>
                  <a:srgbClr val="000000"/>
                </a:solidFill>
              </a:rPr>
              <a:t>.</a:t>
            </a:r>
          </a:p>
          <a:p>
            <a:pPr algn="just">
              <a:lnSpc>
                <a:spcPct val="90000"/>
              </a:lnSpc>
            </a:pPr>
            <a:r>
              <a:rPr lang="en-AU" sz="2800" dirty="0" err="1" smtClean="0">
                <a:solidFill>
                  <a:srgbClr val="2B43F1"/>
                </a:solidFill>
              </a:rPr>
              <a:t>Chỉ</a:t>
            </a:r>
            <a:r>
              <a:rPr lang="en-AU" sz="2800" dirty="0" smtClean="0">
                <a:solidFill>
                  <a:srgbClr val="2B43F1"/>
                </a:solidFill>
              </a:rPr>
              <a:t> </a:t>
            </a:r>
            <a:r>
              <a:rPr lang="en-AU" sz="2800" dirty="0" err="1" smtClean="0">
                <a:solidFill>
                  <a:srgbClr val="2B43F1"/>
                </a:solidFill>
              </a:rPr>
              <a:t>phù</a:t>
            </a:r>
            <a:r>
              <a:rPr lang="en-AU" sz="2800" dirty="0" smtClean="0">
                <a:solidFill>
                  <a:srgbClr val="2B43F1"/>
                </a:solidFill>
              </a:rPr>
              <a:t> </a:t>
            </a:r>
            <a:r>
              <a:rPr lang="en-AU" sz="2800" dirty="0" err="1" smtClean="0">
                <a:solidFill>
                  <a:srgbClr val="2B43F1"/>
                </a:solidFill>
              </a:rPr>
              <a:t>hợp</a:t>
            </a:r>
            <a:r>
              <a:rPr lang="en-AU" sz="2800" dirty="0" smtClean="0">
                <a:solidFill>
                  <a:srgbClr val="2B43F1"/>
                </a:solidFill>
              </a:rPr>
              <a:t> </a:t>
            </a:r>
            <a:r>
              <a:rPr lang="en-AU" sz="2800" dirty="0" err="1" smtClean="0">
                <a:solidFill>
                  <a:srgbClr val="2B43F1"/>
                </a:solidFill>
              </a:rPr>
              <a:t>cho</a:t>
            </a:r>
            <a:r>
              <a:rPr lang="en-AU" sz="2800" dirty="0" smtClean="0">
                <a:solidFill>
                  <a:srgbClr val="2B43F1"/>
                </a:solidFill>
              </a:rPr>
              <a:t> </a:t>
            </a:r>
            <a:r>
              <a:rPr lang="en-AU" sz="2800" dirty="0" err="1" smtClean="0">
                <a:solidFill>
                  <a:srgbClr val="2B43F1"/>
                </a:solidFill>
              </a:rPr>
              <a:t>dự</a:t>
            </a:r>
            <a:r>
              <a:rPr lang="en-AU" sz="2800" dirty="0" smtClean="0">
                <a:solidFill>
                  <a:srgbClr val="2B43F1"/>
                </a:solidFill>
              </a:rPr>
              <a:t> </a:t>
            </a:r>
            <a:r>
              <a:rPr lang="en-AU" sz="2800" dirty="0" err="1" smtClean="0">
                <a:solidFill>
                  <a:srgbClr val="2B43F1"/>
                </a:solidFill>
              </a:rPr>
              <a:t>án</a:t>
            </a:r>
            <a:r>
              <a:rPr lang="en-AU" sz="2800" dirty="0" smtClean="0">
                <a:solidFill>
                  <a:srgbClr val="2B43F1"/>
                </a:solidFill>
              </a:rPr>
              <a:t> </a:t>
            </a:r>
            <a:r>
              <a:rPr lang="en-AU" sz="2800" dirty="0" err="1" smtClean="0">
                <a:solidFill>
                  <a:srgbClr val="2B43F1"/>
                </a:solidFill>
              </a:rPr>
              <a:t>nhỏ</a:t>
            </a:r>
            <a:r>
              <a:rPr lang="en-AU" sz="2800" dirty="0" smtClean="0">
                <a:solidFill>
                  <a:srgbClr val="2B43F1"/>
                </a:solidFill>
              </a:rPr>
              <a:t>, </a:t>
            </a:r>
            <a:r>
              <a:rPr lang="en-AU" sz="2800" dirty="0" err="1" smtClean="0">
                <a:solidFill>
                  <a:srgbClr val="2B43F1"/>
                </a:solidFill>
              </a:rPr>
              <a:t>đơn</a:t>
            </a:r>
            <a:r>
              <a:rPr lang="en-AU" sz="2800" dirty="0" smtClean="0">
                <a:solidFill>
                  <a:srgbClr val="2B43F1"/>
                </a:solidFill>
              </a:rPr>
              <a:t> </a:t>
            </a:r>
            <a:r>
              <a:rPr lang="en-AU" sz="2800" dirty="0" err="1" smtClean="0">
                <a:solidFill>
                  <a:srgbClr val="2B43F1"/>
                </a:solidFill>
              </a:rPr>
              <a:t>giản</a:t>
            </a:r>
            <a:r>
              <a:rPr lang="en-AU" sz="2800" dirty="0" smtClean="0">
                <a:solidFill>
                  <a:srgbClr val="000000"/>
                </a:solidFill>
              </a:rPr>
              <a:t>.</a:t>
            </a:r>
            <a:endParaRPr lang="en-AU" sz="2800" dirty="0">
              <a:solidFill>
                <a:srgbClr val="000000"/>
              </a:solidFill>
            </a:endParaRPr>
          </a:p>
        </p:txBody>
      </p:sp>
    </p:spTree>
    <p:extLst>
      <p:ext uri="{BB962C8B-B14F-4D97-AF65-F5344CB8AC3E}">
        <p14:creationId xmlns:p14="http://schemas.microsoft.com/office/powerpoint/2010/main" val="375686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43000" y="1752601"/>
            <a:ext cx="7086599" cy="3886200"/>
            <a:chOff x="0" y="0"/>
            <a:chExt cx="8355731" cy="4732020"/>
          </a:xfrm>
        </p:grpSpPr>
        <p:grpSp>
          <p:nvGrpSpPr>
            <p:cNvPr id="6" name="Group 5"/>
            <p:cNvGrpSpPr/>
            <p:nvPr/>
          </p:nvGrpSpPr>
          <p:grpSpPr>
            <a:xfrm>
              <a:off x="0" y="0"/>
              <a:ext cx="5257181" cy="3885654"/>
              <a:chOff x="0" y="0"/>
              <a:chExt cx="5257181" cy="3885654"/>
            </a:xfrm>
          </p:grpSpPr>
          <p:sp>
            <p:nvSpPr>
              <p:cNvPr id="32" name="Curved Down Arrow 31"/>
              <p:cNvSpPr/>
              <p:nvPr/>
            </p:nvSpPr>
            <p:spPr>
              <a:xfrm rot="2432967">
                <a:off x="1175346" y="582941"/>
                <a:ext cx="762000" cy="381000"/>
              </a:xfrm>
              <a:prstGeom prst="curved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5000"/>
                  </a:lnSpc>
                  <a:spcBef>
                    <a:spcPts val="600"/>
                  </a:spcBef>
                  <a:spcAft>
                    <a:spcPts val="0"/>
                  </a:spcAft>
                </a:pPr>
                <a:r>
                  <a:rPr lang="en-US" sz="1000" b="1">
                    <a:effectLst/>
                    <a:ea typeface="Times New Roman"/>
                    <a:cs typeface="Times New Roman"/>
                  </a:rPr>
                  <a:t> </a:t>
                </a:r>
                <a:endParaRPr lang="en-US" sz="1200" b="1">
                  <a:effectLst/>
                  <a:ea typeface="Times New Roman"/>
                  <a:cs typeface="Times New Roman"/>
                </a:endParaRPr>
              </a:p>
            </p:txBody>
          </p:sp>
          <p:sp>
            <p:nvSpPr>
              <p:cNvPr id="33" name="Rectangle 32"/>
              <p:cNvSpPr/>
              <p:nvPr/>
            </p:nvSpPr>
            <p:spPr>
              <a:xfrm>
                <a:off x="3673709" y="3199854"/>
                <a:ext cx="1583472" cy="685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000" b="1" kern="1200">
                    <a:solidFill>
                      <a:srgbClr val="000000"/>
                    </a:solidFill>
                    <a:effectLst/>
                    <a:latin typeface="Arial"/>
                    <a:ea typeface="Times New Roman"/>
                  </a:rPr>
                  <a:t>Kiểm thử chuyển giao</a:t>
                </a:r>
                <a:endParaRPr lang="en-US" sz="1200" b="1">
                  <a:effectLst/>
                  <a:ea typeface="Times New Roman"/>
                </a:endParaRPr>
              </a:p>
            </p:txBody>
          </p:sp>
          <p:sp>
            <p:nvSpPr>
              <p:cNvPr id="34" name="Rectangle 33"/>
              <p:cNvSpPr/>
              <p:nvPr/>
            </p:nvSpPr>
            <p:spPr>
              <a:xfrm>
                <a:off x="0" y="457200"/>
                <a:ext cx="1219200" cy="685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0"/>
                  </a:spcAft>
                </a:pPr>
                <a:r>
                  <a:rPr lang="en-US" sz="1000" b="1" kern="1200">
                    <a:solidFill>
                      <a:srgbClr val="000000"/>
                    </a:solidFill>
                    <a:effectLst/>
                    <a:latin typeface="Arial"/>
                    <a:ea typeface="Times New Roman"/>
                  </a:rPr>
                  <a:t>Mô hình nghiệp vụ</a:t>
                </a:r>
                <a:endParaRPr lang="en-US" sz="1200" b="1">
                  <a:effectLst/>
                  <a:ea typeface="Times New Roman"/>
                </a:endParaRPr>
              </a:p>
            </p:txBody>
          </p:sp>
          <p:sp>
            <p:nvSpPr>
              <p:cNvPr id="35" name="Curved Down Arrow 34"/>
              <p:cNvSpPr/>
              <p:nvPr/>
            </p:nvSpPr>
            <p:spPr>
              <a:xfrm rot="2432967">
                <a:off x="2283933" y="1295400"/>
                <a:ext cx="762000" cy="381000"/>
              </a:xfrm>
              <a:prstGeom prst="curved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5000"/>
                  </a:lnSpc>
                  <a:spcBef>
                    <a:spcPts val="600"/>
                  </a:spcBef>
                  <a:spcAft>
                    <a:spcPts val="0"/>
                  </a:spcAft>
                </a:pPr>
                <a:r>
                  <a:rPr lang="en-US" sz="1000" b="1">
                    <a:effectLst/>
                    <a:ea typeface="Times New Roman"/>
                    <a:cs typeface="Times New Roman"/>
                  </a:rPr>
                  <a:t> </a:t>
                </a:r>
                <a:endParaRPr lang="en-US" sz="1200" b="1">
                  <a:effectLst/>
                  <a:ea typeface="Times New Roman"/>
                  <a:cs typeface="Times New Roman"/>
                </a:endParaRPr>
              </a:p>
            </p:txBody>
          </p:sp>
          <p:sp>
            <p:nvSpPr>
              <p:cNvPr id="36" name="Curved Down Arrow 35"/>
              <p:cNvSpPr/>
              <p:nvPr/>
            </p:nvSpPr>
            <p:spPr>
              <a:xfrm rot="2432967">
                <a:off x="3141350" y="1981201"/>
                <a:ext cx="762000" cy="381000"/>
              </a:xfrm>
              <a:prstGeom prst="curved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5000"/>
                  </a:lnSpc>
                  <a:spcBef>
                    <a:spcPts val="600"/>
                  </a:spcBef>
                  <a:spcAft>
                    <a:spcPts val="0"/>
                  </a:spcAft>
                </a:pPr>
                <a:r>
                  <a:rPr lang="en-US" sz="1000" b="1">
                    <a:effectLst/>
                    <a:ea typeface="Times New Roman"/>
                    <a:cs typeface="Times New Roman"/>
                  </a:rPr>
                  <a:t> </a:t>
                </a:r>
                <a:endParaRPr lang="en-US" sz="1200" b="1">
                  <a:effectLst/>
                  <a:ea typeface="Times New Roman"/>
                  <a:cs typeface="Times New Roman"/>
                </a:endParaRPr>
              </a:p>
            </p:txBody>
          </p:sp>
          <p:sp>
            <p:nvSpPr>
              <p:cNvPr id="37" name="Curved Down Arrow 36"/>
              <p:cNvSpPr/>
              <p:nvPr/>
            </p:nvSpPr>
            <p:spPr>
              <a:xfrm rot="2432967">
                <a:off x="4054968" y="2685814"/>
                <a:ext cx="762000" cy="381000"/>
              </a:xfrm>
              <a:prstGeom prst="curved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5000"/>
                  </a:lnSpc>
                  <a:spcBef>
                    <a:spcPts val="600"/>
                  </a:spcBef>
                  <a:spcAft>
                    <a:spcPts val="0"/>
                  </a:spcAft>
                </a:pPr>
                <a:r>
                  <a:rPr lang="en-US" sz="1000" b="1">
                    <a:effectLst/>
                    <a:ea typeface="Times New Roman"/>
                    <a:cs typeface="Times New Roman"/>
                  </a:rPr>
                  <a:t> </a:t>
                </a:r>
                <a:endParaRPr lang="en-US" sz="1200" b="1">
                  <a:effectLst/>
                  <a:ea typeface="Times New Roman"/>
                  <a:cs typeface="Times New Roman"/>
                </a:endParaRPr>
              </a:p>
            </p:txBody>
          </p:sp>
          <p:sp>
            <p:nvSpPr>
              <p:cNvPr id="38" name="Rectangle 37"/>
              <p:cNvSpPr/>
              <p:nvPr/>
            </p:nvSpPr>
            <p:spPr>
              <a:xfrm>
                <a:off x="1066800" y="1143000"/>
                <a:ext cx="1219200" cy="685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0"/>
                  </a:spcAft>
                </a:pPr>
                <a:r>
                  <a:rPr lang="en-US" sz="1000" b="1" kern="1200">
                    <a:solidFill>
                      <a:srgbClr val="000000"/>
                    </a:solidFill>
                    <a:effectLst/>
                    <a:latin typeface="Arial"/>
                    <a:ea typeface="Times New Roman"/>
                  </a:rPr>
                  <a:t>Mô hình dữ liệu</a:t>
                </a:r>
                <a:endParaRPr lang="en-US" sz="1200" b="1">
                  <a:effectLst/>
                  <a:ea typeface="Times New Roman"/>
                </a:endParaRPr>
              </a:p>
            </p:txBody>
          </p:sp>
          <p:sp>
            <p:nvSpPr>
              <p:cNvPr id="39" name="Rectangle 38"/>
              <p:cNvSpPr/>
              <p:nvPr/>
            </p:nvSpPr>
            <p:spPr>
              <a:xfrm>
                <a:off x="1981200" y="1828800"/>
                <a:ext cx="1219200" cy="685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000" b="1" kern="1200">
                    <a:solidFill>
                      <a:srgbClr val="000000"/>
                    </a:solidFill>
                    <a:effectLst/>
                    <a:latin typeface="Arial"/>
                    <a:ea typeface="Times New Roman"/>
                  </a:rPr>
                  <a:t>Mô hình xử lý</a:t>
                </a:r>
                <a:endParaRPr lang="en-US" sz="1200" b="1">
                  <a:effectLst/>
                  <a:ea typeface="Times New Roman"/>
                </a:endParaRPr>
              </a:p>
            </p:txBody>
          </p:sp>
          <p:sp>
            <p:nvSpPr>
              <p:cNvPr id="40" name="Rectangle 39"/>
              <p:cNvSpPr/>
              <p:nvPr/>
            </p:nvSpPr>
            <p:spPr>
              <a:xfrm>
                <a:off x="2751990" y="2514169"/>
                <a:ext cx="1299652" cy="685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000" b="1" kern="1200">
                    <a:solidFill>
                      <a:srgbClr val="000000"/>
                    </a:solidFill>
                    <a:effectLst/>
                    <a:latin typeface="Arial"/>
                    <a:ea typeface="Times New Roman"/>
                  </a:rPr>
                  <a:t>Tạo sinh ứng dụng</a:t>
                </a:r>
                <a:endParaRPr lang="en-US" sz="1200" b="1">
                  <a:effectLst/>
                  <a:ea typeface="Times New Roman"/>
                </a:endParaRPr>
              </a:p>
            </p:txBody>
          </p:sp>
          <p:sp>
            <p:nvSpPr>
              <p:cNvPr id="41" name="TextBox 16"/>
              <p:cNvSpPr txBox="1"/>
              <p:nvPr/>
            </p:nvSpPr>
            <p:spPr>
              <a:xfrm>
                <a:off x="127817" y="0"/>
                <a:ext cx="939164" cy="617220"/>
              </a:xfrm>
              <a:prstGeom prst="rect">
                <a:avLst/>
              </a:prstGeom>
              <a:noFill/>
            </p:spPr>
            <p:txBody>
              <a:bodyPr wrap="square" rtlCol="0">
                <a:noAutofit/>
              </a:bodyPr>
              <a:lstStyle/>
              <a:p>
                <a:pPr algn="ctr">
                  <a:spcAft>
                    <a:spcPts val="0"/>
                  </a:spcAft>
                </a:pPr>
                <a:r>
                  <a:rPr lang="en-US" sz="1000" b="1" kern="1200">
                    <a:solidFill>
                      <a:srgbClr val="000000"/>
                    </a:solidFill>
                    <a:effectLst/>
                    <a:latin typeface="Arial"/>
                    <a:ea typeface="Times New Roman"/>
                  </a:rPr>
                  <a:t>Đội 1</a:t>
                </a:r>
                <a:endParaRPr lang="en-US" sz="1200" b="1">
                  <a:effectLst/>
                  <a:latin typeface="Times New Roman"/>
                  <a:ea typeface="Times New Roman"/>
                </a:endParaRPr>
              </a:p>
            </p:txBody>
          </p:sp>
        </p:grpSp>
        <p:grpSp>
          <p:nvGrpSpPr>
            <p:cNvPr id="7" name="Group 6"/>
            <p:cNvGrpSpPr/>
            <p:nvPr/>
          </p:nvGrpSpPr>
          <p:grpSpPr>
            <a:xfrm>
              <a:off x="2438402" y="76198"/>
              <a:ext cx="4286866" cy="3275108"/>
              <a:chOff x="2438400" y="76200"/>
              <a:chExt cx="5257800" cy="3886200"/>
            </a:xfrm>
          </p:grpSpPr>
          <p:sp>
            <p:nvSpPr>
              <p:cNvPr id="22" name="Curved Down Arrow 21"/>
              <p:cNvSpPr/>
              <p:nvPr/>
            </p:nvSpPr>
            <p:spPr>
              <a:xfrm rot="2432967">
                <a:off x="3613746" y="659141"/>
                <a:ext cx="762000" cy="381000"/>
              </a:xfrm>
              <a:prstGeom prst="curved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5000"/>
                  </a:lnSpc>
                  <a:spcBef>
                    <a:spcPts val="600"/>
                  </a:spcBef>
                  <a:spcAft>
                    <a:spcPts val="0"/>
                  </a:spcAft>
                </a:pPr>
                <a:r>
                  <a:rPr lang="en-US" sz="1000" b="1">
                    <a:effectLst/>
                    <a:ea typeface="Times New Roman"/>
                    <a:cs typeface="Times New Roman"/>
                  </a:rPr>
                  <a:t> </a:t>
                </a:r>
                <a:endParaRPr lang="en-US" sz="1200" b="1">
                  <a:effectLst/>
                  <a:ea typeface="Times New Roman"/>
                  <a:cs typeface="Times New Roman"/>
                </a:endParaRPr>
              </a:p>
            </p:txBody>
          </p:sp>
          <p:sp>
            <p:nvSpPr>
              <p:cNvPr id="23" name="Rectangle 22"/>
              <p:cNvSpPr/>
              <p:nvPr/>
            </p:nvSpPr>
            <p:spPr>
              <a:xfrm>
                <a:off x="6248400" y="3276600"/>
                <a:ext cx="1447800" cy="685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Aft>
                    <a:spcPts val="0"/>
                  </a:spcAft>
                </a:pPr>
                <a:r>
                  <a:rPr lang="en-US" sz="1000" b="1" kern="1200">
                    <a:solidFill>
                      <a:srgbClr val="000000"/>
                    </a:solidFill>
                    <a:effectLst/>
                    <a:latin typeface="Arial"/>
                    <a:ea typeface="Times New Roman"/>
                  </a:rPr>
                  <a:t>Kiểm thử chuyển giao</a:t>
                </a:r>
                <a:endParaRPr lang="en-US" sz="1200" b="1">
                  <a:effectLst/>
                  <a:ea typeface="Times New Roman"/>
                </a:endParaRPr>
              </a:p>
            </p:txBody>
          </p:sp>
          <p:sp>
            <p:nvSpPr>
              <p:cNvPr id="24" name="Rectangle 23"/>
              <p:cNvSpPr/>
              <p:nvPr/>
            </p:nvSpPr>
            <p:spPr>
              <a:xfrm>
                <a:off x="2438400" y="533400"/>
                <a:ext cx="1219200" cy="685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Aft>
                    <a:spcPts val="0"/>
                  </a:spcAft>
                </a:pPr>
                <a:r>
                  <a:rPr lang="en-US" sz="1000" b="1" kern="1200">
                    <a:solidFill>
                      <a:srgbClr val="000000"/>
                    </a:solidFill>
                    <a:effectLst/>
                    <a:latin typeface="Arial"/>
                    <a:ea typeface="Times New Roman"/>
                  </a:rPr>
                  <a:t>Mô hình nghiệp vụ</a:t>
                </a:r>
                <a:endParaRPr lang="en-US" sz="1200" b="1">
                  <a:effectLst/>
                  <a:ea typeface="Times New Roman"/>
                </a:endParaRPr>
              </a:p>
            </p:txBody>
          </p:sp>
          <p:sp>
            <p:nvSpPr>
              <p:cNvPr id="25" name="Curved Down Arrow 24"/>
              <p:cNvSpPr/>
              <p:nvPr/>
            </p:nvSpPr>
            <p:spPr>
              <a:xfrm rot="2432967">
                <a:off x="4722333" y="1371600"/>
                <a:ext cx="762000" cy="381000"/>
              </a:xfrm>
              <a:prstGeom prst="curved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5000"/>
                  </a:lnSpc>
                  <a:spcBef>
                    <a:spcPts val="600"/>
                  </a:spcBef>
                  <a:spcAft>
                    <a:spcPts val="0"/>
                  </a:spcAft>
                </a:pPr>
                <a:r>
                  <a:rPr lang="en-US" sz="1000" b="1">
                    <a:effectLst/>
                    <a:ea typeface="Times New Roman"/>
                    <a:cs typeface="Times New Roman"/>
                  </a:rPr>
                  <a:t> </a:t>
                </a:r>
                <a:endParaRPr lang="en-US" sz="1200" b="1">
                  <a:effectLst/>
                  <a:ea typeface="Times New Roman"/>
                  <a:cs typeface="Times New Roman"/>
                </a:endParaRPr>
              </a:p>
            </p:txBody>
          </p:sp>
          <p:sp>
            <p:nvSpPr>
              <p:cNvPr id="26" name="Curved Down Arrow 25"/>
              <p:cNvSpPr/>
              <p:nvPr/>
            </p:nvSpPr>
            <p:spPr>
              <a:xfrm rot="2432967">
                <a:off x="5579750" y="2057401"/>
                <a:ext cx="762000" cy="381000"/>
              </a:xfrm>
              <a:prstGeom prst="curved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5000"/>
                  </a:lnSpc>
                  <a:spcBef>
                    <a:spcPts val="600"/>
                  </a:spcBef>
                  <a:spcAft>
                    <a:spcPts val="0"/>
                  </a:spcAft>
                </a:pPr>
                <a:r>
                  <a:rPr lang="en-US" sz="1000" b="1">
                    <a:effectLst/>
                    <a:ea typeface="Times New Roman"/>
                    <a:cs typeface="Times New Roman"/>
                  </a:rPr>
                  <a:t> </a:t>
                </a:r>
                <a:endParaRPr lang="en-US" sz="1200" b="1">
                  <a:effectLst/>
                  <a:ea typeface="Times New Roman"/>
                  <a:cs typeface="Times New Roman"/>
                </a:endParaRPr>
              </a:p>
            </p:txBody>
          </p:sp>
          <p:sp>
            <p:nvSpPr>
              <p:cNvPr id="27" name="Curved Down Arrow 26"/>
              <p:cNvSpPr/>
              <p:nvPr/>
            </p:nvSpPr>
            <p:spPr>
              <a:xfrm rot="2432967">
                <a:off x="6493368" y="2762014"/>
                <a:ext cx="762000" cy="381000"/>
              </a:xfrm>
              <a:prstGeom prst="curved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5000"/>
                  </a:lnSpc>
                  <a:spcBef>
                    <a:spcPts val="600"/>
                  </a:spcBef>
                  <a:spcAft>
                    <a:spcPts val="0"/>
                  </a:spcAft>
                </a:pPr>
                <a:r>
                  <a:rPr lang="en-US" sz="1000" b="1">
                    <a:effectLst/>
                    <a:ea typeface="Times New Roman"/>
                    <a:cs typeface="Times New Roman"/>
                  </a:rPr>
                  <a:t> </a:t>
                </a:r>
                <a:endParaRPr lang="en-US" sz="1200" b="1">
                  <a:effectLst/>
                  <a:ea typeface="Times New Roman"/>
                  <a:cs typeface="Times New Roman"/>
                </a:endParaRPr>
              </a:p>
            </p:txBody>
          </p:sp>
          <p:sp>
            <p:nvSpPr>
              <p:cNvPr id="28" name="Rectangle 27"/>
              <p:cNvSpPr/>
              <p:nvPr/>
            </p:nvSpPr>
            <p:spPr>
              <a:xfrm>
                <a:off x="3505200" y="1219200"/>
                <a:ext cx="1219200" cy="685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Aft>
                    <a:spcPts val="0"/>
                  </a:spcAft>
                </a:pPr>
                <a:r>
                  <a:rPr lang="en-US" sz="1000" b="1" kern="1200">
                    <a:solidFill>
                      <a:srgbClr val="000000"/>
                    </a:solidFill>
                    <a:effectLst/>
                    <a:latin typeface="Arial"/>
                    <a:ea typeface="Times New Roman"/>
                  </a:rPr>
                  <a:t>Mô hình dữ liệu</a:t>
                </a:r>
                <a:endParaRPr lang="en-US" sz="1200" b="1">
                  <a:effectLst/>
                  <a:ea typeface="Times New Roman"/>
                </a:endParaRPr>
              </a:p>
            </p:txBody>
          </p:sp>
          <p:sp>
            <p:nvSpPr>
              <p:cNvPr id="29" name="Rectangle 28"/>
              <p:cNvSpPr/>
              <p:nvPr/>
            </p:nvSpPr>
            <p:spPr>
              <a:xfrm>
                <a:off x="4419600" y="1905000"/>
                <a:ext cx="1219200" cy="685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Aft>
                    <a:spcPts val="0"/>
                  </a:spcAft>
                </a:pPr>
                <a:r>
                  <a:rPr lang="en-US" sz="1000" b="1" kern="1200">
                    <a:solidFill>
                      <a:srgbClr val="000000"/>
                    </a:solidFill>
                    <a:effectLst/>
                    <a:latin typeface="Arial"/>
                    <a:ea typeface="Times New Roman"/>
                  </a:rPr>
                  <a:t>Mô hình xử lý</a:t>
                </a:r>
                <a:endParaRPr lang="en-US" sz="1200" b="1">
                  <a:effectLst/>
                  <a:ea typeface="Times New Roman"/>
                </a:endParaRPr>
              </a:p>
            </p:txBody>
          </p:sp>
          <p:sp>
            <p:nvSpPr>
              <p:cNvPr id="30" name="Rectangle 29"/>
              <p:cNvSpPr/>
              <p:nvPr/>
            </p:nvSpPr>
            <p:spPr>
              <a:xfrm>
                <a:off x="5271319" y="2590800"/>
                <a:ext cx="1219200" cy="685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Aft>
                    <a:spcPts val="0"/>
                  </a:spcAft>
                </a:pPr>
                <a:r>
                  <a:rPr lang="en-US" sz="1000" b="1" kern="1200">
                    <a:solidFill>
                      <a:srgbClr val="000000"/>
                    </a:solidFill>
                    <a:effectLst/>
                    <a:latin typeface="Arial"/>
                    <a:ea typeface="Times New Roman"/>
                  </a:rPr>
                  <a:t>Tạo sinh ứng dụng</a:t>
                </a:r>
                <a:endParaRPr lang="en-US" sz="1200" b="1">
                  <a:effectLst/>
                  <a:ea typeface="Times New Roman"/>
                </a:endParaRPr>
              </a:p>
            </p:txBody>
          </p:sp>
          <p:sp>
            <p:nvSpPr>
              <p:cNvPr id="31" name="TextBox 28"/>
              <p:cNvSpPr txBox="1"/>
              <p:nvPr/>
            </p:nvSpPr>
            <p:spPr>
              <a:xfrm>
                <a:off x="2566174" y="76200"/>
                <a:ext cx="939258" cy="593744"/>
              </a:xfrm>
              <a:prstGeom prst="rect">
                <a:avLst/>
              </a:prstGeom>
              <a:noFill/>
            </p:spPr>
            <p:txBody>
              <a:bodyPr wrap="square" lIns="0" rIns="0" rtlCol="0">
                <a:noAutofit/>
              </a:bodyPr>
              <a:lstStyle/>
              <a:p>
                <a:pPr algn="ctr">
                  <a:spcAft>
                    <a:spcPts val="0"/>
                  </a:spcAft>
                </a:pPr>
                <a:r>
                  <a:rPr lang="en-US" sz="1000" b="1" kern="1200">
                    <a:solidFill>
                      <a:srgbClr val="000000"/>
                    </a:solidFill>
                    <a:effectLst/>
                    <a:latin typeface="Arial"/>
                    <a:ea typeface="Times New Roman"/>
                  </a:rPr>
                  <a:t>Đội 2</a:t>
                </a:r>
                <a:endParaRPr lang="en-US" sz="1200" b="1">
                  <a:effectLst/>
                  <a:latin typeface="Times New Roman"/>
                  <a:ea typeface="Times New Roman"/>
                </a:endParaRPr>
              </a:p>
            </p:txBody>
          </p:sp>
        </p:grpSp>
        <p:grpSp>
          <p:nvGrpSpPr>
            <p:cNvPr id="8" name="Group 7"/>
            <p:cNvGrpSpPr/>
            <p:nvPr/>
          </p:nvGrpSpPr>
          <p:grpSpPr>
            <a:xfrm>
              <a:off x="4631432" y="110832"/>
              <a:ext cx="3724299" cy="2838190"/>
              <a:chOff x="4631434" y="110832"/>
              <a:chExt cx="5256412" cy="3885054"/>
            </a:xfrm>
          </p:grpSpPr>
          <p:sp>
            <p:nvSpPr>
              <p:cNvPr id="12" name="Curved Down Arrow 11"/>
              <p:cNvSpPr/>
              <p:nvPr/>
            </p:nvSpPr>
            <p:spPr>
              <a:xfrm rot="2432967">
                <a:off x="5806780" y="693773"/>
                <a:ext cx="762000" cy="381000"/>
              </a:xfrm>
              <a:prstGeom prst="curved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5000"/>
                  </a:lnSpc>
                  <a:spcBef>
                    <a:spcPts val="600"/>
                  </a:spcBef>
                  <a:spcAft>
                    <a:spcPts val="0"/>
                  </a:spcAft>
                </a:pPr>
                <a:r>
                  <a:rPr lang="en-US" sz="1000" b="1">
                    <a:effectLst/>
                    <a:ea typeface="Times New Roman"/>
                    <a:cs typeface="Times New Roman"/>
                  </a:rPr>
                  <a:t> </a:t>
                </a:r>
                <a:endParaRPr lang="en-US" sz="1200" b="1">
                  <a:effectLst/>
                  <a:ea typeface="Times New Roman"/>
                  <a:cs typeface="Times New Roman"/>
                </a:endParaRPr>
              </a:p>
            </p:txBody>
          </p:sp>
          <p:sp>
            <p:nvSpPr>
              <p:cNvPr id="13" name="Rectangle 12"/>
              <p:cNvSpPr/>
              <p:nvPr/>
            </p:nvSpPr>
            <p:spPr>
              <a:xfrm>
                <a:off x="8130215" y="3310087"/>
                <a:ext cx="1757631" cy="68579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Aft>
                    <a:spcPts val="0"/>
                  </a:spcAft>
                </a:pPr>
                <a:r>
                  <a:rPr lang="en-US" sz="1000" b="1" kern="1200">
                    <a:solidFill>
                      <a:srgbClr val="000000"/>
                    </a:solidFill>
                    <a:effectLst/>
                    <a:latin typeface="Arial"/>
                    <a:ea typeface="Times New Roman"/>
                  </a:rPr>
                  <a:t>Kiểm thử chuyển giao</a:t>
                </a:r>
                <a:endParaRPr lang="en-US" sz="1200" b="1">
                  <a:effectLst/>
                  <a:ea typeface="Times New Roman"/>
                </a:endParaRPr>
              </a:p>
            </p:txBody>
          </p:sp>
          <p:sp>
            <p:nvSpPr>
              <p:cNvPr id="14" name="Rectangle 13"/>
              <p:cNvSpPr/>
              <p:nvPr/>
            </p:nvSpPr>
            <p:spPr>
              <a:xfrm>
                <a:off x="4631434" y="568032"/>
                <a:ext cx="1219200" cy="685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Aft>
                    <a:spcPts val="0"/>
                  </a:spcAft>
                </a:pPr>
                <a:r>
                  <a:rPr lang="en-US" sz="1000" b="1" kern="1200">
                    <a:solidFill>
                      <a:srgbClr val="000000"/>
                    </a:solidFill>
                    <a:effectLst/>
                    <a:latin typeface="Arial"/>
                    <a:ea typeface="Times New Roman"/>
                  </a:rPr>
                  <a:t>Mô hình nghiệp vụ</a:t>
                </a:r>
                <a:endParaRPr lang="en-US" sz="1200" b="1">
                  <a:effectLst/>
                  <a:ea typeface="Times New Roman"/>
                </a:endParaRPr>
              </a:p>
            </p:txBody>
          </p:sp>
          <p:sp>
            <p:nvSpPr>
              <p:cNvPr id="15" name="Curved Down Arrow 14"/>
              <p:cNvSpPr/>
              <p:nvPr/>
            </p:nvSpPr>
            <p:spPr>
              <a:xfrm rot="2432967">
                <a:off x="6915367" y="1406232"/>
                <a:ext cx="762000" cy="381000"/>
              </a:xfrm>
              <a:prstGeom prst="curved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5000"/>
                  </a:lnSpc>
                  <a:spcBef>
                    <a:spcPts val="600"/>
                  </a:spcBef>
                  <a:spcAft>
                    <a:spcPts val="0"/>
                  </a:spcAft>
                </a:pPr>
                <a:r>
                  <a:rPr lang="en-US" sz="1000" b="1">
                    <a:effectLst/>
                    <a:ea typeface="Times New Roman"/>
                    <a:cs typeface="Times New Roman"/>
                  </a:rPr>
                  <a:t> </a:t>
                </a:r>
                <a:endParaRPr lang="en-US" sz="1200" b="1">
                  <a:effectLst/>
                  <a:ea typeface="Times New Roman"/>
                  <a:cs typeface="Times New Roman"/>
                </a:endParaRPr>
              </a:p>
            </p:txBody>
          </p:sp>
          <p:sp>
            <p:nvSpPr>
              <p:cNvPr id="16" name="Curved Down Arrow 15"/>
              <p:cNvSpPr/>
              <p:nvPr/>
            </p:nvSpPr>
            <p:spPr>
              <a:xfrm rot="2432967">
                <a:off x="7772784" y="2092033"/>
                <a:ext cx="762000" cy="381000"/>
              </a:xfrm>
              <a:prstGeom prst="curved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5000"/>
                  </a:lnSpc>
                  <a:spcBef>
                    <a:spcPts val="600"/>
                  </a:spcBef>
                  <a:spcAft>
                    <a:spcPts val="0"/>
                  </a:spcAft>
                </a:pPr>
                <a:r>
                  <a:rPr lang="en-US" sz="1000" b="1">
                    <a:effectLst/>
                    <a:ea typeface="Times New Roman"/>
                    <a:cs typeface="Times New Roman"/>
                  </a:rPr>
                  <a:t> </a:t>
                </a:r>
                <a:endParaRPr lang="en-US" sz="1200" b="1">
                  <a:effectLst/>
                  <a:ea typeface="Times New Roman"/>
                  <a:cs typeface="Times New Roman"/>
                </a:endParaRPr>
              </a:p>
            </p:txBody>
          </p:sp>
          <p:sp>
            <p:nvSpPr>
              <p:cNvPr id="17" name="Curved Down Arrow 16"/>
              <p:cNvSpPr/>
              <p:nvPr/>
            </p:nvSpPr>
            <p:spPr>
              <a:xfrm rot="2432967">
                <a:off x="8686402" y="2796646"/>
                <a:ext cx="762000" cy="381000"/>
              </a:xfrm>
              <a:prstGeom prst="curvedDown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5000"/>
                  </a:lnSpc>
                  <a:spcBef>
                    <a:spcPts val="600"/>
                  </a:spcBef>
                  <a:spcAft>
                    <a:spcPts val="0"/>
                  </a:spcAft>
                </a:pPr>
                <a:r>
                  <a:rPr lang="en-US" sz="1000" b="1">
                    <a:effectLst/>
                    <a:ea typeface="Times New Roman"/>
                    <a:cs typeface="Times New Roman"/>
                  </a:rPr>
                  <a:t> </a:t>
                </a:r>
                <a:endParaRPr lang="en-US" sz="1200" b="1">
                  <a:effectLst/>
                  <a:ea typeface="Times New Roman"/>
                  <a:cs typeface="Times New Roman"/>
                </a:endParaRPr>
              </a:p>
            </p:txBody>
          </p:sp>
          <p:sp>
            <p:nvSpPr>
              <p:cNvPr id="18" name="Rectangle 17"/>
              <p:cNvSpPr/>
              <p:nvPr/>
            </p:nvSpPr>
            <p:spPr>
              <a:xfrm>
                <a:off x="5698234" y="1253832"/>
                <a:ext cx="1219200" cy="685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Aft>
                    <a:spcPts val="0"/>
                  </a:spcAft>
                </a:pPr>
                <a:r>
                  <a:rPr lang="en-US" sz="1000" b="1" kern="1200">
                    <a:solidFill>
                      <a:srgbClr val="000000"/>
                    </a:solidFill>
                    <a:effectLst/>
                    <a:latin typeface="Arial"/>
                    <a:ea typeface="Times New Roman"/>
                  </a:rPr>
                  <a:t>Mô hình dữ liệu</a:t>
                </a:r>
                <a:endParaRPr lang="en-US" sz="1200" b="1">
                  <a:effectLst/>
                  <a:ea typeface="Times New Roman"/>
                </a:endParaRPr>
              </a:p>
            </p:txBody>
          </p:sp>
          <p:sp>
            <p:nvSpPr>
              <p:cNvPr id="19" name="Rectangle 18"/>
              <p:cNvSpPr/>
              <p:nvPr/>
            </p:nvSpPr>
            <p:spPr>
              <a:xfrm>
                <a:off x="6612634" y="1939632"/>
                <a:ext cx="1219200" cy="685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Aft>
                    <a:spcPts val="0"/>
                  </a:spcAft>
                </a:pPr>
                <a:r>
                  <a:rPr lang="en-US" sz="1000" b="1" kern="1200">
                    <a:solidFill>
                      <a:srgbClr val="000000"/>
                    </a:solidFill>
                    <a:effectLst/>
                    <a:latin typeface="Arial"/>
                    <a:ea typeface="Times New Roman"/>
                  </a:rPr>
                  <a:t>Mô hình xử lý</a:t>
                </a:r>
                <a:endParaRPr lang="en-US" sz="1200" b="1">
                  <a:effectLst/>
                  <a:ea typeface="Times New Roman"/>
                </a:endParaRPr>
              </a:p>
            </p:txBody>
          </p:sp>
          <p:sp>
            <p:nvSpPr>
              <p:cNvPr id="20" name="Rectangle 19"/>
              <p:cNvSpPr/>
              <p:nvPr/>
            </p:nvSpPr>
            <p:spPr>
              <a:xfrm>
                <a:off x="7238171" y="2624520"/>
                <a:ext cx="1442894" cy="68579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spcAft>
                    <a:spcPts val="0"/>
                  </a:spcAft>
                </a:pPr>
                <a:r>
                  <a:rPr lang="en-US" sz="1000" b="1" kern="1200">
                    <a:solidFill>
                      <a:srgbClr val="000000"/>
                    </a:solidFill>
                    <a:effectLst/>
                    <a:latin typeface="Arial"/>
                    <a:ea typeface="Times New Roman"/>
                  </a:rPr>
                  <a:t>Tạo sinh ứng dụng</a:t>
                </a:r>
                <a:endParaRPr lang="en-US" sz="1200" b="1">
                  <a:effectLst/>
                  <a:ea typeface="Times New Roman"/>
                </a:endParaRPr>
              </a:p>
            </p:txBody>
          </p:sp>
          <p:sp>
            <p:nvSpPr>
              <p:cNvPr id="21" name="TextBox 39"/>
              <p:cNvSpPr txBox="1"/>
              <p:nvPr/>
            </p:nvSpPr>
            <p:spPr>
              <a:xfrm>
                <a:off x="4759158" y="110832"/>
                <a:ext cx="939247" cy="604977"/>
              </a:xfrm>
              <a:prstGeom prst="rect">
                <a:avLst/>
              </a:prstGeom>
              <a:noFill/>
            </p:spPr>
            <p:txBody>
              <a:bodyPr wrap="square" lIns="0" rIns="0" rtlCol="0">
                <a:noAutofit/>
              </a:bodyPr>
              <a:lstStyle/>
              <a:p>
                <a:pPr algn="ctr">
                  <a:spcAft>
                    <a:spcPts val="0"/>
                  </a:spcAft>
                </a:pPr>
                <a:r>
                  <a:rPr lang="en-US" sz="1000" b="1" kern="1200">
                    <a:solidFill>
                      <a:srgbClr val="000000"/>
                    </a:solidFill>
                    <a:effectLst/>
                    <a:latin typeface="Arial"/>
                    <a:ea typeface="Times New Roman"/>
                  </a:rPr>
                  <a:t>Đội 3</a:t>
                </a:r>
                <a:endParaRPr lang="en-US" sz="1200" b="1">
                  <a:effectLst/>
                  <a:latin typeface="Times New Roman"/>
                  <a:ea typeface="Times New Roman"/>
                </a:endParaRPr>
              </a:p>
            </p:txBody>
          </p:sp>
        </p:grpSp>
        <p:cxnSp>
          <p:nvCxnSpPr>
            <p:cNvPr id="9" name="Straight Connector 8"/>
            <p:cNvCxnSpPr/>
            <p:nvPr/>
          </p:nvCxnSpPr>
          <p:spPr>
            <a:xfrm>
              <a:off x="0" y="1196342"/>
              <a:ext cx="0" cy="3070858"/>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0" y="4267200"/>
              <a:ext cx="5257800" cy="0"/>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sp>
          <p:nvSpPr>
            <p:cNvPr id="11" name="TextBox 44"/>
            <p:cNvSpPr txBox="1"/>
            <p:nvPr/>
          </p:nvSpPr>
          <p:spPr>
            <a:xfrm>
              <a:off x="1969664" y="4114800"/>
              <a:ext cx="1396999" cy="617220"/>
            </a:xfrm>
            <a:prstGeom prst="rect">
              <a:avLst/>
            </a:prstGeom>
            <a:solidFill>
              <a:schemeClr val="bg1"/>
            </a:solidFill>
          </p:spPr>
          <p:txBody>
            <a:bodyPr wrap="square" rtlCol="0">
              <a:noAutofit/>
            </a:bodyPr>
            <a:lstStyle/>
            <a:p>
              <a:pPr>
                <a:spcAft>
                  <a:spcPts val="0"/>
                </a:spcAft>
              </a:pPr>
              <a:r>
                <a:rPr lang="en-US" sz="1400" b="1" kern="1200">
                  <a:solidFill>
                    <a:srgbClr val="000000"/>
                  </a:solidFill>
                  <a:effectLst/>
                  <a:latin typeface="Arial"/>
                  <a:ea typeface="Times New Roman"/>
                </a:rPr>
                <a:t>60-90 ngày</a:t>
              </a:r>
              <a:endParaRPr lang="en-US" sz="1400" b="1">
                <a:effectLst/>
                <a:latin typeface="Times New Roman"/>
                <a:ea typeface="Times New Roman"/>
              </a:endParaRPr>
            </a:p>
          </p:txBody>
        </p:sp>
      </p:grpSp>
      <p:sp>
        <p:nvSpPr>
          <p:cNvPr id="42" name="Hexagon 41"/>
          <p:cNvSpPr/>
          <p:nvPr/>
        </p:nvSpPr>
        <p:spPr>
          <a:xfrm>
            <a:off x="609600" y="228600"/>
            <a:ext cx="7824019" cy="685800"/>
          </a:xfrm>
          <a:prstGeom prst="hexagon">
            <a:avLst/>
          </a:prstGeom>
          <a:solidFill>
            <a:srgbClr val="FDEFE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solidFill>
                  <a:srgbClr val="C00000"/>
                </a:solidFill>
                <a:latin typeface="Times New Roman" pitchFamily="18" charset="0"/>
                <a:cs typeface="Times New Roman" pitchFamily="18" charset="0"/>
              </a:rPr>
              <a:t>Mô hình RAD</a:t>
            </a:r>
            <a:endParaRPr lang="en-US" sz="3200" b="1">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26909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Hexagon 41"/>
          <p:cNvSpPr/>
          <p:nvPr/>
        </p:nvSpPr>
        <p:spPr>
          <a:xfrm>
            <a:off x="609600" y="228600"/>
            <a:ext cx="7824019" cy="685800"/>
          </a:xfrm>
          <a:prstGeom prst="hexagon">
            <a:avLst/>
          </a:prstGeom>
          <a:solidFill>
            <a:srgbClr val="FDEFE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solidFill>
                  <a:srgbClr val="C00000"/>
                </a:solidFill>
                <a:latin typeface="Times New Roman" pitchFamily="18" charset="0"/>
                <a:cs typeface="Times New Roman" pitchFamily="18" charset="0"/>
              </a:rPr>
              <a:t>Mô hình RAD</a:t>
            </a:r>
            <a:endParaRPr lang="en-US" sz="3200" b="1">
              <a:solidFill>
                <a:srgbClr val="C00000"/>
              </a:solidFill>
              <a:latin typeface="Times New Roman" pitchFamily="18" charset="0"/>
              <a:cs typeface="Times New Roman" pitchFamily="18" charset="0"/>
            </a:endParaRPr>
          </a:p>
        </p:txBody>
      </p:sp>
      <p:sp>
        <p:nvSpPr>
          <p:cNvPr id="43" name="Rectangle 3"/>
          <p:cNvSpPr txBox="1">
            <a:spLocks noChangeArrowheads="1"/>
          </p:cNvSpPr>
          <p:nvPr/>
        </p:nvSpPr>
        <p:spPr bwMode="auto">
          <a:xfrm>
            <a:off x="609600" y="1447800"/>
            <a:ext cx="7696200" cy="500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AU" sz="2800" smtClean="0">
                <a:solidFill>
                  <a:srgbClr val="000000"/>
                </a:solidFill>
              </a:rPr>
              <a:t>Rapid Application Development là mô hình tuần tự tuyến tính có thời gian phát triển rất ngắn (60 – 90 ngày)</a:t>
            </a:r>
          </a:p>
          <a:p>
            <a:pPr algn="just"/>
            <a:r>
              <a:rPr lang="en-AU" sz="2800" smtClean="0">
                <a:solidFill>
                  <a:srgbClr val="000000"/>
                </a:solidFill>
              </a:rPr>
              <a:t> Sử dụng các thành phần có sẵn càng nhiều càng tốt</a:t>
            </a:r>
          </a:p>
          <a:p>
            <a:pPr algn="just"/>
            <a:r>
              <a:rPr lang="en-AU" sz="2800" smtClean="0">
                <a:solidFill>
                  <a:srgbClr val="000000"/>
                </a:solidFill>
              </a:rPr>
              <a:t> Sử dụng công cụ lập trình ở dạng tự động sinh mã (như C#)</a:t>
            </a:r>
          </a:p>
          <a:p>
            <a:pPr algn="just"/>
            <a:r>
              <a:rPr lang="en-AU" sz="2800" smtClean="0">
                <a:solidFill>
                  <a:srgbClr val="000000"/>
                </a:solidFill>
              </a:rPr>
              <a:t>Phụ thuộc vào công nghệ phát triển có tính tái sử dụng (reusable) cao.</a:t>
            </a:r>
            <a:endParaRPr lang="en-AU" sz="2800">
              <a:solidFill>
                <a:srgbClr val="000000"/>
              </a:solidFill>
            </a:endParaRPr>
          </a:p>
        </p:txBody>
      </p:sp>
    </p:spTree>
    <p:extLst>
      <p:ext uri="{BB962C8B-B14F-4D97-AF65-F5344CB8AC3E}">
        <p14:creationId xmlns:p14="http://schemas.microsoft.com/office/powerpoint/2010/main" val="262686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1000"/>
                                        <p:tgtEl>
                                          <p:spTgt spid="43">
                                            <p:txEl>
                                              <p:pRg st="0" end="0"/>
                                            </p:txEl>
                                          </p:spTgt>
                                        </p:tgtEl>
                                      </p:cBhvr>
                                    </p:animEffect>
                                    <p:anim calcmode="lin" valueType="num">
                                      <p:cBhvr>
                                        <p:cTn id="8" dur="1000" fill="hold"/>
                                        <p:tgtEl>
                                          <p:spTgt spid="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3">
                                            <p:txEl>
                                              <p:pRg st="1" end="1"/>
                                            </p:txEl>
                                          </p:spTgt>
                                        </p:tgtEl>
                                        <p:attrNameLst>
                                          <p:attrName>style.visibility</p:attrName>
                                        </p:attrNameLst>
                                      </p:cBhvr>
                                      <p:to>
                                        <p:strVal val="visible"/>
                                      </p:to>
                                    </p:set>
                                    <p:animEffect transition="in" filter="fade">
                                      <p:cBhvr>
                                        <p:cTn id="14" dur="1000"/>
                                        <p:tgtEl>
                                          <p:spTgt spid="43">
                                            <p:txEl>
                                              <p:pRg st="1" end="1"/>
                                            </p:txEl>
                                          </p:spTgt>
                                        </p:tgtEl>
                                      </p:cBhvr>
                                    </p:animEffect>
                                    <p:anim calcmode="lin" valueType="num">
                                      <p:cBhvr>
                                        <p:cTn id="15" dur="1000" fill="hold"/>
                                        <p:tgtEl>
                                          <p:spTgt spid="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3">
                                            <p:txEl>
                                              <p:pRg st="2" end="2"/>
                                            </p:txEl>
                                          </p:spTgt>
                                        </p:tgtEl>
                                        <p:attrNameLst>
                                          <p:attrName>style.visibility</p:attrName>
                                        </p:attrNameLst>
                                      </p:cBhvr>
                                      <p:to>
                                        <p:strVal val="visible"/>
                                      </p:to>
                                    </p:set>
                                    <p:animEffect transition="in" filter="fade">
                                      <p:cBhvr>
                                        <p:cTn id="21" dur="1000"/>
                                        <p:tgtEl>
                                          <p:spTgt spid="43">
                                            <p:txEl>
                                              <p:pRg st="2" end="2"/>
                                            </p:txEl>
                                          </p:spTgt>
                                        </p:tgtEl>
                                      </p:cBhvr>
                                    </p:animEffect>
                                    <p:anim calcmode="lin" valueType="num">
                                      <p:cBhvr>
                                        <p:cTn id="22" dur="1000" fill="hold"/>
                                        <p:tgtEl>
                                          <p:spTgt spid="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3">
                                            <p:txEl>
                                              <p:pRg st="3" end="3"/>
                                            </p:txEl>
                                          </p:spTgt>
                                        </p:tgtEl>
                                        <p:attrNameLst>
                                          <p:attrName>style.visibility</p:attrName>
                                        </p:attrNameLst>
                                      </p:cBhvr>
                                      <p:to>
                                        <p:strVal val="visible"/>
                                      </p:to>
                                    </p:set>
                                    <p:animEffect transition="in" filter="fade">
                                      <p:cBhvr>
                                        <p:cTn id="28" dur="1000"/>
                                        <p:tgtEl>
                                          <p:spTgt spid="43">
                                            <p:txEl>
                                              <p:pRg st="3" end="3"/>
                                            </p:txEl>
                                          </p:spTgt>
                                        </p:tgtEl>
                                      </p:cBhvr>
                                    </p:animEffect>
                                    <p:anim calcmode="lin" valueType="num">
                                      <p:cBhvr>
                                        <p:cTn id="29" dur="1000" fill="hold"/>
                                        <p:tgtEl>
                                          <p:spTgt spid="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Hexagon 5"/>
          <p:cNvSpPr/>
          <p:nvPr/>
        </p:nvSpPr>
        <p:spPr>
          <a:xfrm>
            <a:off x="609600" y="228600"/>
            <a:ext cx="7824019" cy="685800"/>
          </a:xfrm>
          <a:prstGeom prst="hexagon">
            <a:avLst/>
          </a:prstGeom>
          <a:solidFill>
            <a:srgbClr val="FDEFE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solidFill>
                  <a:srgbClr val="C00000"/>
                </a:solidFill>
                <a:latin typeface="Times New Roman" pitchFamily="18" charset="0"/>
                <a:cs typeface="Times New Roman" pitchFamily="18" charset="0"/>
              </a:rPr>
              <a:t>Mô hình Bản mẫu</a:t>
            </a:r>
            <a:endParaRPr lang="en-US" sz="3200" b="1">
              <a:solidFill>
                <a:srgbClr val="C00000"/>
              </a:solidFill>
              <a:latin typeface="Times New Roman" pitchFamily="18" charset="0"/>
              <a:cs typeface="Times New Roman" pitchFamily="18" charset="0"/>
            </a:endParaRPr>
          </a:p>
        </p:txBody>
      </p:sp>
      <p:grpSp>
        <p:nvGrpSpPr>
          <p:cNvPr id="28" name="Group 27"/>
          <p:cNvGrpSpPr/>
          <p:nvPr/>
        </p:nvGrpSpPr>
        <p:grpSpPr>
          <a:xfrm>
            <a:off x="1143000" y="1527412"/>
            <a:ext cx="6934200" cy="4873388"/>
            <a:chOff x="1143000" y="1527412"/>
            <a:chExt cx="6934200" cy="4873388"/>
          </a:xfrm>
        </p:grpSpPr>
        <p:sp>
          <p:nvSpPr>
            <p:cNvPr id="2" name="Rectangle 1"/>
            <p:cNvSpPr/>
            <p:nvPr/>
          </p:nvSpPr>
          <p:spPr>
            <a:xfrm>
              <a:off x="1143000" y="2971800"/>
              <a:ext cx="1066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ysClr val="windowText" lastClr="000000"/>
                  </a:solidFill>
                  <a:latin typeface="Arial" pitchFamily="34" charset="0"/>
                  <a:cs typeface="Arial" pitchFamily="34" charset="0"/>
                </a:rPr>
                <a:t>Yêu cầu ban đầu</a:t>
              </a:r>
              <a:endParaRPr lang="en-US" sz="1600">
                <a:solidFill>
                  <a:sysClr val="windowText" lastClr="000000"/>
                </a:solidFill>
                <a:latin typeface="Arial" pitchFamily="34" charset="0"/>
                <a:cs typeface="Arial" pitchFamily="34" charset="0"/>
              </a:endParaRPr>
            </a:p>
          </p:txBody>
        </p:sp>
        <p:sp>
          <p:nvSpPr>
            <p:cNvPr id="7" name="Rectangle 6"/>
            <p:cNvSpPr/>
            <p:nvPr/>
          </p:nvSpPr>
          <p:spPr>
            <a:xfrm>
              <a:off x="3124200" y="2971800"/>
              <a:ext cx="1066800" cy="762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ysClr val="windowText" lastClr="000000"/>
                  </a:solidFill>
                  <a:latin typeface="Arial" pitchFamily="34" charset="0"/>
                  <a:cs typeface="Arial" pitchFamily="34" charset="0"/>
                </a:rPr>
                <a:t>Thiết kế</a:t>
              </a:r>
              <a:endParaRPr lang="en-US" sz="1600">
                <a:solidFill>
                  <a:sysClr val="windowText" lastClr="000000"/>
                </a:solidFill>
                <a:latin typeface="Arial" pitchFamily="34" charset="0"/>
                <a:cs typeface="Arial" pitchFamily="34" charset="0"/>
              </a:endParaRPr>
            </a:p>
          </p:txBody>
        </p:sp>
        <p:sp>
          <p:nvSpPr>
            <p:cNvPr id="8" name="Rectangle 7"/>
            <p:cNvSpPr/>
            <p:nvPr/>
          </p:nvSpPr>
          <p:spPr>
            <a:xfrm>
              <a:off x="5257800" y="3015587"/>
              <a:ext cx="1371600" cy="762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ysClr val="windowText" lastClr="000000"/>
                  </a:solidFill>
                  <a:latin typeface="Arial" pitchFamily="34" charset="0"/>
                  <a:cs typeface="Arial" pitchFamily="34" charset="0"/>
                </a:rPr>
                <a:t>Đánh giá của khách hàng</a:t>
              </a:r>
              <a:endParaRPr lang="en-US" sz="1600">
                <a:solidFill>
                  <a:sysClr val="windowText" lastClr="000000"/>
                </a:solidFill>
                <a:latin typeface="Arial" pitchFamily="34" charset="0"/>
                <a:cs typeface="Arial" pitchFamily="34" charset="0"/>
              </a:endParaRPr>
            </a:p>
          </p:txBody>
        </p:sp>
        <p:sp>
          <p:nvSpPr>
            <p:cNvPr id="9" name="Rectangle 8"/>
            <p:cNvSpPr/>
            <p:nvPr/>
          </p:nvSpPr>
          <p:spPr>
            <a:xfrm>
              <a:off x="4201236" y="1527412"/>
              <a:ext cx="1066800" cy="762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ysClr val="windowText" lastClr="000000"/>
                  </a:solidFill>
                  <a:latin typeface="Arial" pitchFamily="34" charset="0"/>
                  <a:cs typeface="Arial" pitchFamily="34" charset="0"/>
                </a:rPr>
                <a:t>Bản mẫu</a:t>
              </a:r>
              <a:endParaRPr lang="en-US" sz="1600">
                <a:solidFill>
                  <a:sysClr val="windowText" lastClr="000000"/>
                </a:solidFill>
                <a:latin typeface="Arial" pitchFamily="34" charset="0"/>
                <a:cs typeface="Arial" pitchFamily="34" charset="0"/>
              </a:endParaRPr>
            </a:p>
          </p:txBody>
        </p:sp>
        <p:sp>
          <p:nvSpPr>
            <p:cNvPr id="10" name="Rectangle 9"/>
            <p:cNvSpPr/>
            <p:nvPr/>
          </p:nvSpPr>
          <p:spPr>
            <a:xfrm>
              <a:off x="3424102" y="5638800"/>
              <a:ext cx="1066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ysClr val="windowText" lastClr="000000"/>
                  </a:solidFill>
                  <a:latin typeface="Arial" pitchFamily="34" charset="0"/>
                  <a:cs typeface="Arial" pitchFamily="34" charset="0"/>
                </a:rPr>
                <a:t>Bảo trì</a:t>
              </a:r>
              <a:endParaRPr lang="en-US" sz="1600">
                <a:solidFill>
                  <a:sysClr val="windowText" lastClr="000000"/>
                </a:solidFill>
                <a:latin typeface="Arial" pitchFamily="34" charset="0"/>
                <a:cs typeface="Arial" pitchFamily="34" charset="0"/>
              </a:endParaRPr>
            </a:p>
          </p:txBody>
        </p:sp>
        <p:sp>
          <p:nvSpPr>
            <p:cNvPr id="11" name="Rectangle 10"/>
            <p:cNvSpPr/>
            <p:nvPr/>
          </p:nvSpPr>
          <p:spPr>
            <a:xfrm>
              <a:off x="5029200" y="5638800"/>
              <a:ext cx="1066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ysClr val="windowText" lastClr="000000"/>
                  </a:solidFill>
                  <a:latin typeface="Arial" pitchFamily="34" charset="0"/>
                  <a:cs typeface="Arial" pitchFamily="34" charset="0"/>
                </a:rPr>
                <a:t>Kiểm thử</a:t>
              </a:r>
              <a:endParaRPr lang="en-US" sz="1600">
                <a:solidFill>
                  <a:sysClr val="windowText" lastClr="000000"/>
                </a:solidFill>
                <a:latin typeface="Arial" pitchFamily="34" charset="0"/>
                <a:cs typeface="Arial" pitchFamily="34" charset="0"/>
              </a:endParaRPr>
            </a:p>
          </p:txBody>
        </p:sp>
        <p:sp>
          <p:nvSpPr>
            <p:cNvPr id="12" name="Rectangle 11"/>
            <p:cNvSpPr/>
            <p:nvPr/>
          </p:nvSpPr>
          <p:spPr>
            <a:xfrm>
              <a:off x="6858000" y="5638800"/>
              <a:ext cx="1066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ysClr val="windowText" lastClr="000000"/>
                  </a:solidFill>
                  <a:latin typeface="Arial" pitchFamily="34" charset="0"/>
                  <a:cs typeface="Arial" pitchFamily="34" charset="0"/>
                </a:rPr>
                <a:t>Phát triển</a:t>
              </a:r>
              <a:endParaRPr lang="en-US" sz="1600">
                <a:solidFill>
                  <a:sysClr val="windowText" lastClr="000000"/>
                </a:solidFill>
                <a:latin typeface="Arial" pitchFamily="34" charset="0"/>
                <a:cs typeface="Arial" pitchFamily="34" charset="0"/>
              </a:endParaRPr>
            </a:p>
          </p:txBody>
        </p:sp>
        <p:cxnSp>
          <p:nvCxnSpPr>
            <p:cNvPr id="4" name="Straight Arrow Connector 3"/>
            <p:cNvCxnSpPr>
              <a:stCxn id="2" idx="3"/>
              <a:endCxn id="7" idx="1"/>
            </p:cNvCxnSpPr>
            <p:nvPr/>
          </p:nvCxnSpPr>
          <p:spPr>
            <a:xfrm>
              <a:off x="2209800" y="3352800"/>
              <a:ext cx="9144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3"/>
              <a:endCxn id="11" idx="1"/>
            </p:cNvCxnSpPr>
            <p:nvPr/>
          </p:nvCxnSpPr>
          <p:spPr>
            <a:xfrm>
              <a:off x="4490902" y="6019800"/>
              <a:ext cx="538298"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12" idx="1"/>
            </p:cNvCxnSpPr>
            <p:nvPr/>
          </p:nvCxnSpPr>
          <p:spPr>
            <a:xfrm>
              <a:off x="6096000" y="6019800"/>
              <a:ext cx="762000"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Arc 17"/>
            <p:cNvSpPr/>
            <p:nvPr/>
          </p:nvSpPr>
          <p:spPr>
            <a:xfrm>
              <a:off x="4521610" y="1981200"/>
              <a:ext cx="1457642" cy="1600200"/>
            </a:xfrm>
            <a:prstGeom prst="arc">
              <a:avLst>
                <a:gd name="adj1" fmla="val 16200000"/>
                <a:gd name="adj2" fmla="val 103844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4272560">
              <a:off x="4771413" y="3275864"/>
              <a:ext cx="1197179" cy="1449274"/>
            </a:xfrm>
            <a:prstGeom prst="arc">
              <a:avLst>
                <a:gd name="adj1" fmla="val 16200000"/>
                <a:gd name="adj2" fmla="val 103844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p:cNvSpPr/>
            <p:nvPr/>
          </p:nvSpPr>
          <p:spPr>
            <a:xfrm>
              <a:off x="3971295" y="4074995"/>
              <a:ext cx="1407703" cy="7620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ysClr val="windowText" lastClr="000000"/>
                  </a:solidFill>
                  <a:latin typeface="Arial" pitchFamily="34" charset="0"/>
                  <a:cs typeface="Arial" pitchFamily="34" charset="0"/>
                </a:rPr>
                <a:t>Xét duyệt và nâng cấp</a:t>
              </a:r>
              <a:endParaRPr lang="en-US" sz="1600">
                <a:solidFill>
                  <a:sysClr val="windowText" lastClr="000000"/>
                </a:solidFill>
                <a:latin typeface="Arial" pitchFamily="34" charset="0"/>
                <a:cs typeface="Arial" pitchFamily="34" charset="0"/>
              </a:endParaRPr>
            </a:p>
          </p:txBody>
        </p:sp>
        <p:sp>
          <p:nvSpPr>
            <p:cNvPr id="21" name="Arc 20"/>
            <p:cNvSpPr/>
            <p:nvPr/>
          </p:nvSpPr>
          <p:spPr>
            <a:xfrm flipH="1">
              <a:off x="3352797" y="2057400"/>
              <a:ext cx="1676403" cy="1600200"/>
            </a:xfrm>
            <a:prstGeom prst="arc">
              <a:avLst>
                <a:gd name="adj1" fmla="val 16200000"/>
                <a:gd name="adj2" fmla="val 258547"/>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rot="5814584" flipV="1">
              <a:off x="3170418" y="3222586"/>
              <a:ext cx="1307059" cy="1251337"/>
            </a:xfrm>
            <a:prstGeom prst="arc">
              <a:avLst>
                <a:gd name="adj1" fmla="val 16200000"/>
                <a:gd name="adj2" fmla="val 103844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Arrow Connector 22"/>
            <p:cNvCxnSpPr/>
            <p:nvPr/>
          </p:nvCxnSpPr>
          <p:spPr>
            <a:xfrm>
              <a:off x="6629400" y="3352800"/>
              <a:ext cx="914400"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543800" y="3352800"/>
              <a:ext cx="0" cy="2286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705600" y="3072825"/>
              <a:ext cx="1371600" cy="584775"/>
            </a:xfrm>
            <a:prstGeom prst="rect">
              <a:avLst/>
            </a:prstGeom>
            <a:noFill/>
          </p:spPr>
          <p:txBody>
            <a:bodyPr wrap="square" rtlCol="0">
              <a:spAutoFit/>
            </a:bodyPr>
            <a:lstStyle/>
            <a:p>
              <a:r>
                <a:rPr lang="en-US" sz="1600" smtClean="0">
                  <a:latin typeface="Arial" pitchFamily="34" charset="0"/>
                  <a:cs typeface="Arial" pitchFamily="34" charset="0"/>
                </a:rPr>
                <a:t>Khách hàng hài lòng</a:t>
              </a:r>
              <a:endParaRPr lang="en-US" sz="1600">
                <a:latin typeface="Arial" pitchFamily="34" charset="0"/>
                <a:cs typeface="Arial" pitchFamily="34" charset="0"/>
              </a:endParaRPr>
            </a:p>
          </p:txBody>
        </p:sp>
      </p:grpSp>
    </p:spTree>
    <p:extLst>
      <p:ext uri="{BB962C8B-B14F-4D97-AF65-F5344CB8AC3E}">
        <p14:creationId xmlns:p14="http://schemas.microsoft.com/office/powerpoint/2010/main" val="25608932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err="1" smtClean="0"/>
              <a:t>Khắc</a:t>
            </a:r>
            <a:r>
              <a:rPr lang="en-US" dirty="0" smtClean="0"/>
              <a:t> </a:t>
            </a:r>
            <a:r>
              <a:rPr lang="en-US" dirty="0" err="1" smtClean="0"/>
              <a:t>phục</a:t>
            </a:r>
            <a:r>
              <a:rPr lang="en-US" dirty="0" smtClean="0"/>
              <a:t> </a:t>
            </a:r>
            <a:r>
              <a:rPr lang="en-US" dirty="0" err="1" smtClean="0"/>
              <a:t>nhược</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mô</a:t>
            </a:r>
            <a:r>
              <a:rPr lang="en-US" dirty="0" smtClean="0"/>
              <a:t> </a:t>
            </a:r>
            <a:r>
              <a:rPr lang="en-US" dirty="0" err="1" smtClean="0"/>
              <a:t>hình</a:t>
            </a:r>
            <a:r>
              <a:rPr lang="en-US" dirty="0" smtClean="0"/>
              <a:t> </a:t>
            </a:r>
            <a:r>
              <a:rPr lang="en-US" dirty="0" err="1" smtClean="0"/>
              <a:t>thác</a:t>
            </a:r>
            <a:r>
              <a:rPr lang="en-US" dirty="0" smtClean="0"/>
              <a:t> </a:t>
            </a:r>
            <a:r>
              <a:rPr lang="en-US" dirty="0" err="1" smtClean="0"/>
              <a:t>nước</a:t>
            </a:r>
            <a:endParaRPr lang="en-US" dirty="0" smtClean="0"/>
          </a:p>
          <a:p>
            <a:pPr algn="just"/>
            <a:r>
              <a:rPr lang="en-US" dirty="0" err="1" smtClean="0"/>
              <a:t>Nhà</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lắng</a:t>
            </a:r>
            <a:r>
              <a:rPr lang="en-US" dirty="0" smtClean="0"/>
              <a:t> </a:t>
            </a:r>
            <a:r>
              <a:rPr lang="en-US" dirty="0" err="1" smtClean="0"/>
              <a:t>nghe</a:t>
            </a:r>
            <a:r>
              <a:rPr lang="en-US" dirty="0" smtClean="0"/>
              <a:t> </a:t>
            </a:r>
            <a:r>
              <a:rPr lang="en-US" dirty="0" err="1" smtClean="0"/>
              <a:t>và</a:t>
            </a:r>
            <a:r>
              <a:rPr lang="en-US" dirty="0" smtClean="0"/>
              <a:t> </a:t>
            </a:r>
            <a:r>
              <a:rPr lang="en-US" dirty="0" err="1" smtClean="0"/>
              <a:t>tiếp</a:t>
            </a:r>
            <a:r>
              <a:rPr lang="en-US" dirty="0" smtClean="0"/>
              <a:t> </a:t>
            </a:r>
            <a:r>
              <a:rPr lang="en-US" dirty="0" err="1" smtClean="0"/>
              <a:t>nhận</a:t>
            </a:r>
            <a:r>
              <a:rPr lang="en-US" dirty="0" smtClean="0"/>
              <a:t> </a:t>
            </a:r>
            <a:r>
              <a:rPr lang="en-US" dirty="0" err="1" smtClean="0"/>
              <a:t>từ</a:t>
            </a:r>
            <a:r>
              <a:rPr lang="en-US" dirty="0" smtClean="0"/>
              <a:t> </a:t>
            </a:r>
            <a:r>
              <a:rPr lang="en-US" dirty="0" err="1" smtClean="0"/>
              <a:t>phía</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một</a:t>
            </a:r>
            <a:r>
              <a:rPr lang="en-US" dirty="0" smtClean="0"/>
              <a:t> </a:t>
            </a:r>
            <a:r>
              <a:rPr lang="en-US" dirty="0" err="1" smtClean="0"/>
              <a:t>bản</a:t>
            </a:r>
            <a:r>
              <a:rPr lang="en-US" dirty="0" smtClean="0"/>
              <a:t> </a:t>
            </a:r>
            <a:r>
              <a:rPr lang="en-US" dirty="0" err="1" smtClean="0"/>
              <a:t>mẫu</a:t>
            </a:r>
            <a:r>
              <a:rPr lang="en-US" dirty="0" smtClean="0"/>
              <a:t> </a:t>
            </a:r>
            <a:r>
              <a:rPr lang="en-US" dirty="0" err="1" smtClean="0"/>
              <a:t>và</a:t>
            </a:r>
            <a:r>
              <a:rPr lang="en-US" dirty="0" smtClean="0"/>
              <a:t> </a:t>
            </a:r>
            <a:r>
              <a:rPr lang="en-US" dirty="0" err="1" smtClean="0"/>
              <a:t>gửi</a:t>
            </a:r>
            <a:r>
              <a:rPr lang="en-US" dirty="0" smtClean="0"/>
              <a:t> </a:t>
            </a:r>
            <a:r>
              <a:rPr lang="en-US" dirty="0" err="1" smtClean="0"/>
              <a:t>đến</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dùng</a:t>
            </a:r>
            <a:r>
              <a:rPr lang="en-US" dirty="0" smtClean="0"/>
              <a:t> </a:t>
            </a:r>
            <a:r>
              <a:rPr lang="en-US" dirty="0" err="1" smtClean="0"/>
              <a:t>thử</a:t>
            </a:r>
            <a:r>
              <a:rPr lang="en-US" dirty="0" smtClean="0"/>
              <a:t> </a:t>
            </a:r>
            <a:r>
              <a:rPr lang="en-US" dirty="0" err="1" smtClean="0"/>
              <a:t>và</a:t>
            </a:r>
            <a:r>
              <a:rPr lang="en-US" dirty="0" smtClean="0"/>
              <a:t> </a:t>
            </a:r>
            <a:r>
              <a:rPr lang="en-US" dirty="0" err="1" smtClean="0"/>
              <a:t>phản</a:t>
            </a:r>
            <a:r>
              <a:rPr lang="en-US" dirty="0" smtClean="0"/>
              <a:t> </a:t>
            </a:r>
            <a:r>
              <a:rPr lang="en-US" dirty="0" err="1" smtClean="0"/>
              <a:t>hồi</a:t>
            </a:r>
            <a:r>
              <a:rPr lang="en-US" dirty="0" smtClean="0"/>
              <a:t>. </a:t>
            </a:r>
          </a:p>
          <a:p>
            <a:pPr algn="just"/>
            <a:r>
              <a:rPr lang="en-US" dirty="0" err="1" smtClean="0"/>
              <a:t>Thực</a:t>
            </a:r>
            <a:r>
              <a:rPr lang="en-US" dirty="0" smtClean="0"/>
              <a:t> </a:t>
            </a:r>
            <a:r>
              <a:rPr lang="en-US" dirty="0" err="1" smtClean="0"/>
              <a:t>hiện</a:t>
            </a:r>
            <a:r>
              <a:rPr lang="en-US" dirty="0" smtClean="0"/>
              <a:t> </a:t>
            </a:r>
            <a:r>
              <a:rPr lang="en-US" dirty="0" err="1" smtClean="0"/>
              <a:t>lập</a:t>
            </a:r>
            <a:r>
              <a:rPr lang="en-US" dirty="0" smtClean="0"/>
              <a:t> </a:t>
            </a:r>
            <a:r>
              <a:rPr lang="en-US" dirty="0" err="1" smtClean="0"/>
              <a:t>lại</a:t>
            </a:r>
            <a:r>
              <a:rPr lang="en-US" dirty="0" smtClean="0"/>
              <a:t> </a:t>
            </a:r>
            <a:r>
              <a:rPr lang="en-US" dirty="0" err="1" smtClean="0"/>
              <a:t>cho</a:t>
            </a:r>
            <a:r>
              <a:rPr lang="en-US" dirty="0" smtClean="0"/>
              <a:t> </a:t>
            </a:r>
            <a:r>
              <a:rPr lang="en-US" dirty="0" err="1" smtClean="0"/>
              <a:t>đến</a:t>
            </a:r>
            <a:r>
              <a:rPr lang="en-US" dirty="0" smtClean="0"/>
              <a:t> </a:t>
            </a:r>
            <a:r>
              <a:rPr lang="en-US" dirty="0" err="1" smtClean="0"/>
              <a:t>khi</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được</a:t>
            </a:r>
            <a:r>
              <a:rPr lang="en-US" dirty="0" smtClean="0"/>
              <a:t> </a:t>
            </a:r>
            <a:r>
              <a:rPr lang="en-US" dirty="0" err="1" smtClean="0"/>
              <a:t>đáp</a:t>
            </a:r>
            <a:r>
              <a:rPr lang="en-US" dirty="0" smtClean="0"/>
              <a:t> </a:t>
            </a:r>
            <a:r>
              <a:rPr lang="en-US" dirty="0" err="1" smtClean="0"/>
              <a:t>ứng</a:t>
            </a:r>
            <a:r>
              <a:rPr lang="en-US" dirty="0" smtClean="0"/>
              <a:t> </a:t>
            </a:r>
            <a:r>
              <a:rPr lang="en-US" dirty="0" err="1" smtClean="0"/>
              <a:t>thì</a:t>
            </a:r>
            <a:r>
              <a:rPr lang="en-US" dirty="0" smtClean="0"/>
              <a:t> </a:t>
            </a:r>
            <a:r>
              <a:rPr lang="en-US" dirty="0" err="1" smtClean="0"/>
              <a:t>sẽ</a:t>
            </a:r>
            <a:r>
              <a:rPr lang="en-US" dirty="0" smtClean="0"/>
              <a:t> </a:t>
            </a:r>
            <a:r>
              <a:rPr lang="en-US" dirty="0" err="1" smtClean="0"/>
              <a:t>chuyển</a:t>
            </a:r>
            <a:r>
              <a:rPr lang="en-US" dirty="0" smtClean="0"/>
              <a:t> sang </a:t>
            </a:r>
            <a:r>
              <a:rPr lang="en-US" dirty="0" err="1" smtClean="0"/>
              <a:t>giai</a:t>
            </a:r>
            <a:r>
              <a:rPr lang="en-US" dirty="0" smtClean="0"/>
              <a:t> </a:t>
            </a:r>
            <a:r>
              <a:rPr lang="en-US" dirty="0" err="1" smtClean="0"/>
              <a:t>đoạn</a:t>
            </a:r>
            <a:r>
              <a:rPr lang="en-US" dirty="0" smtClean="0"/>
              <a:t> </a:t>
            </a:r>
            <a:r>
              <a:rPr lang="en-US" dirty="0" err="1" smtClean="0"/>
              <a:t>phát</a:t>
            </a:r>
            <a:r>
              <a:rPr lang="en-US" dirty="0" smtClean="0"/>
              <a:t> </a:t>
            </a:r>
            <a:r>
              <a:rPr lang="en-US" dirty="0" err="1" smtClean="0"/>
              <a:t>triển</a:t>
            </a:r>
            <a:r>
              <a:rPr lang="en-US" dirty="0" smtClean="0"/>
              <a:t>.</a:t>
            </a:r>
            <a:endParaRPr lang="en-US" dirty="0"/>
          </a:p>
        </p:txBody>
      </p:sp>
      <p:sp>
        <p:nvSpPr>
          <p:cNvPr id="5" name="Hexagon 4"/>
          <p:cNvSpPr/>
          <p:nvPr/>
        </p:nvSpPr>
        <p:spPr>
          <a:xfrm>
            <a:off x="609600" y="228600"/>
            <a:ext cx="7824019" cy="685800"/>
          </a:xfrm>
          <a:prstGeom prst="hexagon">
            <a:avLst/>
          </a:prstGeom>
          <a:solidFill>
            <a:srgbClr val="FDEFE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srgbClr val="C00000"/>
                </a:solidFill>
                <a:latin typeface="Times New Roman" pitchFamily="18" charset="0"/>
                <a:cs typeface="Times New Roman" pitchFamily="18" charset="0"/>
              </a:rPr>
              <a:t>Đặc</a:t>
            </a:r>
            <a:r>
              <a:rPr lang="en-US" sz="3200" b="1" dirty="0" smtClean="0">
                <a:solidFill>
                  <a:srgbClr val="C00000"/>
                </a:solidFill>
                <a:latin typeface="Times New Roman" pitchFamily="18" charset="0"/>
                <a:cs typeface="Times New Roman" pitchFamily="18" charset="0"/>
              </a:rPr>
              <a:t> </a:t>
            </a:r>
            <a:r>
              <a:rPr lang="en-US" sz="3200" b="1" dirty="0" err="1" smtClean="0">
                <a:solidFill>
                  <a:srgbClr val="C00000"/>
                </a:solidFill>
                <a:latin typeface="Times New Roman" pitchFamily="18" charset="0"/>
                <a:cs typeface="Times New Roman" pitchFamily="18" charset="0"/>
              </a:rPr>
              <a:t>điểm</a:t>
            </a:r>
            <a:r>
              <a:rPr lang="en-US" sz="3200" b="1" dirty="0" smtClean="0">
                <a:solidFill>
                  <a:srgbClr val="C00000"/>
                </a:solidFill>
                <a:latin typeface="Times New Roman" pitchFamily="18" charset="0"/>
                <a:cs typeface="Times New Roman" pitchFamily="18" charset="0"/>
              </a:rPr>
              <a:t> </a:t>
            </a:r>
            <a:r>
              <a:rPr lang="en-US" sz="3200" b="1" dirty="0" err="1" smtClean="0">
                <a:solidFill>
                  <a:srgbClr val="C00000"/>
                </a:solidFill>
                <a:latin typeface="Times New Roman" pitchFamily="18" charset="0"/>
                <a:cs typeface="Times New Roman" pitchFamily="18" charset="0"/>
              </a:rPr>
              <a:t>của</a:t>
            </a:r>
            <a:r>
              <a:rPr lang="en-US" sz="3200" b="1" dirty="0" smtClean="0">
                <a:solidFill>
                  <a:srgbClr val="C00000"/>
                </a:solidFill>
                <a:latin typeface="Times New Roman" pitchFamily="18" charset="0"/>
                <a:cs typeface="Times New Roman" pitchFamily="18" charset="0"/>
              </a:rPr>
              <a:t> </a:t>
            </a:r>
            <a:r>
              <a:rPr lang="en-US" sz="3200" b="1" dirty="0" err="1" smtClean="0">
                <a:solidFill>
                  <a:srgbClr val="C00000"/>
                </a:solidFill>
                <a:latin typeface="Times New Roman" pitchFamily="18" charset="0"/>
                <a:cs typeface="Times New Roman" pitchFamily="18" charset="0"/>
              </a:rPr>
              <a:t>mô</a:t>
            </a:r>
            <a:r>
              <a:rPr lang="en-US" sz="3200" b="1" dirty="0" smtClean="0">
                <a:solidFill>
                  <a:srgbClr val="C00000"/>
                </a:solidFill>
                <a:latin typeface="Times New Roman" pitchFamily="18" charset="0"/>
                <a:cs typeface="Times New Roman" pitchFamily="18" charset="0"/>
              </a:rPr>
              <a:t> </a:t>
            </a:r>
            <a:r>
              <a:rPr lang="en-US" sz="3200" b="1" dirty="0" err="1" smtClean="0">
                <a:solidFill>
                  <a:srgbClr val="C00000"/>
                </a:solidFill>
                <a:latin typeface="Times New Roman" pitchFamily="18" charset="0"/>
                <a:cs typeface="Times New Roman" pitchFamily="18" charset="0"/>
              </a:rPr>
              <a:t>hình</a:t>
            </a:r>
            <a:r>
              <a:rPr lang="en-US" sz="3200" b="1" dirty="0" smtClean="0">
                <a:solidFill>
                  <a:srgbClr val="C00000"/>
                </a:solidFill>
                <a:latin typeface="Times New Roman" pitchFamily="18" charset="0"/>
                <a:cs typeface="Times New Roman" pitchFamily="18" charset="0"/>
              </a:rPr>
              <a:t> </a:t>
            </a:r>
            <a:r>
              <a:rPr lang="en-US" sz="3200" b="1" dirty="0" err="1" smtClean="0">
                <a:solidFill>
                  <a:srgbClr val="C00000"/>
                </a:solidFill>
                <a:latin typeface="Times New Roman" pitchFamily="18" charset="0"/>
                <a:cs typeface="Times New Roman" pitchFamily="18" charset="0"/>
              </a:rPr>
              <a:t>Bản</a:t>
            </a:r>
            <a:r>
              <a:rPr lang="en-US" sz="3200" b="1" dirty="0" smtClean="0">
                <a:solidFill>
                  <a:srgbClr val="C00000"/>
                </a:solidFill>
                <a:latin typeface="Times New Roman" pitchFamily="18" charset="0"/>
                <a:cs typeface="Times New Roman" pitchFamily="18" charset="0"/>
              </a:rPr>
              <a:t> </a:t>
            </a:r>
            <a:r>
              <a:rPr lang="en-US" sz="3200" b="1" dirty="0" err="1" smtClean="0">
                <a:solidFill>
                  <a:srgbClr val="C00000"/>
                </a:solidFill>
                <a:latin typeface="Times New Roman" pitchFamily="18" charset="0"/>
                <a:cs typeface="Times New Roman" pitchFamily="18" charset="0"/>
              </a:rPr>
              <a:t>mẫu</a:t>
            </a:r>
            <a:endParaRPr lang="en-US" sz="3200"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989064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lgn="just">
              <a:buFont typeface="+mj-lt"/>
              <a:buAutoNum type="arabicPeriod"/>
            </a:pPr>
            <a:r>
              <a:rPr lang="en-US" dirty="0" err="1" smtClean="0"/>
              <a:t>Khi</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cần</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nhanh</a:t>
            </a:r>
            <a:r>
              <a:rPr lang="en-US" dirty="0" smtClean="0"/>
              <a:t> </a:t>
            </a:r>
            <a:r>
              <a:rPr lang="en-US" dirty="0" err="1" smtClean="0"/>
              <a:t>chóng</a:t>
            </a:r>
            <a:r>
              <a:rPr lang="en-US" dirty="0" smtClean="0"/>
              <a:t>. </a:t>
            </a:r>
          </a:p>
          <a:p>
            <a:pPr marL="514350" indent="-514350" algn="just">
              <a:buFont typeface="+mj-lt"/>
              <a:buAutoNum type="arabicPeriod"/>
            </a:pPr>
            <a:r>
              <a:rPr lang="en-US" dirty="0" err="1" smtClean="0"/>
              <a:t>Khi</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chưa</a:t>
            </a:r>
            <a:r>
              <a:rPr lang="en-US" dirty="0" smtClean="0"/>
              <a:t> </a:t>
            </a:r>
            <a:r>
              <a:rPr lang="en-US" dirty="0" err="1" smtClean="0"/>
              <a:t>được</a:t>
            </a:r>
            <a:r>
              <a:rPr lang="en-US" dirty="0" smtClean="0"/>
              <a:t> </a:t>
            </a:r>
            <a:r>
              <a:rPr lang="en-US" dirty="0" err="1" smtClean="0"/>
              <a:t>nhận</a:t>
            </a:r>
            <a:r>
              <a:rPr lang="en-US" dirty="0" smtClean="0"/>
              <a:t> </a:t>
            </a:r>
            <a:r>
              <a:rPr lang="en-US" dirty="0" err="1" smtClean="0"/>
              <a:t>diện</a:t>
            </a:r>
            <a:r>
              <a:rPr lang="en-US" dirty="0" smtClean="0"/>
              <a:t> </a:t>
            </a:r>
            <a:r>
              <a:rPr lang="en-US" dirty="0" err="1" smtClean="0"/>
              <a:t>rõ</a:t>
            </a:r>
            <a:r>
              <a:rPr lang="en-US" dirty="0" smtClean="0"/>
              <a:t>.</a:t>
            </a:r>
          </a:p>
          <a:p>
            <a:pPr marL="514350" indent="-514350" algn="just">
              <a:buFont typeface="+mj-lt"/>
              <a:buAutoNum type="arabicPeriod"/>
            </a:pPr>
            <a:r>
              <a:rPr lang="en-US" dirty="0" err="1" smtClean="0"/>
              <a:t>Người</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không</a:t>
            </a:r>
            <a:r>
              <a:rPr lang="en-US" dirty="0" smtClean="0"/>
              <a:t> </a:t>
            </a:r>
            <a:r>
              <a:rPr lang="en-US" dirty="0" err="1" smtClean="0"/>
              <a:t>chắc</a:t>
            </a:r>
            <a:r>
              <a:rPr lang="en-US" dirty="0" smtClean="0"/>
              <a:t> </a:t>
            </a:r>
            <a:r>
              <a:rPr lang="en-US" dirty="0" err="1" smtClean="0"/>
              <a:t>về</a:t>
            </a:r>
            <a:r>
              <a:rPr lang="en-US" dirty="0" smtClean="0"/>
              <a:t> </a:t>
            </a:r>
            <a:r>
              <a:rPr lang="en-US" dirty="0" err="1" smtClean="0"/>
              <a:t>tính</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của</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hệ</a:t>
            </a:r>
            <a:r>
              <a:rPr lang="en-US" dirty="0" smtClean="0"/>
              <a:t> </a:t>
            </a:r>
            <a:r>
              <a:rPr lang="en-US" dirty="0" err="1" smtClean="0"/>
              <a:t>điều</a:t>
            </a:r>
            <a:r>
              <a:rPr lang="en-US" dirty="0" smtClean="0"/>
              <a:t> </a:t>
            </a:r>
            <a:r>
              <a:rPr lang="en-US" dirty="0" err="1" smtClean="0"/>
              <a:t>hành</a:t>
            </a:r>
            <a:r>
              <a:rPr lang="en-US" dirty="0" smtClean="0"/>
              <a:t> </a:t>
            </a:r>
            <a:r>
              <a:rPr lang="en-US" dirty="0" err="1" smtClean="0"/>
              <a:t>hoặc</a:t>
            </a:r>
            <a:r>
              <a:rPr lang="en-US" dirty="0" smtClean="0"/>
              <a:t> </a:t>
            </a:r>
            <a:r>
              <a:rPr lang="en-US" dirty="0" err="1" smtClean="0"/>
              <a:t>giao</a:t>
            </a:r>
            <a:r>
              <a:rPr lang="en-US" dirty="0" smtClean="0"/>
              <a:t> </a:t>
            </a:r>
            <a:r>
              <a:rPr lang="en-US" dirty="0" err="1" smtClean="0"/>
              <a:t>diện</a:t>
            </a:r>
            <a:r>
              <a:rPr lang="en-US" dirty="0" smtClean="0"/>
              <a:t>.</a:t>
            </a:r>
          </a:p>
          <a:p>
            <a:pPr marL="514350" indent="-514350" algn="just">
              <a:buFont typeface="+mj-lt"/>
              <a:buAutoNum type="arabicPeriod"/>
            </a:pPr>
            <a:r>
              <a:rPr lang="en-AU" dirty="0" err="1">
                <a:solidFill>
                  <a:srgbClr val="000000"/>
                </a:solidFill>
              </a:rPr>
              <a:t>Kích</a:t>
            </a:r>
            <a:r>
              <a:rPr lang="en-AU" dirty="0">
                <a:solidFill>
                  <a:srgbClr val="000000"/>
                </a:solidFill>
              </a:rPr>
              <a:t> </a:t>
            </a:r>
            <a:r>
              <a:rPr lang="en-AU" dirty="0" err="1">
                <a:solidFill>
                  <a:srgbClr val="000000"/>
                </a:solidFill>
              </a:rPr>
              <a:t>thích</a:t>
            </a:r>
            <a:r>
              <a:rPr lang="en-AU" dirty="0">
                <a:solidFill>
                  <a:srgbClr val="000000"/>
                </a:solidFill>
              </a:rPr>
              <a:t> </a:t>
            </a:r>
            <a:r>
              <a:rPr lang="en-AU" dirty="0" err="1">
                <a:solidFill>
                  <a:srgbClr val="000000"/>
                </a:solidFill>
              </a:rPr>
              <a:t>sự</a:t>
            </a:r>
            <a:r>
              <a:rPr lang="en-AU" dirty="0">
                <a:solidFill>
                  <a:srgbClr val="000000"/>
                </a:solidFill>
              </a:rPr>
              <a:t> </a:t>
            </a:r>
            <a:r>
              <a:rPr lang="en-AU" dirty="0" err="1">
                <a:solidFill>
                  <a:srgbClr val="000000"/>
                </a:solidFill>
              </a:rPr>
              <a:t>thích</a:t>
            </a:r>
            <a:r>
              <a:rPr lang="en-AU" dirty="0">
                <a:solidFill>
                  <a:srgbClr val="000000"/>
                </a:solidFill>
              </a:rPr>
              <a:t> </a:t>
            </a:r>
            <a:r>
              <a:rPr lang="en-AU" dirty="0" err="1">
                <a:solidFill>
                  <a:srgbClr val="000000"/>
                </a:solidFill>
              </a:rPr>
              <a:t>thú</a:t>
            </a:r>
            <a:r>
              <a:rPr lang="en-AU" dirty="0">
                <a:solidFill>
                  <a:srgbClr val="000000"/>
                </a:solidFill>
              </a:rPr>
              <a:t> </a:t>
            </a:r>
            <a:r>
              <a:rPr lang="en-AU" dirty="0" err="1">
                <a:solidFill>
                  <a:srgbClr val="000000"/>
                </a:solidFill>
              </a:rPr>
              <a:t>của</a:t>
            </a:r>
            <a:r>
              <a:rPr lang="en-AU" dirty="0">
                <a:solidFill>
                  <a:srgbClr val="000000"/>
                </a:solidFill>
              </a:rPr>
              <a:t> </a:t>
            </a:r>
            <a:r>
              <a:rPr lang="en-AU" dirty="0" err="1">
                <a:solidFill>
                  <a:srgbClr val="000000"/>
                </a:solidFill>
              </a:rPr>
              <a:t>người</a:t>
            </a:r>
            <a:r>
              <a:rPr lang="en-AU" dirty="0">
                <a:solidFill>
                  <a:srgbClr val="000000"/>
                </a:solidFill>
              </a:rPr>
              <a:t> </a:t>
            </a:r>
            <a:r>
              <a:rPr lang="en-AU" dirty="0" err="1">
                <a:solidFill>
                  <a:srgbClr val="000000"/>
                </a:solidFill>
              </a:rPr>
              <a:t>dùng</a:t>
            </a:r>
            <a:r>
              <a:rPr lang="en-AU" dirty="0">
                <a:solidFill>
                  <a:srgbClr val="000000"/>
                </a:solidFill>
              </a:rPr>
              <a:t> </a:t>
            </a:r>
            <a:r>
              <a:rPr lang="en-AU" dirty="0" err="1">
                <a:solidFill>
                  <a:srgbClr val="000000"/>
                </a:solidFill>
              </a:rPr>
              <a:t>với</a:t>
            </a:r>
            <a:r>
              <a:rPr lang="en-AU" dirty="0">
                <a:solidFill>
                  <a:srgbClr val="000000"/>
                </a:solidFill>
              </a:rPr>
              <a:t> </a:t>
            </a:r>
            <a:r>
              <a:rPr lang="en-AU" dirty="0" err="1">
                <a:solidFill>
                  <a:srgbClr val="000000"/>
                </a:solidFill>
              </a:rPr>
              <a:t>dự</a:t>
            </a:r>
            <a:r>
              <a:rPr lang="en-AU" dirty="0">
                <a:solidFill>
                  <a:srgbClr val="000000"/>
                </a:solidFill>
              </a:rPr>
              <a:t> </a:t>
            </a:r>
            <a:r>
              <a:rPr lang="en-AU" dirty="0" err="1">
                <a:solidFill>
                  <a:srgbClr val="000000"/>
                </a:solidFill>
              </a:rPr>
              <a:t>án</a:t>
            </a:r>
            <a:endParaRPr lang="en-AU" dirty="0">
              <a:solidFill>
                <a:srgbClr val="000000"/>
              </a:solidFill>
            </a:endParaRPr>
          </a:p>
          <a:p>
            <a:pPr marL="0" indent="0" algn="just">
              <a:buNone/>
            </a:pPr>
            <a:r>
              <a:rPr lang="en-US" dirty="0" err="1" smtClean="0"/>
              <a:t>Ví</a:t>
            </a:r>
            <a:r>
              <a:rPr lang="en-US" dirty="0" smtClean="0"/>
              <a:t> </a:t>
            </a:r>
            <a:r>
              <a:rPr lang="en-US" dirty="0" err="1" smtClean="0"/>
              <a:t>dụ</a:t>
            </a:r>
            <a:r>
              <a:rPr lang="en-US" dirty="0" smtClean="0"/>
              <a:t>: Web </a:t>
            </a:r>
            <a:r>
              <a:rPr lang="en-US" dirty="0" err="1" smtClean="0"/>
              <a:t>thương</a:t>
            </a:r>
            <a:r>
              <a:rPr lang="en-US" dirty="0" smtClean="0"/>
              <a:t> </a:t>
            </a:r>
            <a:r>
              <a:rPr lang="en-US" dirty="0" err="1" smtClean="0"/>
              <a:t>mại</a:t>
            </a:r>
            <a:r>
              <a:rPr lang="en-US" dirty="0" smtClean="0"/>
              <a:t> </a:t>
            </a:r>
            <a:r>
              <a:rPr lang="en-US" dirty="0" err="1" smtClean="0"/>
              <a:t>điện</a:t>
            </a:r>
            <a:r>
              <a:rPr lang="en-US" dirty="0" smtClean="0"/>
              <a:t> </a:t>
            </a:r>
            <a:r>
              <a:rPr lang="en-US" dirty="0" err="1" smtClean="0"/>
              <a:t>tử</a:t>
            </a:r>
            <a:endParaRPr lang="en-US" dirty="0"/>
          </a:p>
        </p:txBody>
      </p:sp>
      <p:sp>
        <p:nvSpPr>
          <p:cNvPr id="5" name="Hexagon 4"/>
          <p:cNvSpPr/>
          <p:nvPr/>
        </p:nvSpPr>
        <p:spPr>
          <a:xfrm>
            <a:off x="609600" y="457200"/>
            <a:ext cx="7924800" cy="685800"/>
          </a:xfrm>
          <a:prstGeom prst="hexagon">
            <a:avLst/>
          </a:prstGeom>
          <a:solidFill>
            <a:srgbClr val="FDEFE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srgbClr val="C00000"/>
                </a:solidFill>
                <a:latin typeface="Times New Roman" pitchFamily="18" charset="0"/>
                <a:cs typeface="Times New Roman" pitchFamily="18" charset="0"/>
              </a:rPr>
              <a:t>Khi</a:t>
            </a:r>
            <a:r>
              <a:rPr lang="en-US" sz="3200" b="1" dirty="0" smtClean="0">
                <a:solidFill>
                  <a:srgbClr val="C00000"/>
                </a:solidFill>
                <a:latin typeface="Times New Roman" pitchFamily="18" charset="0"/>
                <a:cs typeface="Times New Roman" pitchFamily="18" charset="0"/>
              </a:rPr>
              <a:t> </a:t>
            </a:r>
            <a:r>
              <a:rPr lang="en-US" sz="3200" b="1" dirty="0" err="1" smtClean="0">
                <a:solidFill>
                  <a:srgbClr val="C00000"/>
                </a:solidFill>
                <a:latin typeface="Times New Roman" pitchFamily="18" charset="0"/>
                <a:cs typeface="Times New Roman" pitchFamily="18" charset="0"/>
              </a:rPr>
              <a:t>nào</a:t>
            </a:r>
            <a:r>
              <a:rPr lang="en-US" sz="3200" b="1" dirty="0" smtClean="0">
                <a:solidFill>
                  <a:srgbClr val="C00000"/>
                </a:solidFill>
                <a:latin typeface="Times New Roman" pitchFamily="18" charset="0"/>
                <a:cs typeface="Times New Roman" pitchFamily="18" charset="0"/>
              </a:rPr>
              <a:t> </a:t>
            </a:r>
            <a:r>
              <a:rPr lang="en-US" sz="3200" b="1" dirty="0" err="1" smtClean="0">
                <a:solidFill>
                  <a:srgbClr val="C00000"/>
                </a:solidFill>
                <a:latin typeface="Times New Roman" pitchFamily="18" charset="0"/>
                <a:cs typeface="Times New Roman" pitchFamily="18" charset="0"/>
              </a:rPr>
              <a:t>áp</a:t>
            </a:r>
            <a:r>
              <a:rPr lang="en-US" sz="3200" b="1" dirty="0" smtClean="0">
                <a:solidFill>
                  <a:srgbClr val="C00000"/>
                </a:solidFill>
                <a:latin typeface="Times New Roman" pitchFamily="18" charset="0"/>
                <a:cs typeface="Times New Roman" pitchFamily="18" charset="0"/>
              </a:rPr>
              <a:t> </a:t>
            </a:r>
            <a:r>
              <a:rPr lang="en-US" sz="3200" b="1" dirty="0" err="1" smtClean="0">
                <a:solidFill>
                  <a:srgbClr val="C00000"/>
                </a:solidFill>
                <a:latin typeface="Times New Roman" pitchFamily="18" charset="0"/>
                <a:cs typeface="Times New Roman" pitchFamily="18" charset="0"/>
              </a:rPr>
              <a:t>dụng</a:t>
            </a:r>
            <a:r>
              <a:rPr lang="en-US" sz="3200" b="1" dirty="0" smtClean="0">
                <a:solidFill>
                  <a:srgbClr val="C00000"/>
                </a:solidFill>
                <a:latin typeface="Times New Roman" pitchFamily="18" charset="0"/>
                <a:cs typeface="Times New Roman" pitchFamily="18" charset="0"/>
              </a:rPr>
              <a:t> </a:t>
            </a:r>
            <a:r>
              <a:rPr lang="en-US" sz="3200" b="1" dirty="0" err="1" smtClean="0">
                <a:solidFill>
                  <a:srgbClr val="C00000"/>
                </a:solidFill>
                <a:latin typeface="Times New Roman" pitchFamily="18" charset="0"/>
                <a:cs typeface="Times New Roman" pitchFamily="18" charset="0"/>
              </a:rPr>
              <a:t>mô</a:t>
            </a:r>
            <a:r>
              <a:rPr lang="en-US" sz="3200" b="1" dirty="0" smtClean="0">
                <a:solidFill>
                  <a:srgbClr val="C00000"/>
                </a:solidFill>
                <a:latin typeface="Times New Roman" pitchFamily="18" charset="0"/>
                <a:cs typeface="Times New Roman" pitchFamily="18" charset="0"/>
              </a:rPr>
              <a:t> </a:t>
            </a:r>
            <a:r>
              <a:rPr lang="en-US" sz="3200" b="1" dirty="0" err="1" smtClean="0">
                <a:solidFill>
                  <a:srgbClr val="C00000"/>
                </a:solidFill>
                <a:latin typeface="Times New Roman" pitchFamily="18" charset="0"/>
                <a:cs typeface="Times New Roman" pitchFamily="18" charset="0"/>
              </a:rPr>
              <a:t>hình</a:t>
            </a:r>
            <a:r>
              <a:rPr lang="en-US" sz="3200" b="1" dirty="0" smtClean="0">
                <a:solidFill>
                  <a:srgbClr val="C00000"/>
                </a:solidFill>
                <a:latin typeface="Times New Roman" pitchFamily="18" charset="0"/>
                <a:cs typeface="Times New Roman" pitchFamily="18" charset="0"/>
              </a:rPr>
              <a:t> </a:t>
            </a:r>
            <a:r>
              <a:rPr lang="en-US" sz="3200" b="1" dirty="0" err="1" smtClean="0">
                <a:solidFill>
                  <a:srgbClr val="C00000"/>
                </a:solidFill>
                <a:latin typeface="Times New Roman" pitchFamily="18" charset="0"/>
                <a:cs typeface="Times New Roman" pitchFamily="18" charset="0"/>
              </a:rPr>
              <a:t>Bản</a:t>
            </a:r>
            <a:r>
              <a:rPr lang="en-US" sz="3200" b="1" dirty="0" smtClean="0">
                <a:solidFill>
                  <a:srgbClr val="C00000"/>
                </a:solidFill>
                <a:latin typeface="Times New Roman" pitchFamily="18" charset="0"/>
                <a:cs typeface="Times New Roman" pitchFamily="18" charset="0"/>
              </a:rPr>
              <a:t> </a:t>
            </a:r>
            <a:r>
              <a:rPr lang="en-US" sz="3200" b="1" dirty="0" err="1" smtClean="0">
                <a:solidFill>
                  <a:srgbClr val="C00000"/>
                </a:solidFill>
                <a:latin typeface="Times New Roman" pitchFamily="18" charset="0"/>
                <a:cs typeface="Times New Roman" pitchFamily="18" charset="0"/>
              </a:rPr>
              <a:t>mẫu</a:t>
            </a:r>
            <a:r>
              <a:rPr lang="en-US" sz="3200" b="1" dirty="0" smtClean="0">
                <a:solidFill>
                  <a:srgbClr val="C00000"/>
                </a:solidFill>
                <a:latin typeface="Times New Roman" pitchFamily="18" charset="0"/>
                <a:cs typeface="Times New Roman" pitchFamily="18" charset="0"/>
              </a:rPr>
              <a:t>?</a:t>
            </a:r>
            <a:endParaRPr lang="en-US" sz="3200"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2753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rotWithShape="1">
          <a:blip r:embed="rId2"/>
          <a:srcRect l="20443" t="21753" r="32830" b="27598"/>
          <a:stretch/>
        </p:blipFill>
        <p:spPr bwMode="auto">
          <a:xfrm>
            <a:off x="1447800" y="1905000"/>
            <a:ext cx="6553200" cy="4267200"/>
          </a:xfrm>
          <a:prstGeom prst="rect">
            <a:avLst/>
          </a:prstGeom>
          <a:ln>
            <a:noFill/>
          </a:ln>
          <a:extLst>
            <a:ext uri="{53640926-AAD7-44D8-BBD7-CCE9431645EC}">
              <a14:shadowObscured xmlns:a14="http://schemas.microsoft.com/office/drawing/2010/main"/>
            </a:ext>
          </a:extLst>
        </p:spPr>
      </p:pic>
      <p:sp>
        <p:nvSpPr>
          <p:cNvPr id="6" name="Hexagon 5"/>
          <p:cNvSpPr/>
          <p:nvPr/>
        </p:nvSpPr>
        <p:spPr>
          <a:xfrm>
            <a:off x="609600" y="228600"/>
            <a:ext cx="7824019" cy="685800"/>
          </a:xfrm>
          <a:prstGeom prst="hexagon">
            <a:avLst/>
          </a:prstGeom>
          <a:solidFill>
            <a:srgbClr val="FDEFE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solidFill>
                  <a:srgbClr val="C00000"/>
                </a:solidFill>
                <a:latin typeface="Times New Roman" pitchFamily="18" charset="0"/>
                <a:cs typeface="Times New Roman" pitchFamily="18" charset="0"/>
              </a:rPr>
              <a:t>Mô hình xoắn ốc</a:t>
            </a:r>
            <a:endParaRPr lang="en-US" sz="3200" b="1">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73609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exagon 4"/>
          <p:cNvSpPr/>
          <p:nvPr/>
        </p:nvSpPr>
        <p:spPr>
          <a:xfrm>
            <a:off x="609600" y="457200"/>
            <a:ext cx="7824019" cy="685800"/>
          </a:xfrm>
          <a:prstGeom prst="hexagon">
            <a:avLst/>
          </a:prstGeom>
          <a:solidFill>
            <a:srgbClr val="FDEFE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solidFill>
                  <a:srgbClr val="C00000"/>
                </a:solidFill>
                <a:latin typeface="Times New Roman" pitchFamily="18" charset="0"/>
                <a:cs typeface="Times New Roman" pitchFamily="18" charset="0"/>
              </a:rPr>
              <a:t>Mô hình xoắn ốc</a:t>
            </a:r>
            <a:endParaRPr lang="en-US" sz="3200" b="1">
              <a:solidFill>
                <a:srgbClr val="C00000"/>
              </a:solidFill>
              <a:latin typeface="Times New Roman" pitchFamily="18" charset="0"/>
              <a:cs typeface="Times New Roman" pitchFamily="18" charset="0"/>
            </a:endParaRPr>
          </a:p>
        </p:txBody>
      </p:sp>
      <p:sp>
        <p:nvSpPr>
          <p:cNvPr id="6" name="Rectangle 3"/>
          <p:cNvSpPr txBox="1">
            <a:spLocks noChangeArrowheads="1"/>
          </p:cNvSpPr>
          <p:nvPr/>
        </p:nvSpPr>
        <p:spPr bwMode="auto">
          <a:xfrm>
            <a:off x="609600" y="17526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AU" dirty="0" err="1" smtClean="0">
                <a:solidFill>
                  <a:srgbClr val="000000"/>
                </a:solidFill>
              </a:rPr>
              <a:t>Mô</a:t>
            </a:r>
            <a:r>
              <a:rPr lang="en-AU" dirty="0" smtClean="0">
                <a:solidFill>
                  <a:srgbClr val="000000"/>
                </a:solidFill>
              </a:rPr>
              <a:t> </a:t>
            </a:r>
            <a:r>
              <a:rPr lang="en-AU" dirty="0" err="1" smtClean="0">
                <a:solidFill>
                  <a:srgbClr val="000000"/>
                </a:solidFill>
              </a:rPr>
              <a:t>hình</a:t>
            </a:r>
            <a:r>
              <a:rPr lang="en-AU" dirty="0" smtClean="0">
                <a:solidFill>
                  <a:srgbClr val="000000"/>
                </a:solidFill>
              </a:rPr>
              <a:t> </a:t>
            </a:r>
            <a:r>
              <a:rPr lang="en-AU" dirty="0" err="1" smtClean="0">
                <a:solidFill>
                  <a:srgbClr val="000000"/>
                </a:solidFill>
              </a:rPr>
              <a:t>được</a:t>
            </a:r>
            <a:r>
              <a:rPr lang="en-AU" dirty="0" smtClean="0">
                <a:solidFill>
                  <a:srgbClr val="000000"/>
                </a:solidFill>
              </a:rPr>
              <a:t> </a:t>
            </a:r>
            <a:r>
              <a:rPr lang="en-AU" dirty="0" err="1" smtClean="0">
                <a:solidFill>
                  <a:srgbClr val="000000"/>
                </a:solidFill>
              </a:rPr>
              <a:t>thực</a:t>
            </a:r>
            <a:r>
              <a:rPr lang="en-AU" dirty="0" smtClean="0">
                <a:solidFill>
                  <a:srgbClr val="000000"/>
                </a:solidFill>
              </a:rPr>
              <a:t> </a:t>
            </a:r>
            <a:r>
              <a:rPr lang="en-AU" dirty="0" err="1" smtClean="0">
                <a:solidFill>
                  <a:srgbClr val="000000"/>
                </a:solidFill>
              </a:rPr>
              <a:t>hiện</a:t>
            </a:r>
            <a:r>
              <a:rPr lang="en-AU" dirty="0" smtClean="0">
                <a:solidFill>
                  <a:srgbClr val="000000"/>
                </a:solidFill>
              </a:rPr>
              <a:t> </a:t>
            </a:r>
            <a:r>
              <a:rPr lang="en-AU" dirty="0" err="1" smtClean="0">
                <a:solidFill>
                  <a:srgbClr val="000000"/>
                </a:solidFill>
              </a:rPr>
              <a:t>theo</a:t>
            </a:r>
            <a:r>
              <a:rPr lang="en-AU" dirty="0" smtClean="0">
                <a:solidFill>
                  <a:srgbClr val="000000"/>
                </a:solidFill>
              </a:rPr>
              <a:t> </a:t>
            </a:r>
            <a:r>
              <a:rPr lang="en-AU" dirty="0" err="1" smtClean="0">
                <a:solidFill>
                  <a:srgbClr val="000000"/>
                </a:solidFill>
              </a:rPr>
              <a:t>một</a:t>
            </a:r>
            <a:r>
              <a:rPr lang="en-AU" dirty="0" smtClean="0">
                <a:solidFill>
                  <a:srgbClr val="000000"/>
                </a:solidFill>
              </a:rPr>
              <a:t> </a:t>
            </a:r>
            <a:r>
              <a:rPr lang="en-AU" dirty="0" err="1" smtClean="0">
                <a:solidFill>
                  <a:srgbClr val="000000"/>
                </a:solidFill>
              </a:rPr>
              <a:t>chuỗi</a:t>
            </a:r>
            <a:r>
              <a:rPr lang="en-AU" dirty="0" smtClean="0">
                <a:solidFill>
                  <a:srgbClr val="000000"/>
                </a:solidFill>
              </a:rPr>
              <a:t> </a:t>
            </a:r>
            <a:r>
              <a:rPr lang="en-AU" dirty="0" err="1" smtClean="0">
                <a:solidFill>
                  <a:srgbClr val="000000"/>
                </a:solidFill>
              </a:rPr>
              <a:t>lặp</a:t>
            </a:r>
            <a:r>
              <a:rPr lang="en-AU" dirty="0" smtClean="0">
                <a:solidFill>
                  <a:srgbClr val="000000"/>
                </a:solidFill>
              </a:rPr>
              <a:t> </a:t>
            </a:r>
            <a:r>
              <a:rPr lang="en-AU" dirty="0" err="1" smtClean="0">
                <a:solidFill>
                  <a:srgbClr val="000000"/>
                </a:solidFill>
              </a:rPr>
              <a:t>kiểu</a:t>
            </a:r>
            <a:r>
              <a:rPr lang="en-AU" dirty="0" smtClean="0">
                <a:solidFill>
                  <a:srgbClr val="000000"/>
                </a:solidFill>
              </a:rPr>
              <a:t> </a:t>
            </a:r>
            <a:r>
              <a:rPr lang="en-AU" dirty="0" err="1" smtClean="0">
                <a:solidFill>
                  <a:srgbClr val="000000"/>
                </a:solidFill>
              </a:rPr>
              <a:t>xoắn</a:t>
            </a:r>
            <a:r>
              <a:rPr lang="en-AU" dirty="0" smtClean="0">
                <a:solidFill>
                  <a:srgbClr val="000000"/>
                </a:solidFill>
              </a:rPr>
              <a:t> </a:t>
            </a:r>
            <a:r>
              <a:rPr lang="en-AU" dirty="0" err="1" smtClean="0">
                <a:solidFill>
                  <a:srgbClr val="000000"/>
                </a:solidFill>
              </a:rPr>
              <a:t>ốc</a:t>
            </a:r>
            <a:r>
              <a:rPr lang="en-AU" dirty="0" smtClean="0">
                <a:solidFill>
                  <a:srgbClr val="000000"/>
                </a:solidFill>
              </a:rPr>
              <a:t>, </a:t>
            </a:r>
            <a:r>
              <a:rPr lang="en-AU" dirty="0" err="1" smtClean="0">
                <a:solidFill>
                  <a:srgbClr val="000000"/>
                </a:solidFill>
              </a:rPr>
              <a:t>mỗi</a:t>
            </a:r>
            <a:r>
              <a:rPr lang="en-AU" dirty="0" smtClean="0">
                <a:solidFill>
                  <a:srgbClr val="000000"/>
                </a:solidFill>
              </a:rPr>
              <a:t> </a:t>
            </a:r>
            <a:r>
              <a:rPr lang="en-AU" dirty="0" err="1" smtClean="0">
                <a:solidFill>
                  <a:srgbClr val="000000"/>
                </a:solidFill>
              </a:rPr>
              <a:t>lần</a:t>
            </a:r>
            <a:r>
              <a:rPr lang="en-AU" dirty="0" smtClean="0">
                <a:solidFill>
                  <a:srgbClr val="000000"/>
                </a:solidFill>
              </a:rPr>
              <a:t> </a:t>
            </a:r>
            <a:r>
              <a:rPr lang="en-AU" dirty="0" err="1" smtClean="0">
                <a:solidFill>
                  <a:srgbClr val="000000"/>
                </a:solidFill>
              </a:rPr>
              <a:t>lặp</a:t>
            </a:r>
            <a:r>
              <a:rPr lang="en-AU" dirty="0" smtClean="0">
                <a:solidFill>
                  <a:srgbClr val="000000"/>
                </a:solidFill>
              </a:rPr>
              <a:t> </a:t>
            </a:r>
            <a:r>
              <a:rPr lang="en-AU" dirty="0" err="1" smtClean="0">
                <a:solidFill>
                  <a:srgbClr val="000000"/>
                </a:solidFill>
              </a:rPr>
              <a:t>có</a:t>
            </a:r>
            <a:r>
              <a:rPr lang="en-AU" dirty="0" smtClean="0">
                <a:solidFill>
                  <a:srgbClr val="000000"/>
                </a:solidFill>
              </a:rPr>
              <a:t> </a:t>
            </a:r>
            <a:r>
              <a:rPr lang="en-AU" dirty="0" err="1" smtClean="0">
                <a:solidFill>
                  <a:srgbClr val="000000"/>
                </a:solidFill>
              </a:rPr>
              <a:t>cải</a:t>
            </a:r>
            <a:r>
              <a:rPr lang="en-AU" dirty="0" smtClean="0">
                <a:solidFill>
                  <a:srgbClr val="000000"/>
                </a:solidFill>
              </a:rPr>
              <a:t> </a:t>
            </a:r>
            <a:r>
              <a:rPr lang="en-AU" dirty="0" err="1" smtClean="0">
                <a:solidFill>
                  <a:srgbClr val="000000"/>
                </a:solidFill>
              </a:rPr>
              <a:t>thiện</a:t>
            </a:r>
            <a:r>
              <a:rPr lang="en-AU" dirty="0" smtClean="0">
                <a:solidFill>
                  <a:srgbClr val="000000"/>
                </a:solidFill>
              </a:rPr>
              <a:t> </a:t>
            </a:r>
            <a:r>
              <a:rPr lang="en-AU" dirty="0" err="1" smtClean="0">
                <a:solidFill>
                  <a:srgbClr val="000000"/>
                </a:solidFill>
              </a:rPr>
              <a:t>sản</a:t>
            </a:r>
            <a:r>
              <a:rPr lang="en-AU" dirty="0" smtClean="0">
                <a:solidFill>
                  <a:srgbClr val="000000"/>
                </a:solidFill>
              </a:rPr>
              <a:t> </a:t>
            </a:r>
            <a:r>
              <a:rPr lang="en-AU" dirty="0" err="1" smtClean="0">
                <a:solidFill>
                  <a:srgbClr val="000000"/>
                </a:solidFill>
              </a:rPr>
              <a:t>phẩm</a:t>
            </a:r>
            <a:r>
              <a:rPr lang="en-AU" dirty="0" smtClean="0">
                <a:solidFill>
                  <a:srgbClr val="000000"/>
                </a:solidFill>
              </a:rPr>
              <a:t>.</a:t>
            </a:r>
          </a:p>
          <a:p>
            <a:pPr algn="just"/>
            <a:r>
              <a:rPr lang="en-AU" dirty="0" smtClean="0">
                <a:solidFill>
                  <a:srgbClr val="000000"/>
                </a:solidFill>
              </a:rPr>
              <a:t> </a:t>
            </a:r>
            <a:r>
              <a:rPr lang="en-AU" dirty="0" err="1" smtClean="0">
                <a:solidFill>
                  <a:srgbClr val="000000"/>
                </a:solidFill>
              </a:rPr>
              <a:t>Kết</a:t>
            </a:r>
            <a:r>
              <a:rPr lang="en-AU" dirty="0" smtClean="0">
                <a:solidFill>
                  <a:srgbClr val="000000"/>
                </a:solidFill>
              </a:rPr>
              <a:t> </a:t>
            </a:r>
            <a:r>
              <a:rPr lang="en-AU" dirty="0" err="1" smtClean="0">
                <a:solidFill>
                  <a:srgbClr val="000000"/>
                </a:solidFill>
              </a:rPr>
              <a:t>hợp</a:t>
            </a:r>
            <a:r>
              <a:rPr lang="en-AU" dirty="0" smtClean="0">
                <a:solidFill>
                  <a:srgbClr val="000000"/>
                </a:solidFill>
              </a:rPr>
              <a:t> </a:t>
            </a:r>
            <a:r>
              <a:rPr lang="en-AU" dirty="0" err="1" smtClean="0">
                <a:solidFill>
                  <a:srgbClr val="000000"/>
                </a:solidFill>
              </a:rPr>
              <a:t>giữa</a:t>
            </a:r>
            <a:r>
              <a:rPr lang="en-AU" dirty="0" smtClean="0">
                <a:solidFill>
                  <a:srgbClr val="000000"/>
                </a:solidFill>
              </a:rPr>
              <a:t> </a:t>
            </a:r>
            <a:r>
              <a:rPr lang="en-AU" dirty="0" err="1" smtClean="0">
                <a:solidFill>
                  <a:srgbClr val="000000"/>
                </a:solidFill>
              </a:rPr>
              <a:t>mô</a:t>
            </a:r>
            <a:r>
              <a:rPr lang="en-AU" dirty="0" smtClean="0">
                <a:solidFill>
                  <a:srgbClr val="000000"/>
                </a:solidFill>
              </a:rPr>
              <a:t> </a:t>
            </a:r>
            <a:r>
              <a:rPr lang="en-AU" dirty="0" err="1" smtClean="0">
                <a:solidFill>
                  <a:srgbClr val="000000"/>
                </a:solidFill>
              </a:rPr>
              <a:t>hình</a:t>
            </a:r>
            <a:r>
              <a:rPr lang="en-AU" dirty="0" smtClean="0">
                <a:solidFill>
                  <a:srgbClr val="000000"/>
                </a:solidFill>
              </a:rPr>
              <a:t> </a:t>
            </a:r>
            <a:r>
              <a:rPr lang="en-AU" dirty="0" err="1" smtClean="0">
                <a:solidFill>
                  <a:srgbClr val="000000"/>
                </a:solidFill>
              </a:rPr>
              <a:t>thác</a:t>
            </a:r>
            <a:r>
              <a:rPr lang="en-AU" dirty="0" smtClean="0">
                <a:solidFill>
                  <a:srgbClr val="000000"/>
                </a:solidFill>
              </a:rPr>
              <a:t> </a:t>
            </a:r>
            <a:r>
              <a:rPr lang="en-AU" dirty="0" err="1" smtClean="0">
                <a:solidFill>
                  <a:srgbClr val="000000"/>
                </a:solidFill>
              </a:rPr>
              <a:t>nước</a:t>
            </a:r>
            <a:r>
              <a:rPr lang="en-AU" dirty="0" smtClean="0">
                <a:solidFill>
                  <a:srgbClr val="000000"/>
                </a:solidFill>
              </a:rPr>
              <a:t> </a:t>
            </a:r>
            <a:r>
              <a:rPr lang="en-AU" dirty="0" err="1" smtClean="0">
                <a:solidFill>
                  <a:srgbClr val="000000"/>
                </a:solidFill>
              </a:rPr>
              <a:t>và</a:t>
            </a:r>
            <a:r>
              <a:rPr lang="en-AU" dirty="0" smtClean="0">
                <a:solidFill>
                  <a:srgbClr val="000000"/>
                </a:solidFill>
              </a:rPr>
              <a:t> </a:t>
            </a:r>
            <a:r>
              <a:rPr lang="en-AU" dirty="0" err="1" smtClean="0">
                <a:solidFill>
                  <a:srgbClr val="000000"/>
                </a:solidFill>
              </a:rPr>
              <a:t>mô</a:t>
            </a:r>
            <a:r>
              <a:rPr lang="en-AU" dirty="0" smtClean="0">
                <a:solidFill>
                  <a:srgbClr val="000000"/>
                </a:solidFill>
              </a:rPr>
              <a:t> </a:t>
            </a:r>
            <a:r>
              <a:rPr lang="en-AU" dirty="0" err="1" smtClean="0">
                <a:solidFill>
                  <a:srgbClr val="000000"/>
                </a:solidFill>
              </a:rPr>
              <a:t>hình</a:t>
            </a:r>
            <a:r>
              <a:rPr lang="en-AU" dirty="0" smtClean="0">
                <a:solidFill>
                  <a:srgbClr val="000000"/>
                </a:solidFill>
              </a:rPr>
              <a:t> </a:t>
            </a:r>
            <a:r>
              <a:rPr lang="en-AU" dirty="0" err="1" smtClean="0">
                <a:solidFill>
                  <a:srgbClr val="000000"/>
                </a:solidFill>
              </a:rPr>
              <a:t>bản</a:t>
            </a:r>
            <a:r>
              <a:rPr lang="en-AU" dirty="0" smtClean="0">
                <a:solidFill>
                  <a:srgbClr val="000000"/>
                </a:solidFill>
              </a:rPr>
              <a:t> </a:t>
            </a:r>
            <a:r>
              <a:rPr lang="en-AU" dirty="0" err="1" smtClean="0">
                <a:solidFill>
                  <a:srgbClr val="000000"/>
                </a:solidFill>
              </a:rPr>
              <a:t>mẫu</a:t>
            </a:r>
            <a:r>
              <a:rPr lang="en-AU" dirty="0" smtClean="0">
                <a:solidFill>
                  <a:srgbClr val="000000"/>
                </a:solidFill>
              </a:rPr>
              <a:t>, </a:t>
            </a:r>
            <a:r>
              <a:rPr lang="en-AU" dirty="0" err="1" smtClean="0">
                <a:solidFill>
                  <a:srgbClr val="000000"/>
                </a:solidFill>
              </a:rPr>
              <a:t>nhấn</a:t>
            </a:r>
            <a:r>
              <a:rPr lang="en-AU" dirty="0" smtClean="0">
                <a:solidFill>
                  <a:srgbClr val="000000"/>
                </a:solidFill>
              </a:rPr>
              <a:t> </a:t>
            </a:r>
            <a:r>
              <a:rPr lang="en-AU" dirty="0" err="1" smtClean="0">
                <a:solidFill>
                  <a:srgbClr val="000000"/>
                </a:solidFill>
              </a:rPr>
              <a:t>mạnh</a:t>
            </a:r>
            <a:r>
              <a:rPr lang="en-AU" dirty="0" smtClean="0">
                <a:solidFill>
                  <a:srgbClr val="000000"/>
                </a:solidFill>
              </a:rPr>
              <a:t> </a:t>
            </a:r>
            <a:r>
              <a:rPr lang="en-AU" dirty="0" err="1" smtClean="0">
                <a:solidFill>
                  <a:srgbClr val="000000"/>
                </a:solidFill>
              </a:rPr>
              <a:t>chức</a:t>
            </a:r>
            <a:r>
              <a:rPr lang="en-AU" dirty="0" smtClean="0">
                <a:solidFill>
                  <a:srgbClr val="000000"/>
                </a:solidFill>
              </a:rPr>
              <a:t> </a:t>
            </a:r>
            <a:r>
              <a:rPr lang="en-AU" dirty="0" err="1" smtClean="0">
                <a:solidFill>
                  <a:srgbClr val="000000"/>
                </a:solidFill>
              </a:rPr>
              <a:t>năng</a:t>
            </a:r>
            <a:r>
              <a:rPr lang="en-AU" dirty="0" smtClean="0">
                <a:solidFill>
                  <a:srgbClr val="000000"/>
                </a:solidFill>
              </a:rPr>
              <a:t> </a:t>
            </a:r>
            <a:r>
              <a:rPr lang="en-AU" dirty="0" err="1" smtClean="0">
                <a:solidFill>
                  <a:srgbClr val="000000"/>
                </a:solidFill>
              </a:rPr>
              <a:t>phân</a:t>
            </a:r>
            <a:r>
              <a:rPr lang="en-AU" dirty="0" smtClean="0">
                <a:solidFill>
                  <a:srgbClr val="000000"/>
                </a:solidFill>
              </a:rPr>
              <a:t> </a:t>
            </a:r>
            <a:r>
              <a:rPr lang="en-AU" dirty="0" err="1" smtClean="0">
                <a:solidFill>
                  <a:srgbClr val="000000"/>
                </a:solidFill>
              </a:rPr>
              <a:t>tích</a:t>
            </a:r>
            <a:r>
              <a:rPr lang="en-AU" dirty="0" smtClean="0">
                <a:solidFill>
                  <a:srgbClr val="000000"/>
                </a:solidFill>
              </a:rPr>
              <a:t> </a:t>
            </a:r>
            <a:r>
              <a:rPr lang="en-AU" dirty="0" err="1" smtClean="0">
                <a:solidFill>
                  <a:srgbClr val="000000"/>
                </a:solidFill>
              </a:rPr>
              <a:t>rủi</a:t>
            </a:r>
            <a:r>
              <a:rPr lang="en-AU" dirty="0" smtClean="0">
                <a:solidFill>
                  <a:srgbClr val="000000"/>
                </a:solidFill>
              </a:rPr>
              <a:t> ro.</a:t>
            </a:r>
          </a:p>
          <a:p>
            <a:pPr algn="just"/>
            <a:r>
              <a:rPr lang="en-AU" dirty="0" err="1" smtClean="0">
                <a:solidFill>
                  <a:srgbClr val="000000"/>
                </a:solidFill>
              </a:rPr>
              <a:t>Chất</a:t>
            </a:r>
            <a:r>
              <a:rPr lang="en-AU" dirty="0" smtClean="0">
                <a:solidFill>
                  <a:srgbClr val="000000"/>
                </a:solidFill>
              </a:rPr>
              <a:t> </a:t>
            </a:r>
            <a:r>
              <a:rPr lang="en-AU" dirty="0" err="1" smtClean="0">
                <a:solidFill>
                  <a:srgbClr val="000000"/>
                </a:solidFill>
              </a:rPr>
              <a:t>lượng</a:t>
            </a:r>
            <a:r>
              <a:rPr lang="en-AU" dirty="0" smtClean="0">
                <a:solidFill>
                  <a:srgbClr val="000000"/>
                </a:solidFill>
              </a:rPr>
              <a:t> </a:t>
            </a:r>
            <a:r>
              <a:rPr lang="en-AU" dirty="0" err="1" smtClean="0">
                <a:solidFill>
                  <a:srgbClr val="000000"/>
                </a:solidFill>
              </a:rPr>
              <a:t>phần</a:t>
            </a:r>
            <a:r>
              <a:rPr lang="en-AU" dirty="0" smtClean="0">
                <a:solidFill>
                  <a:srgbClr val="000000"/>
                </a:solidFill>
              </a:rPr>
              <a:t> </a:t>
            </a:r>
            <a:r>
              <a:rPr lang="en-AU" dirty="0" err="1" smtClean="0">
                <a:solidFill>
                  <a:srgbClr val="000000"/>
                </a:solidFill>
              </a:rPr>
              <a:t>mềm</a:t>
            </a:r>
            <a:r>
              <a:rPr lang="en-AU" dirty="0" smtClean="0">
                <a:solidFill>
                  <a:srgbClr val="000000"/>
                </a:solidFill>
              </a:rPr>
              <a:t>  </a:t>
            </a:r>
            <a:r>
              <a:rPr lang="en-AU" dirty="0" err="1" smtClean="0">
                <a:solidFill>
                  <a:srgbClr val="000000"/>
                </a:solidFill>
              </a:rPr>
              <a:t>luôn</a:t>
            </a:r>
            <a:r>
              <a:rPr lang="en-AU" dirty="0" smtClean="0">
                <a:solidFill>
                  <a:srgbClr val="000000"/>
                </a:solidFill>
              </a:rPr>
              <a:t> </a:t>
            </a:r>
            <a:r>
              <a:rPr lang="en-AU" dirty="0" err="1" smtClean="0">
                <a:solidFill>
                  <a:srgbClr val="000000"/>
                </a:solidFill>
              </a:rPr>
              <a:t>là</a:t>
            </a:r>
            <a:r>
              <a:rPr lang="en-AU" dirty="0" smtClean="0">
                <a:solidFill>
                  <a:srgbClr val="000000"/>
                </a:solidFill>
              </a:rPr>
              <a:t> </a:t>
            </a:r>
            <a:r>
              <a:rPr lang="en-AU" dirty="0" err="1" smtClean="0">
                <a:solidFill>
                  <a:srgbClr val="000000"/>
                </a:solidFill>
              </a:rPr>
              <a:t>mục</a:t>
            </a:r>
            <a:r>
              <a:rPr lang="en-AU" dirty="0" smtClean="0">
                <a:solidFill>
                  <a:srgbClr val="000000"/>
                </a:solidFill>
              </a:rPr>
              <a:t> </a:t>
            </a:r>
            <a:r>
              <a:rPr lang="en-AU" dirty="0" err="1" smtClean="0">
                <a:solidFill>
                  <a:srgbClr val="000000"/>
                </a:solidFill>
              </a:rPr>
              <a:t>tiêu</a:t>
            </a:r>
            <a:r>
              <a:rPr lang="en-AU" dirty="0" smtClean="0">
                <a:solidFill>
                  <a:srgbClr val="000000"/>
                </a:solidFill>
              </a:rPr>
              <a:t> </a:t>
            </a:r>
            <a:r>
              <a:rPr lang="en-AU" dirty="0" err="1" smtClean="0">
                <a:solidFill>
                  <a:srgbClr val="000000"/>
                </a:solidFill>
              </a:rPr>
              <a:t>chính</a:t>
            </a:r>
            <a:r>
              <a:rPr lang="en-AU" dirty="0" smtClean="0">
                <a:solidFill>
                  <a:srgbClr val="000000"/>
                </a:solidFill>
              </a:rPr>
              <a:t> </a:t>
            </a:r>
            <a:r>
              <a:rPr lang="en-AU" dirty="0" err="1" smtClean="0">
                <a:solidFill>
                  <a:srgbClr val="000000"/>
                </a:solidFill>
              </a:rPr>
              <a:t>của</a:t>
            </a:r>
            <a:r>
              <a:rPr lang="en-AU" dirty="0" smtClean="0">
                <a:solidFill>
                  <a:srgbClr val="000000"/>
                </a:solidFill>
              </a:rPr>
              <a:t> </a:t>
            </a:r>
            <a:r>
              <a:rPr lang="en-AU" dirty="0" err="1" smtClean="0">
                <a:solidFill>
                  <a:srgbClr val="000000"/>
                </a:solidFill>
              </a:rPr>
              <a:t>mô</a:t>
            </a:r>
            <a:r>
              <a:rPr lang="en-AU" dirty="0" smtClean="0">
                <a:solidFill>
                  <a:srgbClr val="000000"/>
                </a:solidFill>
              </a:rPr>
              <a:t> </a:t>
            </a:r>
            <a:r>
              <a:rPr lang="en-AU" dirty="0" err="1" smtClean="0">
                <a:solidFill>
                  <a:srgbClr val="000000"/>
                </a:solidFill>
              </a:rPr>
              <a:t>hình</a:t>
            </a:r>
            <a:endParaRPr lang="en-US" dirty="0"/>
          </a:p>
        </p:txBody>
      </p:sp>
    </p:spTree>
    <p:extLst>
      <p:ext uri="{BB962C8B-B14F-4D97-AF65-F5344CB8AC3E}">
        <p14:creationId xmlns:p14="http://schemas.microsoft.com/office/powerpoint/2010/main" val="322741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458200" cy="5105400"/>
          </a:xfrm>
        </p:spPr>
        <p:txBody>
          <a:bodyPr>
            <a:normAutofit/>
          </a:bodyPr>
          <a:lstStyle/>
          <a:p>
            <a:pPr algn="just"/>
            <a:r>
              <a:rPr lang="en-US" dirty="0" err="1" smtClean="0"/>
              <a:t>Bán</a:t>
            </a:r>
            <a:r>
              <a:rPr lang="en-US" dirty="0" smtClean="0"/>
              <a:t> </a:t>
            </a:r>
            <a:r>
              <a:rPr lang="en-US" dirty="0" err="1" smtClean="0"/>
              <a:t>kính</a:t>
            </a:r>
            <a:r>
              <a:rPr lang="en-US" dirty="0" smtClean="0"/>
              <a:t> </a:t>
            </a:r>
            <a:r>
              <a:rPr lang="en-US" dirty="0" err="1" smtClean="0"/>
              <a:t>của</a:t>
            </a:r>
            <a:r>
              <a:rPr lang="en-US" dirty="0" smtClean="0"/>
              <a:t> </a:t>
            </a:r>
            <a:r>
              <a:rPr lang="en-US" dirty="0" err="1" smtClean="0"/>
              <a:t>mô</a:t>
            </a:r>
            <a:r>
              <a:rPr lang="en-US" dirty="0" smtClean="0"/>
              <a:t> </a:t>
            </a:r>
            <a:r>
              <a:rPr lang="en-US" dirty="0" err="1" smtClean="0"/>
              <a:t>hình</a:t>
            </a:r>
            <a:r>
              <a:rPr lang="en-US" dirty="0" smtClean="0"/>
              <a:t> </a:t>
            </a:r>
            <a:r>
              <a:rPr lang="en-US" dirty="0" err="1" smtClean="0"/>
              <a:t>thể</a:t>
            </a:r>
            <a:r>
              <a:rPr lang="en-US" dirty="0" smtClean="0"/>
              <a:t> </a:t>
            </a:r>
            <a:r>
              <a:rPr lang="en-US" dirty="0" err="1" smtClean="0"/>
              <a:t>hiện</a:t>
            </a:r>
            <a:r>
              <a:rPr lang="en-US" dirty="0" smtClean="0"/>
              <a:t> chi </a:t>
            </a:r>
            <a:r>
              <a:rPr lang="en-US" dirty="0" err="1" smtClean="0"/>
              <a:t>phí</a:t>
            </a:r>
            <a:r>
              <a:rPr lang="en-US" dirty="0" smtClean="0"/>
              <a:t> </a:t>
            </a:r>
            <a:r>
              <a:rPr lang="en-US" dirty="0" err="1" smtClean="0"/>
              <a:t>tích</a:t>
            </a:r>
            <a:r>
              <a:rPr lang="en-US" dirty="0" smtClean="0"/>
              <a:t> </a:t>
            </a:r>
            <a:r>
              <a:rPr lang="en-US" dirty="0" err="1" smtClean="0"/>
              <a:t>lũy</a:t>
            </a:r>
            <a:r>
              <a:rPr lang="en-US" dirty="0" smtClean="0"/>
              <a:t>.</a:t>
            </a:r>
          </a:p>
          <a:p>
            <a:pPr algn="just"/>
            <a:r>
              <a:rPr lang="en-US" dirty="0" err="1" smtClean="0"/>
              <a:t>Mỗi</a:t>
            </a:r>
            <a:r>
              <a:rPr lang="en-US" dirty="0" smtClean="0"/>
              <a:t> </a:t>
            </a:r>
            <a:r>
              <a:rPr lang="en-US" dirty="0" err="1" smtClean="0"/>
              <a:t>đường</a:t>
            </a:r>
            <a:r>
              <a:rPr lang="en-US" dirty="0" smtClean="0"/>
              <a:t> </a:t>
            </a:r>
            <a:r>
              <a:rPr lang="en-US" dirty="0" err="1" smtClean="0"/>
              <a:t>xoắn</a:t>
            </a:r>
            <a:r>
              <a:rPr lang="en-US" dirty="0" smtClean="0"/>
              <a:t> </a:t>
            </a:r>
            <a:r>
              <a:rPr lang="en-US" dirty="0" err="1" smtClean="0"/>
              <a:t>ốc</a:t>
            </a:r>
            <a:r>
              <a:rPr lang="en-US" dirty="0" smtClean="0"/>
              <a:t> </a:t>
            </a:r>
            <a:r>
              <a:rPr lang="en-US" dirty="0" err="1" smtClean="0"/>
              <a:t>thể</a:t>
            </a:r>
            <a:r>
              <a:rPr lang="en-US" dirty="0" smtClean="0"/>
              <a:t> </a:t>
            </a:r>
            <a:r>
              <a:rPr lang="en-US" dirty="0" err="1" smtClean="0"/>
              <a:t>hiện</a:t>
            </a:r>
            <a:r>
              <a:rPr lang="en-US" dirty="0" smtClean="0"/>
              <a:t> </a:t>
            </a:r>
            <a:r>
              <a:rPr lang="en-US" dirty="0" err="1" smtClean="0"/>
              <a:t>sự</a:t>
            </a:r>
            <a:r>
              <a:rPr lang="en-US" dirty="0" smtClean="0"/>
              <a:t> </a:t>
            </a:r>
            <a:r>
              <a:rPr lang="en-US" dirty="0" err="1" smtClean="0"/>
              <a:t>gia</a:t>
            </a:r>
            <a:r>
              <a:rPr lang="en-US" dirty="0" smtClean="0"/>
              <a:t> </a:t>
            </a:r>
            <a:r>
              <a:rPr lang="en-US" dirty="0" err="1" smtClean="0"/>
              <a:t>tăng</a:t>
            </a:r>
            <a:r>
              <a:rPr lang="en-US" dirty="0" smtClean="0"/>
              <a:t> chi </a:t>
            </a:r>
            <a:r>
              <a:rPr lang="en-US" dirty="0" err="1" smtClean="0"/>
              <a:t>phí</a:t>
            </a:r>
            <a:r>
              <a:rPr lang="en-US" dirty="0" smtClean="0"/>
              <a:t>.</a:t>
            </a:r>
          </a:p>
          <a:p>
            <a:pPr algn="just"/>
            <a:r>
              <a:rPr lang="en-US" dirty="0" err="1" smtClean="0"/>
              <a:t>Một</a:t>
            </a:r>
            <a:r>
              <a:rPr lang="en-US" dirty="0" smtClean="0"/>
              <a:t> </a:t>
            </a:r>
            <a:r>
              <a:rPr lang="en-US" dirty="0" err="1" smtClean="0"/>
              <a:t>giai</a:t>
            </a:r>
            <a:r>
              <a:rPr lang="en-US" dirty="0" smtClean="0"/>
              <a:t> </a:t>
            </a:r>
            <a:r>
              <a:rPr lang="en-US" dirty="0" err="1" smtClean="0"/>
              <a:t>đoạn</a:t>
            </a:r>
            <a:r>
              <a:rPr lang="en-US" dirty="0" smtClean="0"/>
              <a:t> </a:t>
            </a:r>
            <a:r>
              <a:rPr lang="en-US" dirty="0" err="1" smtClean="0"/>
              <a:t>được</a:t>
            </a:r>
            <a:r>
              <a:rPr lang="en-US" dirty="0" smtClean="0"/>
              <a:t> chia </a:t>
            </a:r>
            <a:r>
              <a:rPr lang="en-US" dirty="0" err="1" smtClean="0"/>
              <a:t>thành</a:t>
            </a:r>
            <a:r>
              <a:rPr lang="en-US" dirty="0" smtClean="0"/>
              <a:t> 4 </a:t>
            </a:r>
            <a:r>
              <a:rPr lang="en-US" dirty="0" err="1" smtClean="0"/>
              <a:t>phần</a:t>
            </a:r>
            <a:r>
              <a:rPr lang="en-US" dirty="0" smtClean="0"/>
              <a:t>: </a:t>
            </a:r>
            <a:r>
              <a:rPr lang="en-US" b="1" dirty="0" err="1" smtClean="0"/>
              <a:t>Lập</a:t>
            </a:r>
            <a:r>
              <a:rPr lang="en-US" b="1" dirty="0" smtClean="0"/>
              <a:t> </a:t>
            </a:r>
            <a:r>
              <a:rPr lang="en-US" b="1" dirty="0" err="1" smtClean="0"/>
              <a:t>kế</a:t>
            </a:r>
            <a:r>
              <a:rPr lang="en-US" b="1" dirty="0" smtClean="0"/>
              <a:t> </a:t>
            </a:r>
            <a:r>
              <a:rPr lang="en-US" b="1" dirty="0" err="1" smtClean="0"/>
              <a:t>hoạch</a:t>
            </a:r>
            <a:r>
              <a:rPr lang="en-US" b="1" dirty="0" smtClean="0"/>
              <a:t>, </a:t>
            </a:r>
            <a:r>
              <a:rPr lang="en-US" b="1" dirty="0" err="1" smtClean="0"/>
              <a:t>phân</a:t>
            </a:r>
            <a:r>
              <a:rPr lang="en-US" b="1" dirty="0" smtClean="0"/>
              <a:t> </a:t>
            </a:r>
            <a:r>
              <a:rPr lang="en-US" b="1" dirty="0" err="1" smtClean="0"/>
              <a:t>tích</a:t>
            </a:r>
            <a:r>
              <a:rPr lang="en-US" b="1" dirty="0" smtClean="0"/>
              <a:t> </a:t>
            </a:r>
            <a:r>
              <a:rPr lang="en-US" b="1" dirty="0" err="1" smtClean="0"/>
              <a:t>rủi</a:t>
            </a:r>
            <a:r>
              <a:rPr lang="en-US" b="1" dirty="0" smtClean="0"/>
              <a:t> </a:t>
            </a:r>
            <a:r>
              <a:rPr lang="en-US" b="1" dirty="0" err="1" smtClean="0"/>
              <a:t>ro</a:t>
            </a:r>
            <a:r>
              <a:rPr lang="en-US" b="1" dirty="0" smtClean="0"/>
              <a:t>, </a:t>
            </a:r>
            <a:r>
              <a:rPr lang="en-US" b="1" dirty="0" err="1" smtClean="0"/>
              <a:t>phát</a:t>
            </a:r>
            <a:r>
              <a:rPr lang="en-US" b="1" dirty="0" smtClean="0"/>
              <a:t> </a:t>
            </a:r>
            <a:r>
              <a:rPr lang="en-US" b="1" dirty="0" err="1" smtClean="0"/>
              <a:t>triển</a:t>
            </a:r>
            <a:r>
              <a:rPr lang="en-US" b="1" dirty="0" smtClean="0"/>
              <a:t>, </a:t>
            </a:r>
            <a:r>
              <a:rPr lang="en-US" b="1" dirty="0" err="1" smtClean="0"/>
              <a:t>thẩm</a:t>
            </a:r>
            <a:r>
              <a:rPr lang="en-US" b="1" dirty="0" smtClean="0"/>
              <a:t> </a:t>
            </a:r>
            <a:r>
              <a:rPr lang="en-US" b="1" dirty="0" err="1" smtClean="0"/>
              <a:t>định</a:t>
            </a:r>
            <a:r>
              <a:rPr lang="en-US" dirty="0" smtClean="0"/>
              <a:t>.</a:t>
            </a:r>
          </a:p>
        </p:txBody>
      </p:sp>
      <p:sp>
        <p:nvSpPr>
          <p:cNvPr id="5" name="Hexagon 4"/>
          <p:cNvSpPr/>
          <p:nvPr/>
        </p:nvSpPr>
        <p:spPr>
          <a:xfrm>
            <a:off x="609600" y="381000"/>
            <a:ext cx="7824019" cy="685800"/>
          </a:xfrm>
          <a:prstGeom prst="hexagon">
            <a:avLst/>
          </a:prstGeom>
          <a:solidFill>
            <a:srgbClr val="FDEFE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solidFill>
                  <a:srgbClr val="C00000"/>
                </a:solidFill>
                <a:latin typeface="Times New Roman" pitchFamily="18" charset="0"/>
                <a:cs typeface="Times New Roman" pitchFamily="18" charset="0"/>
              </a:rPr>
              <a:t>Mô hình xoắn ốc</a:t>
            </a:r>
            <a:endParaRPr lang="en-US" sz="3200" b="1">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349119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629400" y="6324600"/>
            <a:ext cx="2133600" cy="365125"/>
          </a:xfrm>
        </p:spPr>
        <p:txBody>
          <a:bodyPr/>
          <a:lstStyle/>
          <a:p>
            <a:fld id="{A379FA9D-9184-4F81-BC0E-BAD13B15E622}" type="slidenum">
              <a:rPr lang="en-US" smtClean="0"/>
              <a:t>2</a:t>
            </a:fld>
            <a:endParaRPr lang="en-US"/>
          </a:p>
        </p:txBody>
      </p:sp>
      <p:sp>
        <p:nvSpPr>
          <p:cNvPr id="6" name="Content Placeholder 2"/>
          <p:cNvSpPr>
            <a:spLocks noGrp="1"/>
          </p:cNvSpPr>
          <p:nvPr>
            <p:ph idx="1"/>
          </p:nvPr>
        </p:nvSpPr>
        <p:spPr>
          <a:xfrm>
            <a:off x="457200" y="1149928"/>
            <a:ext cx="8305800" cy="5327071"/>
          </a:xfrm>
        </p:spPr>
        <p:txBody>
          <a:bodyPr/>
          <a:lstStyle/>
          <a:p>
            <a:pPr algn="just"/>
            <a:r>
              <a:rPr lang="en-US" dirty="0" smtClean="0">
                <a:solidFill>
                  <a:srgbClr val="C00000"/>
                </a:solidFill>
              </a:rPr>
              <a:t>GĐ 1: </a:t>
            </a:r>
            <a:r>
              <a:rPr lang="en-US" dirty="0" err="1" smtClean="0">
                <a:solidFill>
                  <a:srgbClr val="C00000"/>
                </a:solidFill>
              </a:rPr>
              <a:t>Tìm</a:t>
            </a:r>
            <a:r>
              <a:rPr lang="en-US" dirty="0" smtClean="0">
                <a:solidFill>
                  <a:srgbClr val="C00000"/>
                </a:solidFill>
              </a:rPr>
              <a:t> </a:t>
            </a:r>
            <a:r>
              <a:rPr lang="en-US" dirty="0" err="1" smtClean="0">
                <a:solidFill>
                  <a:srgbClr val="C00000"/>
                </a:solidFill>
              </a:rPr>
              <a:t>hiểu</a:t>
            </a:r>
            <a:r>
              <a:rPr lang="en-US" dirty="0" smtClean="0">
                <a:solidFill>
                  <a:srgbClr val="C00000"/>
                </a:solidFill>
              </a:rPr>
              <a:t> </a:t>
            </a:r>
            <a:r>
              <a:rPr lang="en-US" dirty="0" err="1" smtClean="0">
                <a:solidFill>
                  <a:srgbClr val="C00000"/>
                </a:solidFill>
              </a:rPr>
              <a:t>theo</a:t>
            </a:r>
            <a:r>
              <a:rPr lang="en-US" dirty="0" smtClean="0">
                <a:solidFill>
                  <a:srgbClr val="C00000"/>
                </a:solidFill>
              </a:rPr>
              <a:t> </a:t>
            </a:r>
            <a:r>
              <a:rPr lang="en-US" dirty="0" err="1" smtClean="0">
                <a:solidFill>
                  <a:srgbClr val="C00000"/>
                </a:solidFill>
              </a:rPr>
              <a:t>phân</a:t>
            </a:r>
            <a:r>
              <a:rPr lang="en-US" dirty="0" smtClean="0">
                <a:solidFill>
                  <a:srgbClr val="C00000"/>
                </a:solidFill>
              </a:rPr>
              <a:t> </a:t>
            </a:r>
            <a:r>
              <a:rPr lang="en-US" dirty="0" err="1" smtClean="0">
                <a:solidFill>
                  <a:srgbClr val="C00000"/>
                </a:solidFill>
              </a:rPr>
              <a:t>công</a:t>
            </a:r>
            <a:endParaRPr lang="en-US" dirty="0" smtClean="0">
              <a:solidFill>
                <a:srgbClr val="C00000"/>
              </a:solidFill>
            </a:endParaRPr>
          </a:p>
          <a:p>
            <a:pPr marL="0" indent="0" algn="ctr">
              <a:buNone/>
            </a:pPr>
            <a:r>
              <a:rPr lang="en-US" sz="2800" dirty="0" smtClean="0">
                <a:solidFill>
                  <a:srgbClr val="C00000"/>
                </a:solidFill>
              </a:rPr>
              <a:t>(10’)</a:t>
            </a:r>
            <a:endParaRPr lang="en-US" sz="2800" dirty="0" smtClean="0">
              <a:solidFill>
                <a:srgbClr val="2B43F1"/>
              </a:solidFill>
            </a:endParaRPr>
          </a:p>
          <a:p>
            <a:pPr algn="just"/>
            <a:r>
              <a:rPr lang="en-US" sz="2800" dirty="0" smtClean="0">
                <a:solidFill>
                  <a:srgbClr val="2B43F1"/>
                </a:solidFill>
              </a:rPr>
              <a:t>GĐ 2: 5 </a:t>
            </a:r>
            <a:r>
              <a:rPr lang="en-US" sz="2800" dirty="0" err="1" smtClean="0">
                <a:solidFill>
                  <a:srgbClr val="2B43F1"/>
                </a:solidFill>
              </a:rPr>
              <a:t>nhóm</a:t>
            </a:r>
            <a:r>
              <a:rPr lang="en-US" sz="2800" dirty="0" smtClean="0">
                <a:solidFill>
                  <a:srgbClr val="2B43F1"/>
                </a:solidFill>
              </a:rPr>
              <a:t> </a:t>
            </a:r>
            <a:r>
              <a:rPr lang="en-US" sz="2800" dirty="0" err="1" smtClean="0">
                <a:solidFill>
                  <a:srgbClr val="2B43F1"/>
                </a:solidFill>
              </a:rPr>
              <a:t>gần</a:t>
            </a:r>
            <a:r>
              <a:rPr lang="en-US" sz="2800" dirty="0" smtClean="0">
                <a:solidFill>
                  <a:srgbClr val="2B43F1"/>
                </a:solidFill>
              </a:rPr>
              <a:t> </a:t>
            </a:r>
            <a:r>
              <a:rPr lang="en-US" sz="2800" dirty="0" err="1" smtClean="0">
                <a:solidFill>
                  <a:srgbClr val="2B43F1"/>
                </a:solidFill>
              </a:rPr>
              <a:t>nhau</a:t>
            </a:r>
            <a:r>
              <a:rPr lang="en-US" sz="2800" dirty="0" smtClean="0">
                <a:solidFill>
                  <a:srgbClr val="2B43F1"/>
                </a:solidFill>
              </a:rPr>
              <a:t> </a:t>
            </a:r>
            <a:r>
              <a:rPr lang="en-US" sz="2800" dirty="0" err="1" smtClean="0">
                <a:solidFill>
                  <a:srgbClr val="2B43F1"/>
                </a:solidFill>
              </a:rPr>
              <a:t>gộp</a:t>
            </a:r>
            <a:r>
              <a:rPr lang="en-US" sz="2800" dirty="0" smtClean="0">
                <a:solidFill>
                  <a:srgbClr val="2B43F1"/>
                </a:solidFill>
              </a:rPr>
              <a:t> </a:t>
            </a:r>
            <a:r>
              <a:rPr lang="en-US" sz="2800" dirty="0" err="1" smtClean="0">
                <a:solidFill>
                  <a:srgbClr val="2B43F1"/>
                </a:solidFill>
              </a:rPr>
              <a:t>lại</a:t>
            </a:r>
            <a:r>
              <a:rPr lang="en-US" sz="2800" dirty="0" smtClean="0">
                <a:solidFill>
                  <a:srgbClr val="2B43F1"/>
                </a:solidFill>
              </a:rPr>
              <a:t> </a:t>
            </a:r>
            <a:r>
              <a:rPr lang="en-US" sz="2800" dirty="0" err="1" smtClean="0">
                <a:solidFill>
                  <a:srgbClr val="2B43F1"/>
                </a:solidFill>
              </a:rPr>
              <a:t>tách</a:t>
            </a:r>
            <a:r>
              <a:rPr lang="en-US" sz="2800" dirty="0" smtClean="0">
                <a:solidFill>
                  <a:srgbClr val="2B43F1"/>
                </a:solidFill>
              </a:rPr>
              <a:t> </a:t>
            </a:r>
            <a:r>
              <a:rPr lang="en-US" sz="2800" dirty="0" err="1" smtClean="0">
                <a:solidFill>
                  <a:srgbClr val="2B43F1"/>
                </a:solidFill>
              </a:rPr>
              <a:t>thành</a:t>
            </a:r>
            <a:r>
              <a:rPr lang="en-US" sz="2800" dirty="0" smtClean="0">
                <a:solidFill>
                  <a:srgbClr val="2B43F1"/>
                </a:solidFill>
              </a:rPr>
              <a:t> 2 </a:t>
            </a:r>
            <a:r>
              <a:rPr lang="en-US" sz="2800" dirty="0" err="1" smtClean="0">
                <a:solidFill>
                  <a:srgbClr val="2B43F1"/>
                </a:solidFill>
              </a:rPr>
              <a:t>nhóm</a:t>
            </a:r>
            <a:r>
              <a:rPr lang="en-US" sz="2800" dirty="0" smtClean="0">
                <a:solidFill>
                  <a:srgbClr val="2B43F1"/>
                </a:solidFill>
              </a:rPr>
              <a:t> 5 SV </a:t>
            </a:r>
            <a:r>
              <a:rPr lang="en-US" sz="2800" dirty="0" err="1" smtClean="0">
                <a:solidFill>
                  <a:srgbClr val="2B43F1"/>
                </a:solidFill>
              </a:rPr>
              <a:t>sao</a:t>
            </a:r>
            <a:r>
              <a:rPr lang="en-US" sz="2800" dirty="0" smtClean="0">
                <a:solidFill>
                  <a:srgbClr val="2B43F1"/>
                </a:solidFill>
              </a:rPr>
              <a:t> </a:t>
            </a:r>
            <a:r>
              <a:rPr lang="en-US" sz="2800" dirty="0" err="1" smtClean="0">
                <a:solidFill>
                  <a:srgbClr val="2B43F1"/>
                </a:solidFill>
              </a:rPr>
              <a:t>cho</a:t>
            </a:r>
            <a:r>
              <a:rPr lang="en-US" sz="2800" dirty="0" smtClean="0">
                <a:solidFill>
                  <a:srgbClr val="2B43F1"/>
                </a:solidFill>
              </a:rPr>
              <a:t> </a:t>
            </a:r>
            <a:r>
              <a:rPr lang="en-US" sz="2800" dirty="0" err="1" smtClean="0">
                <a:solidFill>
                  <a:srgbClr val="2B43F1"/>
                </a:solidFill>
              </a:rPr>
              <a:t>có</a:t>
            </a:r>
            <a:r>
              <a:rPr lang="en-US" sz="2800" dirty="0" smtClean="0">
                <a:solidFill>
                  <a:srgbClr val="2B43F1"/>
                </a:solidFill>
              </a:rPr>
              <a:t> </a:t>
            </a:r>
            <a:r>
              <a:rPr lang="en-US" sz="2800" dirty="0" err="1" smtClean="0">
                <a:solidFill>
                  <a:srgbClr val="2B43F1"/>
                </a:solidFill>
              </a:rPr>
              <a:t>đủ</a:t>
            </a:r>
            <a:r>
              <a:rPr lang="en-US" sz="2800" dirty="0" smtClean="0">
                <a:solidFill>
                  <a:srgbClr val="2B43F1"/>
                </a:solidFill>
              </a:rPr>
              <a:t> 5 </a:t>
            </a:r>
            <a:r>
              <a:rPr lang="en-US" sz="2800" dirty="0" err="1" smtClean="0">
                <a:solidFill>
                  <a:srgbClr val="2B43F1"/>
                </a:solidFill>
              </a:rPr>
              <a:t>chủ</a:t>
            </a:r>
            <a:r>
              <a:rPr lang="en-US" sz="2800" dirty="0" smtClean="0">
                <a:solidFill>
                  <a:srgbClr val="2B43F1"/>
                </a:solidFill>
              </a:rPr>
              <a:t> </a:t>
            </a:r>
            <a:r>
              <a:rPr lang="en-US" sz="2800" dirty="0" err="1" smtClean="0">
                <a:solidFill>
                  <a:srgbClr val="2B43F1"/>
                </a:solidFill>
              </a:rPr>
              <a:t>đề</a:t>
            </a:r>
            <a:r>
              <a:rPr lang="en-US" sz="2800" dirty="0" smtClean="0">
                <a:solidFill>
                  <a:srgbClr val="2B43F1"/>
                </a:solidFill>
              </a:rPr>
              <a:t>. </a:t>
            </a:r>
            <a:r>
              <a:rPr lang="en-US" sz="2800" dirty="0" err="1" smtClean="0">
                <a:solidFill>
                  <a:srgbClr val="2B43F1"/>
                </a:solidFill>
              </a:rPr>
              <a:t>Trong</a:t>
            </a:r>
            <a:r>
              <a:rPr lang="en-US" sz="2800" dirty="0" smtClean="0">
                <a:solidFill>
                  <a:srgbClr val="2B43F1"/>
                </a:solidFill>
              </a:rPr>
              <a:t> </a:t>
            </a:r>
            <a:r>
              <a:rPr lang="en-US" sz="2800" dirty="0" err="1" smtClean="0">
                <a:solidFill>
                  <a:srgbClr val="2B43F1"/>
                </a:solidFill>
              </a:rPr>
              <a:t>nhóm</a:t>
            </a:r>
            <a:r>
              <a:rPr lang="en-US" sz="2800" dirty="0" smtClean="0">
                <a:solidFill>
                  <a:srgbClr val="2B43F1"/>
                </a:solidFill>
              </a:rPr>
              <a:t> </a:t>
            </a:r>
            <a:r>
              <a:rPr lang="en-US" sz="2800" dirty="0" err="1" smtClean="0">
                <a:solidFill>
                  <a:srgbClr val="2B43F1"/>
                </a:solidFill>
              </a:rPr>
              <a:t>mới</a:t>
            </a:r>
            <a:r>
              <a:rPr lang="en-US" sz="2800" dirty="0" smtClean="0">
                <a:solidFill>
                  <a:srgbClr val="2B43F1"/>
                </a:solidFill>
              </a:rPr>
              <a:t> SV </a:t>
            </a:r>
            <a:r>
              <a:rPr lang="en-US" sz="2800" dirty="0" err="1" smtClean="0">
                <a:solidFill>
                  <a:srgbClr val="2B43F1"/>
                </a:solidFill>
              </a:rPr>
              <a:t>trình</a:t>
            </a:r>
            <a:r>
              <a:rPr lang="en-US" sz="2800" dirty="0" smtClean="0">
                <a:solidFill>
                  <a:srgbClr val="2B43F1"/>
                </a:solidFill>
              </a:rPr>
              <a:t> </a:t>
            </a:r>
            <a:r>
              <a:rPr lang="en-US" sz="2800" dirty="0" err="1" smtClean="0">
                <a:solidFill>
                  <a:srgbClr val="2B43F1"/>
                </a:solidFill>
              </a:rPr>
              <a:t>bày</a:t>
            </a:r>
            <a:r>
              <a:rPr lang="en-US" sz="2800" dirty="0" smtClean="0">
                <a:solidFill>
                  <a:srgbClr val="2B43F1"/>
                </a:solidFill>
              </a:rPr>
              <a:t> </a:t>
            </a:r>
            <a:r>
              <a:rPr lang="en-US" sz="2800" dirty="0" err="1" smtClean="0">
                <a:solidFill>
                  <a:srgbClr val="2B43F1"/>
                </a:solidFill>
              </a:rPr>
              <a:t>lại</a:t>
            </a:r>
            <a:r>
              <a:rPr lang="en-US" sz="2800" dirty="0" smtClean="0">
                <a:solidFill>
                  <a:srgbClr val="2B43F1"/>
                </a:solidFill>
              </a:rPr>
              <a:t> </a:t>
            </a:r>
            <a:r>
              <a:rPr lang="en-US" sz="2800" dirty="0" err="1" smtClean="0">
                <a:solidFill>
                  <a:srgbClr val="2B43F1"/>
                </a:solidFill>
              </a:rPr>
              <a:t>nội</a:t>
            </a:r>
            <a:r>
              <a:rPr lang="en-US" sz="2800" dirty="0" smtClean="0">
                <a:solidFill>
                  <a:srgbClr val="2B43F1"/>
                </a:solidFill>
              </a:rPr>
              <a:t> dung </a:t>
            </a:r>
            <a:r>
              <a:rPr lang="en-US" sz="2800" dirty="0" err="1" smtClean="0">
                <a:solidFill>
                  <a:srgbClr val="2B43F1"/>
                </a:solidFill>
              </a:rPr>
              <a:t>đã</a:t>
            </a:r>
            <a:r>
              <a:rPr lang="en-US" sz="2800" dirty="0" smtClean="0">
                <a:solidFill>
                  <a:srgbClr val="2B43F1"/>
                </a:solidFill>
              </a:rPr>
              <a:t> </a:t>
            </a:r>
            <a:r>
              <a:rPr lang="en-US" sz="2800" dirty="0" err="1" smtClean="0">
                <a:solidFill>
                  <a:srgbClr val="2B43F1"/>
                </a:solidFill>
              </a:rPr>
              <a:t>tìm</a:t>
            </a:r>
            <a:r>
              <a:rPr lang="en-US" sz="2800" dirty="0" smtClean="0">
                <a:solidFill>
                  <a:srgbClr val="2B43F1"/>
                </a:solidFill>
              </a:rPr>
              <a:t> </a:t>
            </a:r>
            <a:r>
              <a:rPr lang="en-US" sz="2800" dirty="0" err="1" smtClean="0">
                <a:solidFill>
                  <a:srgbClr val="2B43F1"/>
                </a:solidFill>
              </a:rPr>
              <a:t>hiểu</a:t>
            </a:r>
            <a:r>
              <a:rPr lang="en-US" sz="2800" dirty="0" smtClean="0">
                <a:solidFill>
                  <a:srgbClr val="2B43F1"/>
                </a:solidFill>
              </a:rPr>
              <a:t> </a:t>
            </a:r>
            <a:r>
              <a:rPr lang="en-US" sz="2800" dirty="0" err="1" smtClean="0">
                <a:solidFill>
                  <a:srgbClr val="2B43F1"/>
                </a:solidFill>
              </a:rPr>
              <a:t>đó</a:t>
            </a:r>
            <a:r>
              <a:rPr lang="en-US" sz="2800" dirty="0" smtClean="0">
                <a:solidFill>
                  <a:srgbClr val="2B43F1"/>
                </a:solidFill>
              </a:rPr>
              <a:t> </a:t>
            </a:r>
            <a:r>
              <a:rPr lang="en-US" sz="2800" dirty="0" err="1" smtClean="0">
                <a:solidFill>
                  <a:srgbClr val="2B43F1"/>
                </a:solidFill>
              </a:rPr>
              <a:t>cho</a:t>
            </a:r>
            <a:r>
              <a:rPr lang="en-US" sz="2800" dirty="0" smtClean="0">
                <a:solidFill>
                  <a:srgbClr val="2B43F1"/>
                </a:solidFill>
              </a:rPr>
              <a:t> </a:t>
            </a:r>
            <a:r>
              <a:rPr lang="en-US" sz="2800" dirty="0" err="1" smtClean="0">
                <a:solidFill>
                  <a:srgbClr val="2B43F1"/>
                </a:solidFill>
              </a:rPr>
              <a:t>các</a:t>
            </a:r>
            <a:r>
              <a:rPr lang="en-US" sz="2800" dirty="0" smtClean="0">
                <a:solidFill>
                  <a:srgbClr val="2B43F1"/>
                </a:solidFill>
              </a:rPr>
              <a:t> </a:t>
            </a:r>
            <a:r>
              <a:rPr lang="en-US" sz="2800" dirty="0" err="1" smtClean="0">
                <a:solidFill>
                  <a:srgbClr val="2B43F1"/>
                </a:solidFill>
              </a:rPr>
              <a:t>thành</a:t>
            </a:r>
            <a:r>
              <a:rPr lang="en-US" sz="2800" dirty="0" smtClean="0">
                <a:solidFill>
                  <a:srgbClr val="2B43F1"/>
                </a:solidFill>
              </a:rPr>
              <a:t> </a:t>
            </a:r>
            <a:r>
              <a:rPr lang="en-US" sz="2800" dirty="0" err="1" smtClean="0">
                <a:solidFill>
                  <a:srgbClr val="2B43F1"/>
                </a:solidFill>
              </a:rPr>
              <a:t>viên</a:t>
            </a:r>
            <a:r>
              <a:rPr lang="en-US" sz="2800" dirty="0" smtClean="0">
                <a:solidFill>
                  <a:srgbClr val="2B43F1"/>
                </a:solidFill>
              </a:rPr>
              <a:t> </a:t>
            </a:r>
            <a:r>
              <a:rPr lang="en-US" sz="2800" dirty="0" err="1" smtClean="0">
                <a:solidFill>
                  <a:srgbClr val="2B43F1"/>
                </a:solidFill>
              </a:rPr>
              <a:t>còn</a:t>
            </a:r>
            <a:r>
              <a:rPr lang="en-US" sz="2800" dirty="0" smtClean="0">
                <a:solidFill>
                  <a:srgbClr val="2B43F1"/>
                </a:solidFill>
              </a:rPr>
              <a:t> </a:t>
            </a:r>
            <a:r>
              <a:rPr lang="en-US" sz="2800" dirty="0" err="1" smtClean="0">
                <a:solidFill>
                  <a:srgbClr val="2B43F1"/>
                </a:solidFill>
              </a:rPr>
              <a:t>lại</a:t>
            </a:r>
            <a:r>
              <a:rPr lang="en-US" sz="2800" dirty="0" smtClean="0">
                <a:solidFill>
                  <a:srgbClr val="2B43F1"/>
                </a:solidFill>
              </a:rPr>
              <a:t> </a:t>
            </a:r>
            <a:r>
              <a:rPr lang="en-US" sz="2800" dirty="0" err="1" smtClean="0">
                <a:solidFill>
                  <a:srgbClr val="2B43F1"/>
                </a:solidFill>
              </a:rPr>
              <a:t>hiểu</a:t>
            </a:r>
            <a:endParaRPr lang="en-US" sz="2800" dirty="0" smtClean="0">
              <a:solidFill>
                <a:srgbClr val="2B43F1"/>
              </a:solidFill>
            </a:endParaRPr>
          </a:p>
          <a:p>
            <a:pPr marL="0" indent="0" algn="ctr">
              <a:buNone/>
            </a:pPr>
            <a:r>
              <a:rPr lang="en-US" sz="2800" dirty="0" smtClean="0">
                <a:solidFill>
                  <a:srgbClr val="2B43F1"/>
                </a:solidFill>
              </a:rPr>
              <a:t> (30’)</a:t>
            </a:r>
            <a:endParaRPr lang="en-US" sz="2800" dirty="0">
              <a:solidFill>
                <a:srgbClr val="2B43F1"/>
              </a:solidFill>
            </a:endParaRPr>
          </a:p>
          <a:p>
            <a:pPr algn="just"/>
            <a:r>
              <a:rPr lang="en-US" sz="2800" dirty="0" err="1" smtClean="0">
                <a:solidFill>
                  <a:srgbClr val="C00000"/>
                </a:solidFill>
              </a:rPr>
              <a:t>Kết</a:t>
            </a:r>
            <a:r>
              <a:rPr lang="en-US" sz="2800" dirty="0" smtClean="0">
                <a:solidFill>
                  <a:srgbClr val="C00000"/>
                </a:solidFill>
              </a:rPr>
              <a:t> </a:t>
            </a:r>
            <a:r>
              <a:rPr lang="en-US" sz="2800" dirty="0" err="1" smtClean="0">
                <a:solidFill>
                  <a:srgbClr val="C00000"/>
                </a:solidFill>
              </a:rPr>
              <a:t>thúc</a:t>
            </a:r>
            <a:r>
              <a:rPr lang="en-US" sz="2800" dirty="0" smtClean="0">
                <a:solidFill>
                  <a:srgbClr val="C00000"/>
                </a:solidFill>
              </a:rPr>
              <a:t>: </a:t>
            </a:r>
            <a:r>
              <a:rPr lang="en-US" sz="2800" dirty="0" err="1" smtClean="0">
                <a:solidFill>
                  <a:srgbClr val="C00000"/>
                </a:solidFill>
              </a:rPr>
              <a:t>Nghe</a:t>
            </a:r>
            <a:r>
              <a:rPr lang="en-US" sz="2800" dirty="0" smtClean="0">
                <a:solidFill>
                  <a:srgbClr val="C00000"/>
                </a:solidFill>
              </a:rPr>
              <a:t> </a:t>
            </a:r>
            <a:r>
              <a:rPr lang="en-US" sz="2800" dirty="0" err="1" smtClean="0">
                <a:solidFill>
                  <a:srgbClr val="C00000"/>
                </a:solidFill>
              </a:rPr>
              <a:t>giảng</a:t>
            </a:r>
            <a:r>
              <a:rPr lang="en-US" sz="2800" dirty="0" smtClean="0">
                <a:solidFill>
                  <a:srgbClr val="C00000"/>
                </a:solidFill>
              </a:rPr>
              <a:t>, </a:t>
            </a:r>
            <a:r>
              <a:rPr lang="en-US" sz="2800" dirty="0" err="1" smtClean="0">
                <a:solidFill>
                  <a:srgbClr val="C00000"/>
                </a:solidFill>
              </a:rPr>
              <a:t>sau</a:t>
            </a:r>
            <a:r>
              <a:rPr lang="en-US" sz="2800" dirty="0" smtClean="0">
                <a:solidFill>
                  <a:srgbClr val="C00000"/>
                </a:solidFill>
              </a:rPr>
              <a:t> </a:t>
            </a:r>
            <a:r>
              <a:rPr lang="en-US" sz="2800" dirty="0" err="1" smtClean="0">
                <a:solidFill>
                  <a:srgbClr val="C00000"/>
                </a:solidFill>
              </a:rPr>
              <a:t>đó</a:t>
            </a:r>
            <a:r>
              <a:rPr lang="en-US" sz="2800" dirty="0" smtClean="0">
                <a:solidFill>
                  <a:srgbClr val="C00000"/>
                </a:solidFill>
              </a:rPr>
              <a:t> </a:t>
            </a:r>
            <a:r>
              <a:rPr lang="en-US" sz="2800" dirty="0" err="1" smtClean="0"/>
              <a:t>t</a:t>
            </a:r>
            <a:r>
              <a:rPr lang="en-US" sz="2800" b="1" dirty="0" err="1" smtClean="0"/>
              <a:t>rình</a:t>
            </a:r>
            <a:r>
              <a:rPr lang="en-US" sz="2800" b="1" dirty="0" smtClean="0"/>
              <a:t> </a:t>
            </a:r>
            <a:r>
              <a:rPr lang="en-US" sz="2800" b="1" dirty="0" err="1"/>
              <a:t>bày</a:t>
            </a:r>
            <a:r>
              <a:rPr lang="en-US" sz="2800" b="1" dirty="0"/>
              <a:t> </a:t>
            </a:r>
            <a:r>
              <a:rPr lang="en-US" sz="2800" b="1" dirty="0" err="1"/>
              <a:t>ngắn</a:t>
            </a:r>
            <a:r>
              <a:rPr lang="en-US" sz="2800" b="1" dirty="0"/>
              <a:t> </a:t>
            </a:r>
            <a:r>
              <a:rPr lang="en-US" sz="2800" b="1" dirty="0" err="1"/>
              <a:t>gọn</a:t>
            </a:r>
            <a:r>
              <a:rPr lang="en-US" sz="2800" b="1" dirty="0"/>
              <a:t>, </a:t>
            </a:r>
            <a:r>
              <a:rPr lang="en-US" sz="2800" b="1" dirty="0" err="1"/>
              <a:t>cốt</a:t>
            </a:r>
            <a:r>
              <a:rPr lang="en-US" sz="2800" b="1" dirty="0"/>
              <a:t> </a:t>
            </a:r>
            <a:r>
              <a:rPr lang="en-US" sz="2800" b="1" dirty="0" err="1"/>
              <a:t>lõi</a:t>
            </a:r>
            <a:r>
              <a:rPr lang="en-US" sz="2800" b="1" dirty="0"/>
              <a:t> </a:t>
            </a:r>
            <a:r>
              <a:rPr lang="en-US" sz="2800" b="1" dirty="0" err="1"/>
              <a:t>nội</a:t>
            </a:r>
            <a:r>
              <a:rPr lang="en-US" sz="2800" b="1" dirty="0"/>
              <a:t> dung </a:t>
            </a:r>
            <a:r>
              <a:rPr lang="en-US" sz="2800" b="1" dirty="0" err="1"/>
              <a:t>chính</a:t>
            </a:r>
            <a:r>
              <a:rPr lang="en-US" sz="2800" b="1" dirty="0"/>
              <a:t> </a:t>
            </a:r>
            <a:r>
              <a:rPr lang="en-US" sz="2800" b="1" dirty="0" err="1"/>
              <a:t>thể</a:t>
            </a:r>
            <a:r>
              <a:rPr lang="en-US" sz="2800" b="1" dirty="0"/>
              <a:t> </a:t>
            </a:r>
            <a:r>
              <a:rPr lang="en-US" sz="2800" b="1" dirty="0" err="1"/>
              <a:t>hiện</a:t>
            </a:r>
            <a:r>
              <a:rPr lang="en-US" sz="2800" b="1" dirty="0"/>
              <a:t> </a:t>
            </a:r>
            <a:r>
              <a:rPr lang="en-US" sz="2800" b="1" dirty="0" err="1"/>
              <a:t>sự</a:t>
            </a:r>
            <a:r>
              <a:rPr lang="en-US" sz="2800" b="1" dirty="0"/>
              <a:t> </a:t>
            </a:r>
            <a:r>
              <a:rPr lang="en-US" sz="2800" b="1" dirty="0" err="1"/>
              <a:t>hiểu</a:t>
            </a:r>
            <a:r>
              <a:rPr lang="en-US" sz="2800" b="1" dirty="0"/>
              <a:t> </a:t>
            </a:r>
            <a:r>
              <a:rPr lang="en-US" sz="2800" b="1" dirty="0" err="1"/>
              <a:t>biết</a:t>
            </a:r>
            <a:r>
              <a:rPr lang="en-US" sz="2800" b="1" dirty="0"/>
              <a:t> </a:t>
            </a:r>
            <a:r>
              <a:rPr lang="en-US" sz="2800" b="1" dirty="0" err="1"/>
              <a:t>của</a:t>
            </a:r>
            <a:r>
              <a:rPr lang="en-US" sz="2800" b="1" dirty="0"/>
              <a:t> </a:t>
            </a:r>
            <a:r>
              <a:rPr lang="en-US" sz="2800" b="1" dirty="0" err="1"/>
              <a:t>mình</a:t>
            </a:r>
            <a:endParaRPr lang="en-US" sz="2800" dirty="0" smtClean="0">
              <a:solidFill>
                <a:srgbClr val="C00000"/>
              </a:solidFill>
            </a:endParaRPr>
          </a:p>
        </p:txBody>
      </p:sp>
      <p:sp>
        <p:nvSpPr>
          <p:cNvPr id="7" name="Parallelogram 6"/>
          <p:cNvSpPr/>
          <p:nvPr/>
        </p:nvSpPr>
        <p:spPr>
          <a:xfrm>
            <a:off x="1295400" y="0"/>
            <a:ext cx="7848600" cy="1143000"/>
          </a:xfrm>
          <a:prstGeom prst="parallelogram">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3200" b="1" err="1" smtClean="0">
                <a:solidFill>
                  <a:srgbClr val="FFFF99"/>
                </a:solidFill>
                <a:latin typeface="Arial" pitchFamily="34" charset="0"/>
                <a:cs typeface="Arial" pitchFamily="34" charset="0"/>
              </a:rPr>
              <a:t>Hoạt</a:t>
            </a:r>
            <a:r>
              <a:rPr lang="en-US" sz="3200" b="1" smtClean="0">
                <a:solidFill>
                  <a:srgbClr val="FFFF99"/>
                </a:solidFill>
                <a:latin typeface="Arial" pitchFamily="34" charset="0"/>
                <a:cs typeface="Arial" pitchFamily="34" charset="0"/>
              </a:rPr>
              <a:t> </a:t>
            </a:r>
            <a:r>
              <a:rPr lang="en-US" sz="3200" b="1" err="1" smtClean="0">
                <a:solidFill>
                  <a:srgbClr val="FFFF99"/>
                </a:solidFill>
                <a:latin typeface="Arial" pitchFamily="34" charset="0"/>
                <a:cs typeface="Arial" pitchFamily="34" charset="0"/>
              </a:rPr>
              <a:t>động</a:t>
            </a:r>
            <a:r>
              <a:rPr lang="en-US" sz="3200" b="1" smtClean="0">
                <a:solidFill>
                  <a:srgbClr val="FFFF99"/>
                </a:solidFill>
                <a:latin typeface="Arial" pitchFamily="34" charset="0"/>
                <a:cs typeface="Arial" pitchFamily="34" charset="0"/>
              </a:rPr>
              <a:t> </a:t>
            </a:r>
            <a:r>
              <a:rPr lang="en-US" sz="3200" b="1" err="1" smtClean="0">
                <a:solidFill>
                  <a:srgbClr val="FFFF99"/>
                </a:solidFill>
                <a:latin typeface="Arial" pitchFamily="34" charset="0"/>
                <a:cs typeface="Arial" pitchFamily="34" charset="0"/>
              </a:rPr>
              <a:t>lan</a:t>
            </a:r>
            <a:r>
              <a:rPr lang="en-US" sz="3200" b="1" smtClean="0">
                <a:solidFill>
                  <a:srgbClr val="FFFF99"/>
                </a:solidFill>
                <a:latin typeface="Arial" pitchFamily="34" charset="0"/>
                <a:cs typeface="Arial" pitchFamily="34" charset="0"/>
              </a:rPr>
              <a:t> </a:t>
            </a:r>
            <a:r>
              <a:rPr lang="en-US" sz="3200" b="1" err="1" smtClean="0">
                <a:solidFill>
                  <a:srgbClr val="FFFF99"/>
                </a:solidFill>
                <a:latin typeface="Arial" pitchFamily="34" charset="0"/>
                <a:cs typeface="Arial" pitchFamily="34" charset="0"/>
              </a:rPr>
              <a:t>truyền</a:t>
            </a:r>
            <a:r>
              <a:rPr lang="en-US" sz="3200" b="1" smtClean="0">
                <a:solidFill>
                  <a:srgbClr val="FFFF99"/>
                </a:solidFill>
                <a:latin typeface="Arial" pitchFamily="34" charset="0"/>
                <a:cs typeface="Arial" pitchFamily="34" charset="0"/>
              </a:rPr>
              <a:t> </a:t>
            </a:r>
            <a:r>
              <a:rPr lang="en-US" sz="3200" b="1" err="1" smtClean="0">
                <a:solidFill>
                  <a:srgbClr val="FFFF99"/>
                </a:solidFill>
                <a:latin typeface="Arial" pitchFamily="34" charset="0"/>
                <a:cs typeface="Arial" pitchFamily="34" charset="0"/>
              </a:rPr>
              <a:t>thông</a:t>
            </a:r>
            <a:r>
              <a:rPr lang="en-US" sz="3200" b="1" smtClean="0">
                <a:solidFill>
                  <a:srgbClr val="FFFF99"/>
                </a:solidFill>
                <a:latin typeface="Arial" pitchFamily="34" charset="0"/>
                <a:cs typeface="Arial" pitchFamily="34" charset="0"/>
              </a:rPr>
              <a:t> tin</a:t>
            </a:r>
            <a:endParaRPr lang="en-US" sz="3200" b="1">
              <a:solidFill>
                <a:srgbClr val="FFFF99"/>
              </a:solidFill>
              <a:latin typeface="Arial" pitchFamily="34" charset="0"/>
              <a:cs typeface="Arial" pitchFamily="34" charset="0"/>
            </a:endParaRPr>
          </a:p>
        </p:txBody>
      </p:sp>
      <p:sp>
        <p:nvSpPr>
          <p:cNvPr id="8" name="Right Triangle 7"/>
          <p:cNvSpPr/>
          <p:nvPr/>
        </p:nvSpPr>
        <p:spPr>
          <a:xfrm flipH="1">
            <a:off x="8763000" y="6928"/>
            <a:ext cx="381000" cy="1143000"/>
          </a:xfrm>
          <a:prstGeom prst="r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8951854"/>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458200" cy="5105400"/>
          </a:xfrm>
        </p:spPr>
        <p:txBody>
          <a:bodyPr>
            <a:normAutofit/>
          </a:bodyPr>
          <a:lstStyle/>
          <a:p>
            <a:pPr>
              <a:lnSpc>
                <a:spcPct val="90000"/>
              </a:lnSpc>
            </a:pPr>
            <a:r>
              <a:rPr lang="en-US" dirty="0" err="1"/>
              <a:t>Giảm</a:t>
            </a:r>
            <a:r>
              <a:rPr lang="en-US" dirty="0"/>
              <a:t> </a:t>
            </a:r>
            <a:r>
              <a:rPr lang="en-US" dirty="0" err="1"/>
              <a:t>nhẹ</a:t>
            </a:r>
            <a:r>
              <a:rPr lang="en-US" dirty="0"/>
              <a:t> </a:t>
            </a:r>
            <a:r>
              <a:rPr lang="en-US" dirty="0" err="1"/>
              <a:t>kiểm</a:t>
            </a:r>
            <a:r>
              <a:rPr lang="en-US" dirty="0"/>
              <a:t> </a:t>
            </a:r>
            <a:r>
              <a:rPr lang="en-US" dirty="0" err="1"/>
              <a:t>thử</a:t>
            </a:r>
            <a:r>
              <a:rPr lang="en-US" dirty="0"/>
              <a:t> </a:t>
            </a:r>
            <a:r>
              <a:rPr lang="en-US" dirty="0" err="1"/>
              <a:t>và</a:t>
            </a:r>
            <a:r>
              <a:rPr lang="en-US" dirty="0"/>
              <a:t> </a:t>
            </a:r>
            <a:r>
              <a:rPr lang="en-US" dirty="0" err="1"/>
              <a:t>nhanh</a:t>
            </a:r>
            <a:r>
              <a:rPr lang="en-US" dirty="0"/>
              <a:t> </a:t>
            </a:r>
            <a:r>
              <a:rPr lang="en-US" dirty="0" err="1"/>
              <a:t>chóng</a:t>
            </a:r>
            <a:r>
              <a:rPr lang="en-US" dirty="0"/>
              <a:t> </a:t>
            </a:r>
            <a:r>
              <a:rPr lang="en-US" dirty="0" err="1"/>
              <a:t>sửa</a:t>
            </a:r>
            <a:r>
              <a:rPr lang="en-US" dirty="0"/>
              <a:t> </a:t>
            </a:r>
            <a:r>
              <a:rPr lang="en-US" dirty="0" err="1"/>
              <a:t>chữa</a:t>
            </a:r>
            <a:r>
              <a:rPr lang="en-US" dirty="0"/>
              <a:t> </a:t>
            </a:r>
            <a:r>
              <a:rPr lang="en-US" dirty="0" err="1"/>
              <a:t>những</a:t>
            </a:r>
            <a:r>
              <a:rPr lang="en-US" dirty="0"/>
              <a:t> </a:t>
            </a:r>
            <a:r>
              <a:rPr lang="en-US" dirty="0" err="1"/>
              <a:t>lỗi</a:t>
            </a:r>
            <a:r>
              <a:rPr lang="en-US" dirty="0"/>
              <a:t> </a:t>
            </a:r>
            <a:r>
              <a:rPr lang="en-US" dirty="0" err="1"/>
              <a:t>xảy</a:t>
            </a:r>
            <a:r>
              <a:rPr lang="en-US" dirty="0"/>
              <a:t> </a:t>
            </a:r>
            <a:r>
              <a:rPr lang="en-US" dirty="0" err="1"/>
              <a:t>ra</a:t>
            </a:r>
            <a:endParaRPr lang="en-US" dirty="0"/>
          </a:p>
          <a:p>
            <a:pPr>
              <a:lnSpc>
                <a:spcPct val="90000"/>
              </a:lnSpc>
            </a:pPr>
            <a:r>
              <a:rPr lang="en-US" dirty="0" err="1"/>
              <a:t>Bảo</a:t>
            </a:r>
            <a:r>
              <a:rPr lang="en-US" dirty="0"/>
              <a:t> </a:t>
            </a:r>
            <a:r>
              <a:rPr lang="en-US" dirty="0" err="1"/>
              <a:t>trì</a:t>
            </a:r>
            <a:r>
              <a:rPr lang="en-US" dirty="0"/>
              <a:t> </a:t>
            </a:r>
            <a:r>
              <a:rPr lang="en-US" dirty="0" err="1"/>
              <a:t>đơn</a:t>
            </a:r>
            <a:r>
              <a:rPr lang="en-US" dirty="0"/>
              <a:t> </a:t>
            </a:r>
            <a:r>
              <a:rPr lang="en-US" dirty="0" err="1"/>
              <a:t>giản</a:t>
            </a:r>
            <a:endParaRPr lang="en-US" dirty="0"/>
          </a:p>
          <a:p>
            <a:pPr algn="just"/>
            <a:endParaRPr lang="en-US" dirty="0" smtClean="0"/>
          </a:p>
          <a:p>
            <a:pPr algn="just"/>
            <a:r>
              <a:rPr lang="en-US" dirty="0" err="1" smtClean="0"/>
              <a:t>Dành</a:t>
            </a:r>
            <a:r>
              <a:rPr lang="en-US" dirty="0" smtClean="0"/>
              <a:t> </a:t>
            </a:r>
            <a:r>
              <a:rPr lang="en-US" dirty="0" err="1"/>
              <a:t>riêng</a:t>
            </a:r>
            <a:r>
              <a:rPr lang="en-US" dirty="0"/>
              <a:t> </a:t>
            </a:r>
            <a:r>
              <a:rPr lang="en-US" dirty="0" err="1"/>
              <a:t>cho</a:t>
            </a:r>
            <a:r>
              <a:rPr lang="en-US" dirty="0"/>
              <a:t> </a:t>
            </a:r>
            <a:r>
              <a:rPr lang="en-US" dirty="0" err="1"/>
              <a:t>các</a:t>
            </a:r>
            <a:r>
              <a:rPr lang="en-US" dirty="0"/>
              <a:t> </a:t>
            </a:r>
            <a:r>
              <a:rPr lang="en-US" dirty="0" err="1"/>
              <a:t>phần</a:t>
            </a:r>
            <a:r>
              <a:rPr lang="en-US" dirty="0"/>
              <a:t> </a:t>
            </a:r>
            <a:r>
              <a:rPr lang="en-US" dirty="0" err="1"/>
              <a:t>mềm</a:t>
            </a:r>
            <a:r>
              <a:rPr lang="en-US" dirty="0"/>
              <a:t> </a:t>
            </a:r>
            <a:r>
              <a:rPr lang="en-US" dirty="0" err="1"/>
              <a:t>nội</a:t>
            </a:r>
            <a:r>
              <a:rPr lang="en-US" dirty="0"/>
              <a:t> </a:t>
            </a:r>
            <a:r>
              <a:rPr lang="en-US" dirty="0" err="1"/>
              <a:t>bộ</a:t>
            </a:r>
            <a:r>
              <a:rPr lang="en-US" dirty="0"/>
              <a:t> </a:t>
            </a:r>
            <a:r>
              <a:rPr lang="en-US" dirty="0" err="1"/>
              <a:t>có</a:t>
            </a:r>
            <a:r>
              <a:rPr lang="en-US" dirty="0"/>
              <a:t> </a:t>
            </a:r>
            <a:r>
              <a:rPr lang="en-US" dirty="0" err="1"/>
              <a:t>kích</a:t>
            </a:r>
            <a:r>
              <a:rPr lang="en-US" dirty="0"/>
              <a:t> </a:t>
            </a:r>
            <a:r>
              <a:rPr lang="en-US" dirty="0" err="1"/>
              <a:t>thước</a:t>
            </a:r>
            <a:r>
              <a:rPr lang="en-US" dirty="0"/>
              <a:t> </a:t>
            </a:r>
            <a:r>
              <a:rPr lang="en-US" dirty="0" err="1"/>
              <a:t>lớn</a:t>
            </a:r>
            <a:endParaRPr lang="en-US" dirty="0"/>
          </a:p>
          <a:p>
            <a:pPr algn="just"/>
            <a:r>
              <a:rPr lang="en-US" dirty="0" err="1" smtClean="0"/>
              <a:t>Độ</a:t>
            </a:r>
            <a:r>
              <a:rPr lang="en-US" dirty="0" smtClean="0"/>
              <a:t> </a:t>
            </a:r>
            <a:r>
              <a:rPr lang="en-US" dirty="0" err="1" smtClean="0"/>
              <a:t>lớn</a:t>
            </a:r>
            <a:r>
              <a:rPr lang="en-US" dirty="0" smtClean="0"/>
              <a:t> </a:t>
            </a:r>
            <a:r>
              <a:rPr lang="en-US" dirty="0" err="1" smtClean="0"/>
              <a:t>của</a:t>
            </a:r>
            <a:r>
              <a:rPr lang="en-US" dirty="0" smtClean="0"/>
              <a:t> </a:t>
            </a:r>
            <a:r>
              <a:rPr lang="en-US" dirty="0" err="1" smtClean="0"/>
              <a:t>sản</a:t>
            </a:r>
            <a:r>
              <a:rPr lang="en-US" dirty="0" smtClean="0"/>
              <a:t> </a:t>
            </a:r>
            <a:r>
              <a:rPr lang="en-US" dirty="0" err="1"/>
              <a:t>phẩm</a:t>
            </a:r>
            <a:r>
              <a:rPr lang="en-US" dirty="0"/>
              <a:t> </a:t>
            </a:r>
            <a:r>
              <a:rPr lang="en-US" dirty="0" err="1"/>
              <a:t>ảnh</a:t>
            </a:r>
            <a:r>
              <a:rPr lang="en-US" dirty="0"/>
              <a:t> </a:t>
            </a:r>
            <a:r>
              <a:rPr lang="en-US" dirty="0" err="1"/>
              <a:t>hưởng</a:t>
            </a:r>
            <a:r>
              <a:rPr lang="en-US" dirty="0"/>
              <a:t> </a:t>
            </a:r>
            <a:r>
              <a:rPr lang="en-US" dirty="0" err="1"/>
              <a:t>đến</a:t>
            </a:r>
            <a:r>
              <a:rPr lang="en-US" dirty="0"/>
              <a:t> </a:t>
            </a:r>
            <a:r>
              <a:rPr lang="en-US" dirty="0" err="1"/>
              <a:t>giá</a:t>
            </a:r>
            <a:r>
              <a:rPr lang="en-US" dirty="0"/>
              <a:t> </a:t>
            </a:r>
            <a:r>
              <a:rPr lang="en-US" dirty="0" err="1"/>
              <a:t>thành</a:t>
            </a:r>
            <a:r>
              <a:rPr lang="en-US" dirty="0"/>
              <a:t> </a:t>
            </a:r>
            <a:r>
              <a:rPr lang="en-US" dirty="0" err="1" smtClean="0"/>
              <a:t>của</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bởi</a:t>
            </a:r>
            <a:r>
              <a:rPr lang="en-US" dirty="0" smtClean="0"/>
              <a:t> chi </a:t>
            </a:r>
            <a:r>
              <a:rPr lang="en-US" dirty="0" err="1" smtClean="0"/>
              <a:t>phí</a:t>
            </a:r>
            <a:r>
              <a:rPr lang="en-US" dirty="0" smtClean="0"/>
              <a:t> </a:t>
            </a:r>
            <a:r>
              <a:rPr lang="en-US" dirty="0" err="1" smtClean="0"/>
              <a:t>cho</a:t>
            </a:r>
            <a:r>
              <a:rPr lang="en-US" dirty="0" smtClean="0"/>
              <a:t> </a:t>
            </a:r>
            <a:r>
              <a:rPr lang="en-US" dirty="0" err="1" smtClean="0"/>
              <a:t>việc</a:t>
            </a:r>
            <a:r>
              <a:rPr lang="en-US" dirty="0" smtClean="0"/>
              <a:t> </a:t>
            </a:r>
            <a:r>
              <a:rPr lang="en-US" dirty="0" err="1"/>
              <a:t>phân</a:t>
            </a:r>
            <a:r>
              <a:rPr lang="en-US" dirty="0"/>
              <a:t> </a:t>
            </a:r>
            <a:r>
              <a:rPr lang="en-US" dirty="0" err="1"/>
              <a:t>tích</a:t>
            </a:r>
            <a:r>
              <a:rPr lang="en-US" dirty="0"/>
              <a:t> </a:t>
            </a:r>
            <a:r>
              <a:rPr lang="en-US" dirty="0" err="1"/>
              <a:t>rủi</a:t>
            </a:r>
            <a:r>
              <a:rPr lang="en-US" dirty="0"/>
              <a:t> ro.</a:t>
            </a:r>
          </a:p>
        </p:txBody>
      </p:sp>
      <p:sp>
        <p:nvSpPr>
          <p:cNvPr id="5" name="Hexagon 4"/>
          <p:cNvSpPr/>
          <p:nvPr/>
        </p:nvSpPr>
        <p:spPr>
          <a:xfrm>
            <a:off x="609600" y="381000"/>
            <a:ext cx="7824019" cy="685800"/>
          </a:xfrm>
          <a:prstGeom prst="hexagon">
            <a:avLst/>
          </a:prstGeom>
          <a:solidFill>
            <a:srgbClr val="FDEFE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solidFill>
                  <a:srgbClr val="C00000"/>
                </a:solidFill>
                <a:latin typeface="Times New Roman" pitchFamily="18" charset="0"/>
                <a:cs typeface="Times New Roman" pitchFamily="18" charset="0"/>
              </a:rPr>
              <a:t>Mô hình xoắn ốc</a:t>
            </a:r>
            <a:endParaRPr lang="en-US" sz="3200" b="1">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9228016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AU"/>
              <a:t>Mô hình chữ V</a:t>
            </a:r>
            <a:endParaRPr lang="en-US"/>
          </a:p>
          <a:p>
            <a:pPr lvl="0"/>
            <a:r>
              <a:rPr lang="en-AU"/>
              <a:t>Kỹ thuật thế hệ thứ 4 – 4GT</a:t>
            </a:r>
            <a:endParaRPr lang="en-US"/>
          </a:p>
          <a:p>
            <a:pPr lvl="0"/>
            <a:r>
              <a:rPr lang="en-AU"/>
              <a:t>Phát triển hướng đối tượng</a:t>
            </a:r>
            <a:endParaRPr lang="en-US"/>
          </a:p>
          <a:p>
            <a:pPr lvl="0"/>
            <a:r>
              <a:rPr lang="en-AU"/>
              <a:t>Phát triển hướng sử dụng lại</a:t>
            </a:r>
            <a:endParaRPr lang="en-US"/>
          </a:p>
          <a:p>
            <a:pPr lvl="0"/>
            <a:r>
              <a:rPr lang="en-AU"/>
              <a:t>Phát triển khung làm việc</a:t>
            </a:r>
            <a:endParaRPr lang="en-US"/>
          </a:p>
          <a:p>
            <a:pPr lvl="0"/>
            <a:r>
              <a:rPr lang="en-AU"/>
              <a:t>Phát triển phần mềm nguồn mở</a:t>
            </a:r>
            <a:endParaRPr lang="en-US"/>
          </a:p>
        </p:txBody>
      </p:sp>
      <p:sp>
        <p:nvSpPr>
          <p:cNvPr id="5" name="Hexagon 4"/>
          <p:cNvSpPr/>
          <p:nvPr/>
        </p:nvSpPr>
        <p:spPr>
          <a:xfrm>
            <a:off x="609600" y="228600"/>
            <a:ext cx="7824019" cy="685800"/>
          </a:xfrm>
          <a:prstGeom prst="hexagon">
            <a:avLst/>
          </a:prstGeom>
          <a:solidFill>
            <a:srgbClr val="FDEFE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solidFill>
                  <a:srgbClr val="C00000"/>
                </a:solidFill>
                <a:latin typeface="Times New Roman" pitchFamily="18" charset="0"/>
                <a:cs typeface="Times New Roman" pitchFamily="18" charset="0"/>
              </a:rPr>
              <a:t>Mô hình khác</a:t>
            </a:r>
            <a:endParaRPr lang="en-US" sz="3200" b="1">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1032216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exagon 4"/>
          <p:cNvSpPr/>
          <p:nvPr/>
        </p:nvSpPr>
        <p:spPr>
          <a:xfrm>
            <a:off x="609600" y="228600"/>
            <a:ext cx="7824019" cy="685800"/>
          </a:xfrm>
          <a:prstGeom prst="hexagon">
            <a:avLst/>
          </a:prstGeom>
          <a:solidFill>
            <a:srgbClr val="FDEFE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solidFill>
                  <a:srgbClr val="C00000"/>
                </a:solidFill>
                <a:latin typeface="Times New Roman" pitchFamily="18" charset="0"/>
                <a:cs typeface="Times New Roman" pitchFamily="18" charset="0"/>
              </a:rPr>
              <a:t>Mô hình chữ V</a:t>
            </a:r>
            <a:endParaRPr lang="en-US" sz="3200" b="1">
              <a:solidFill>
                <a:srgbClr val="C00000"/>
              </a:solidFill>
              <a:latin typeface="Times New Roman" pitchFamily="18" charset="0"/>
              <a:cs typeface="Times New Roman" pitchFamily="18" charset="0"/>
            </a:endParaRPr>
          </a:p>
        </p:txBody>
      </p:sp>
      <p:grpSp>
        <p:nvGrpSpPr>
          <p:cNvPr id="6" name="Group 5"/>
          <p:cNvGrpSpPr/>
          <p:nvPr/>
        </p:nvGrpSpPr>
        <p:grpSpPr>
          <a:xfrm>
            <a:off x="1232168" y="2113122"/>
            <a:ext cx="6781800" cy="4435794"/>
            <a:chOff x="0" y="0"/>
            <a:chExt cx="4658877" cy="2928258"/>
          </a:xfrm>
        </p:grpSpPr>
        <p:cxnSp>
          <p:nvCxnSpPr>
            <p:cNvPr id="7" name="Line 18"/>
            <p:cNvCxnSpPr/>
            <p:nvPr/>
          </p:nvCxnSpPr>
          <p:spPr bwMode="auto">
            <a:xfrm flipV="1">
              <a:off x="1186543" y="195943"/>
              <a:ext cx="2318268" cy="35"/>
            </a:xfrm>
            <a:prstGeom prst="line">
              <a:avLst/>
            </a:prstGeom>
            <a:noFill/>
            <a:ln w="25400">
              <a:solidFill>
                <a:srgbClr val="000099"/>
              </a:solidFill>
              <a:prstDash val="sysDot"/>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 name="Group 7"/>
            <p:cNvGrpSpPr/>
            <p:nvPr/>
          </p:nvGrpSpPr>
          <p:grpSpPr>
            <a:xfrm>
              <a:off x="0" y="0"/>
              <a:ext cx="4658877" cy="2928258"/>
              <a:chOff x="0" y="-1"/>
              <a:chExt cx="4658877" cy="2928258"/>
            </a:xfrm>
          </p:grpSpPr>
          <p:cxnSp>
            <p:nvCxnSpPr>
              <p:cNvPr id="12" name="Line 15"/>
              <p:cNvCxnSpPr/>
              <p:nvPr/>
            </p:nvCxnSpPr>
            <p:spPr bwMode="auto">
              <a:xfrm flipV="1">
                <a:off x="2655629" y="195925"/>
                <a:ext cx="1470057" cy="2611512"/>
              </a:xfrm>
              <a:prstGeom prst="line">
                <a:avLst/>
              </a:prstGeom>
              <a:noFill/>
              <a:ln w="76200">
                <a:solidFill>
                  <a:srgbClr val="FF00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Line 14"/>
              <p:cNvCxnSpPr/>
              <p:nvPr/>
            </p:nvCxnSpPr>
            <p:spPr bwMode="auto">
              <a:xfrm>
                <a:off x="566057" y="65314"/>
                <a:ext cx="1676400" cy="2797175"/>
              </a:xfrm>
              <a:prstGeom prst="line">
                <a:avLst/>
              </a:prstGeom>
              <a:noFill/>
              <a:ln w="76200">
                <a:solidFill>
                  <a:srgbClr val="0000FF"/>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 Box 5"/>
              <p:cNvSpPr txBox="1">
                <a:spLocks noChangeArrowheads="1"/>
              </p:cNvSpPr>
              <p:nvPr/>
            </p:nvSpPr>
            <p:spPr bwMode="auto">
              <a:xfrm>
                <a:off x="0" y="54430"/>
                <a:ext cx="1066800" cy="342446"/>
              </a:xfrm>
              <a:prstGeom prst="rect">
                <a:avLst/>
              </a:prstGeom>
              <a:solidFill>
                <a:srgbClr val="F1FC8C"/>
              </a:soli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eaLnBrk="0" fontAlgn="base" hangingPunct="0">
                  <a:spcAft>
                    <a:spcPts val="0"/>
                  </a:spcAft>
                </a:pPr>
                <a:r>
                  <a:rPr lang="en-US" kern="1200" dirty="0">
                    <a:solidFill>
                      <a:srgbClr val="000000"/>
                    </a:solidFill>
                    <a:effectLst/>
                    <a:latin typeface="Times New Roman"/>
                    <a:ea typeface="Times New Roman"/>
                    <a:cs typeface="Times New Roman"/>
                  </a:rPr>
                  <a:t>Requirements</a:t>
                </a:r>
                <a:endParaRPr lang="en-US" dirty="0">
                  <a:effectLst/>
                  <a:latin typeface="Times New Roman"/>
                  <a:ea typeface="Times New Roman"/>
                </a:endParaRPr>
              </a:p>
            </p:txBody>
          </p:sp>
          <p:sp>
            <p:nvSpPr>
              <p:cNvPr id="15" name="Text Box 6"/>
              <p:cNvSpPr txBox="1">
                <a:spLocks noChangeArrowheads="1"/>
              </p:cNvSpPr>
              <p:nvPr/>
            </p:nvSpPr>
            <p:spPr bwMode="auto">
              <a:xfrm>
                <a:off x="3711820" y="-1"/>
                <a:ext cx="947057" cy="478972"/>
              </a:xfrm>
              <a:prstGeom prst="rect">
                <a:avLst/>
              </a:prstGeom>
              <a:solidFill>
                <a:srgbClr val="F1FC8C"/>
              </a:soli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ctr" eaLnBrk="0" fontAlgn="base" hangingPunct="0">
                  <a:spcAft>
                    <a:spcPts val="0"/>
                  </a:spcAft>
                </a:pPr>
                <a:r>
                  <a:rPr lang="en-US" kern="1200">
                    <a:solidFill>
                      <a:srgbClr val="000000"/>
                    </a:solidFill>
                    <a:effectLst/>
                    <a:latin typeface="Times New Roman"/>
                    <a:ea typeface="Times New Roman"/>
                    <a:cs typeface="Times New Roman"/>
                  </a:rPr>
                  <a:t>Acceptance</a:t>
                </a:r>
                <a:endParaRPr lang="en-US">
                  <a:effectLst/>
                  <a:latin typeface="Times New Roman"/>
                  <a:ea typeface="Times New Roman"/>
                </a:endParaRPr>
              </a:p>
              <a:p>
                <a:pPr algn="ctr" eaLnBrk="0" fontAlgn="base" hangingPunct="0">
                  <a:spcAft>
                    <a:spcPts val="0"/>
                  </a:spcAft>
                </a:pPr>
                <a:r>
                  <a:rPr lang="en-US" kern="1200">
                    <a:solidFill>
                      <a:srgbClr val="000000"/>
                    </a:solidFill>
                    <a:effectLst/>
                    <a:latin typeface="Times New Roman"/>
                    <a:ea typeface="Times New Roman"/>
                    <a:cs typeface="Times New Roman"/>
                  </a:rPr>
                  <a:t>testing</a:t>
                </a:r>
                <a:endParaRPr lang="en-US">
                  <a:effectLst/>
                  <a:latin typeface="Times New Roman"/>
                  <a:ea typeface="Times New Roman"/>
                </a:endParaRPr>
              </a:p>
            </p:txBody>
          </p:sp>
          <p:sp>
            <p:nvSpPr>
              <p:cNvPr id="16" name="Text Box 7"/>
              <p:cNvSpPr txBox="1">
                <a:spLocks noChangeArrowheads="1"/>
              </p:cNvSpPr>
              <p:nvPr/>
            </p:nvSpPr>
            <p:spPr bwMode="auto">
              <a:xfrm>
                <a:off x="415601" y="740090"/>
                <a:ext cx="1130171" cy="294052"/>
              </a:xfrm>
              <a:prstGeom prst="rect">
                <a:avLst/>
              </a:prstGeom>
              <a:solidFill>
                <a:srgbClr val="F1FC8C"/>
              </a:soli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eaLnBrk="0" fontAlgn="base" hangingPunct="0">
                  <a:spcAft>
                    <a:spcPts val="0"/>
                  </a:spcAft>
                </a:pPr>
                <a:r>
                  <a:rPr lang="en-US" kern="1200">
                    <a:solidFill>
                      <a:srgbClr val="000000"/>
                    </a:solidFill>
                    <a:effectLst/>
                    <a:latin typeface="Times New Roman"/>
                    <a:ea typeface="Times New Roman"/>
                    <a:cs typeface="Times New Roman"/>
                  </a:rPr>
                  <a:t>Specification</a:t>
                </a:r>
                <a:endParaRPr lang="en-US">
                  <a:effectLst/>
                  <a:latin typeface="Times New Roman"/>
                  <a:ea typeface="Times New Roman"/>
                </a:endParaRPr>
              </a:p>
            </p:txBody>
          </p:sp>
          <p:sp>
            <p:nvSpPr>
              <p:cNvPr id="17" name="Text Box 8"/>
              <p:cNvSpPr txBox="1">
                <a:spLocks noChangeArrowheads="1"/>
              </p:cNvSpPr>
              <p:nvPr/>
            </p:nvSpPr>
            <p:spPr bwMode="auto">
              <a:xfrm>
                <a:off x="952841" y="1327344"/>
                <a:ext cx="1093446" cy="490401"/>
              </a:xfrm>
              <a:prstGeom prst="rect">
                <a:avLst/>
              </a:prstGeom>
              <a:solidFill>
                <a:srgbClr val="F1FC8C"/>
              </a:soli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ctr" eaLnBrk="0" fontAlgn="base" hangingPunct="0">
                  <a:spcAft>
                    <a:spcPts val="0"/>
                  </a:spcAft>
                </a:pPr>
                <a:r>
                  <a:rPr lang="en-US">
                    <a:effectLst/>
                    <a:latin typeface="Times New Roman"/>
                    <a:ea typeface="Times New Roman"/>
                    <a:cs typeface="Times New Roman"/>
                  </a:rPr>
                  <a:t>Architectural</a:t>
                </a:r>
                <a:endParaRPr lang="en-US">
                  <a:effectLst/>
                  <a:latin typeface="Times New Roman"/>
                  <a:ea typeface="Times New Roman"/>
                </a:endParaRPr>
              </a:p>
              <a:p>
                <a:pPr algn="ctr" eaLnBrk="0" fontAlgn="base" hangingPunct="0">
                  <a:spcAft>
                    <a:spcPts val="0"/>
                  </a:spcAft>
                </a:pPr>
                <a:r>
                  <a:rPr lang="en-US">
                    <a:effectLst/>
                    <a:latin typeface="Times New Roman"/>
                    <a:ea typeface="Times New Roman"/>
                    <a:cs typeface="Times New Roman"/>
                  </a:rPr>
                  <a:t>Design</a:t>
                </a:r>
                <a:endParaRPr lang="en-US">
                  <a:effectLst/>
                  <a:latin typeface="Times New Roman"/>
                  <a:ea typeface="Times New Roman"/>
                </a:endParaRPr>
              </a:p>
            </p:txBody>
          </p:sp>
          <p:sp>
            <p:nvSpPr>
              <p:cNvPr id="18" name="Text Box 9"/>
              <p:cNvSpPr txBox="1">
                <a:spLocks noChangeArrowheads="1"/>
              </p:cNvSpPr>
              <p:nvPr/>
            </p:nvSpPr>
            <p:spPr bwMode="auto">
              <a:xfrm>
                <a:off x="2046514" y="2590800"/>
                <a:ext cx="762000" cy="337457"/>
              </a:xfrm>
              <a:prstGeom prst="rect">
                <a:avLst/>
              </a:prstGeom>
              <a:solidFill>
                <a:srgbClr val="F1FC8C"/>
              </a:soli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ctr" eaLnBrk="0" fontAlgn="base" hangingPunct="0">
                  <a:spcAft>
                    <a:spcPts val="0"/>
                  </a:spcAft>
                </a:pPr>
                <a:r>
                  <a:rPr lang="en-US" kern="1200">
                    <a:solidFill>
                      <a:srgbClr val="000000"/>
                    </a:solidFill>
                    <a:effectLst/>
                    <a:latin typeface="Times New Roman"/>
                    <a:ea typeface="Times New Roman"/>
                    <a:cs typeface="Times New Roman"/>
                  </a:rPr>
                  <a:t>Coding</a:t>
                </a:r>
                <a:endParaRPr lang="en-US">
                  <a:effectLst/>
                  <a:latin typeface="Times New Roman"/>
                  <a:ea typeface="Times New Roman"/>
                </a:endParaRPr>
              </a:p>
            </p:txBody>
          </p:sp>
          <p:sp>
            <p:nvSpPr>
              <p:cNvPr id="19" name="Text Box 10"/>
              <p:cNvSpPr txBox="1">
                <a:spLocks noChangeArrowheads="1"/>
              </p:cNvSpPr>
              <p:nvPr/>
            </p:nvSpPr>
            <p:spPr bwMode="auto">
              <a:xfrm>
                <a:off x="2961613" y="1327839"/>
                <a:ext cx="935931" cy="490076"/>
              </a:xfrm>
              <a:prstGeom prst="rect">
                <a:avLst/>
              </a:prstGeom>
              <a:solidFill>
                <a:srgbClr val="F1FC8C"/>
              </a:soli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ctr" eaLnBrk="0" fontAlgn="base" hangingPunct="0">
                  <a:spcAft>
                    <a:spcPts val="0"/>
                  </a:spcAft>
                </a:pPr>
                <a:r>
                  <a:rPr lang="en-US" kern="1200">
                    <a:solidFill>
                      <a:srgbClr val="000000"/>
                    </a:solidFill>
                    <a:effectLst/>
                    <a:latin typeface="Times New Roman"/>
                    <a:ea typeface="Times New Roman"/>
                    <a:cs typeface="Times New Roman"/>
                  </a:rPr>
                  <a:t>Integration</a:t>
                </a:r>
                <a:endParaRPr lang="en-US">
                  <a:effectLst/>
                  <a:latin typeface="Times New Roman"/>
                  <a:ea typeface="Times New Roman"/>
                </a:endParaRPr>
              </a:p>
              <a:p>
                <a:pPr algn="ctr" eaLnBrk="0" fontAlgn="base" hangingPunct="0">
                  <a:spcAft>
                    <a:spcPts val="0"/>
                  </a:spcAft>
                </a:pPr>
                <a:r>
                  <a:rPr lang="en-US" kern="1200">
                    <a:solidFill>
                      <a:srgbClr val="000000"/>
                    </a:solidFill>
                    <a:effectLst/>
                    <a:latin typeface="Times New Roman"/>
                    <a:ea typeface="Times New Roman"/>
                    <a:cs typeface="Times New Roman"/>
                  </a:rPr>
                  <a:t>testing</a:t>
                </a:r>
                <a:endParaRPr lang="en-US">
                  <a:effectLst/>
                  <a:latin typeface="Times New Roman"/>
                  <a:ea typeface="Times New Roman"/>
                </a:endParaRPr>
              </a:p>
            </p:txBody>
          </p:sp>
          <p:sp>
            <p:nvSpPr>
              <p:cNvPr id="20" name="Text Box 8"/>
              <p:cNvSpPr txBox="1">
                <a:spLocks noChangeArrowheads="1"/>
              </p:cNvSpPr>
              <p:nvPr/>
            </p:nvSpPr>
            <p:spPr bwMode="auto">
              <a:xfrm>
                <a:off x="1469246" y="2035248"/>
                <a:ext cx="772962" cy="457580"/>
              </a:xfrm>
              <a:prstGeom prst="rect">
                <a:avLst/>
              </a:prstGeom>
              <a:solidFill>
                <a:srgbClr val="F1FC8C"/>
              </a:soli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ctr" eaLnBrk="0" fontAlgn="base" hangingPunct="0">
                  <a:spcBef>
                    <a:spcPts val="600"/>
                  </a:spcBef>
                  <a:spcAft>
                    <a:spcPts val="0"/>
                  </a:spcAft>
                  <a:tabLst>
                    <a:tab pos="2971800" algn="ctr"/>
                    <a:tab pos="5943600" algn="r"/>
                  </a:tabLst>
                </a:pPr>
                <a:r>
                  <a:rPr lang="en-US">
                    <a:effectLst/>
                    <a:latin typeface="Times New Roman"/>
                    <a:ea typeface="Times New Roman"/>
                    <a:cs typeface="Times New Roman"/>
                  </a:rPr>
                  <a:t>Detailed</a:t>
                </a:r>
              </a:p>
              <a:p>
                <a:pPr algn="ctr" eaLnBrk="0" fontAlgn="base" hangingPunct="0">
                  <a:spcBef>
                    <a:spcPts val="600"/>
                  </a:spcBef>
                  <a:spcAft>
                    <a:spcPts val="0"/>
                  </a:spcAft>
                  <a:tabLst>
                    <a:tab pos="2971800" algn="ctr"/>
                    <a:tab pos="5943600" algn="r"/>
                  </a:tabLst>
                </a:pPr>
                <a:r>
                  <a:rPr lang="en-US">
                    <a:effectLst/>
                    <a:latin typeface="Times New Roman"/>
                    <a:ea typeface="Times New Roman"/>
                    <a:cs typeface="Times New Roman"/>
                  </a:rPr>
                  <a:t>Design</a:t>
                </a:r>
              </a:p>
            </p:txBody>
          </p:sp>
          <p:sp>
            <p:nvSpPr>
              <p:cNvPr id="21" name="Text Box 10"/>
              <p:cNvSpPr txBox="1">
                <a:spLocks noChangeArrowheads="1"/>
              </p:cNvSpPr>
              <p:nvPr/>
            </p:nvSpPr>
            <p:spPr bwMode="auto">
              <a:xfrm>
                <a:off x="3505200" y="620304"/>
                <a:ext cx="816566" cy="479013"/>
              </a:xfrm>
              <a:prstGeom prst="rect">
                <a:avLst/>
              </a:prstGeom>
              <a:solidFill>
                <a:srgbClr val="F1FC8C"/>
              </a:soli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ctr" eaLnBrk="0" fontAlgn="base" hangingPunct="0">
                  <a:spcBef>
                    <a:spcPts val="600"/>
                  </a:spcBef>
                  <a:spcAft>
                    <a:spcPts val="0"/>
                  </a:spcAft>
                  <a:tabLst>
                    <a:tab pos="2971800" algn="ctr"/>
                    <a:tab pos="5943600" algn="r"/>
                  </a:tabLst>
                </a:pPr>
                <a:r>
                  <a:rPr lang="en-US" kern="1200">
                    <a:solidFill>
                      <a:srgbClr val="000000"/>
                    </a:solidFill>
                    <a:effectLst/>
                    <a:latin typeface="Times New Roman"/>
                    <a:ea typeface="Times New Roman"/>
                    <a:cs typeface="Times New Roman"/>
                  </a:rPr>
                  <a:t>System</a:t>
                </a:r>
                <a:endParaRPr lang="en-US">
                  <a:effectLst/>
                  <a:latin typeface="Times New Roman"/>
                  <a:ea typeface="Times New Roman"/>
                  <a:cs typeface="Times New Roman"/>
                </a:endParaRPr>
              </a:p>
              <a:p>
                <a:pPr algn="ctr" eaLnBrk="0" fontAlgn="base" hangingPunct="0">
                  <a:spcBef>
                    <a:spcPts val="600"/>
                  </a:spcBef>
                  <a:spcAft>
                    <a:spcPts val="0"/>
                  </a:spcAft>
                  <a:tabLst>
                    <a:tab pos="2971800" algn="ctr"/>
                    <a:tab pos="5943600" algn="r"/>
                  </a:tabLst>
                </a:pPr>
                <a:r>
                  <a:rPr lang="en-US" kern="1200">
                    <a:solidFill>
                      <a:srgbClr val="000000"/>
                    </a:solidFill>
                    <a:effectLst/>
                    <a:latin typeface="Times New Roman"/>
                    <a:ea typeface="Times New Roman"/>
                    <a:cs typeface="Times New Roman"/>
                  </a:rPr>
                  <a:t>testing</a:t>
                </a:r>
                <a:endParaRPr lang="en-US">
                  <a:effectLst/>
                  <a:latin typeface="Times New Roman"/>
                  <a:ea typeface="Times New Roman"/>
                  <a:cs typeface="Times New Roman"/>
                </a:endParaRPr>
              </a:p>
            </p:txBody>
          </p:sp>
          <p:sp>
            <p:nvSpPr>
              <p:cNvPr id="22" name="Text Box 10"/>
              <p:cNvSpPr txBox="1">
                <a:spLocks noChangeArrowheads="1"/>
              </p:cNvSpPr>
              <p:nvPr/>
            </p:nvSpPr>
            <p:spPr bwMode="auto">
              <a:xfrm>
                <a:off x="2589726" y="2035634"/>
                <a:ext cx="969313" cy="318548"/>
              </a:xfrm>
              <a:prstGeom prst="rect">
                <a:avLst/>
              </a:prstGeom>
              <a:solidFill>
                <a:srgbClr val="F1FC8C"/>
              </a:soli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ctr" eaLnBrk="0" fontAlgn="base" hangingPunct="0">
                  <a:spcAft>
                    <a:spcPts val="0"/>
                  </a:spcAft>
                </a:pPr>
                <a:r>
                  <a:rPr lang="en-US" kern="1200">
                    <a:solidFill>
                      <a:srgbClr val="000000"/>
                    </a:solidFill>
                    <a:effectLst/>
                    <a:latin typeface="Times New Roman"/>
                    <a:ea typeface="Times New Roman"/>
                    <a:cs typeface="Times New Roman"/>
                  </a:rPr>
                  <a:t>Unit testing</a:t>
                </a:r>
                <a:endParaRPr lang="en-US">
                  <a:effectLst/>
                  <a:latin typeface="Times New Roman"/>
                  <a:ea typeface="Times New Roman"/>
                </a:endParaRPr>
              </a:p>
            </p:txBody>
          </p:sp>
        </p:grpSp>
        <p:cxnSp>
          <p:nvCxnSpPr>
            <p:cNvPr id="9" name="Line 18"/>
            <p:cNvCxnSpPr/>
            <p:nvPr/>
          </p:nvCxnSpPr>
          <p:spPr bwMode="auto">
            <a:xfrm>
              <a:off x="1665514" y="849086"/>
              <a:ext cx="1720215" cy="0"/>
            </a:xfrm>
            <a:prstGeom prst="line">
              <a:avLst/>
            </a:prstGeom>
            <a:noFill/>
            <a:ln w="25400">
              <a:solidFill>
                <a:srgbClr val="000099"/>
              </a:solidFill>
              <a:prstDash val="sysDot"/>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Line 18"/>
            <p:cNvCxnSpPr/>
            <p:nvPr/>
          </p:nvCxnSpPr>
          <p:spPr bwMode="auto">
            <a:xfrm>
              <a:off x="2090057" y="1567543"/>
              <a:ext cx="870545" cy="0"/>
            </a:xfrm>
            <a:prstGeom prst="line">
              <a:avLst/>
            </a:prstGeom>
            <a:noFill/>
            <a:ln w="25400">
              <a:solidFill>
                <a:srgbClr val="000099"/>
              </a:solidFill>
              <a:prstDash val="sysDot"/>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Line 18"/>
            <p:cNvCxnSpPr/>
            <p:nvPr/>
          </p:nvCxnSpPr>
          <p:spPr bwMode="auto">
            <a:xfrm>
              <a:off x="2286000" y="2198915"/>
              <a:ext cx="293914" cy="0"/>
            </a:xfrm>
            <a:prstGeom prst="line">
              <a:avLst/>
            </a:prstGeom>
            <a:noFill/>
            <a:ln w="25400">
              <a:solidFill>
                <a:srgbClr val="000099"/>
              </a:solidFill>
              <a:prstDash val="sysDot"/>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3" name="Content Placeholder 2"/>
          <p:cNvSpPr>
            <a:spLocks noGrp="1"/>
          </p:cNvSpPr>
          <p:nvPr>
            <p:ph idx="1"/>
          </p:nvPr>
        </p:nvSpPr>
        <p:spPr>
          <a:xfrm>
            <a:off x="722189" y="1022898"/>
            <a:ext cx="8229600" cy="868363"/>
          </a:xfrm>
        </p:spPr>
        <p:txBody>
          <a:bodyPr/>
          <a:lstStyle/>
          <a:p>
            <a:r>
              <a:rPr lang="en-US" sz="2800" dirty="0" err="1" smtClean="0"/>
              <a:t>Phát</a:t>
            </a:r>
            <a:r>
              <a:rPr lang="en-US" sz="2800" dirty="0" smtClean="0"/>
              <a:t> </a:t>
            </a:r>
            <a:r>
              <a:rPr lang="en-US" sz="2800" dirty="0" err="1" smtClean="0"/>
              <a:t>triển</a:t>
            </a:r>
            <a:r>
              <a:rPr lang="en-US" sz="2800" dirty="0" smtClean="0"/>
              <a:t> </a:t>
            </a:r>
            <a:r>
              <a:rPr lang="en-US" sz="2800" dirty="0" err="1" smtClean="0"/>
              <a:t>và</a:t>
            </a:r>
            <a:r>
              <a:rPr lang="en-US" sz="2800" dirty="0" smtClean="0"/>
              <a:t> </a:t>
            </a:r>
            <a:r>
              <a:rPr lang="en-US" sz="2800" dirty="0" err="1" smtClean="0"/>
              <a:t>kiểm</a:t>
            </a:r>
            <a:r>
              <a:rPr lang="en-US" sz="2800" dirty="0" smtClean="0"/>
              <a:t> </a:t>
            </a:r>
            <a:r>
              <a:rPr lang="en-US" sz="2800" dirty="0" err="1" smtClean="0"/>
              <a:t>thử</a:t>
            </a:r>
            <a:r>
              <a:rPr lang="en-US" sz="2800" dirty="0" smtClean="0"/>
              <a:t> </a:t>
            </a:r>
            <a:r>
              <a:rPr lang="en-US" sz="2800" dirty="0" err="1" smtClean="0"/>
              <a:t>là</a:t>
            </a:r>
            <a:r>
              <a:rPr lang="en-US" sz="2800" dirty="0" smtClean="0"/>
              <a:t> 2 </a:t>
            </a:r>
            <a:r>
              <a:rPr lang="en-US" sz="2800" dirty="0" err="1" smtClean="0"/>
              <a:t>nhiệm</a:t>
            </a:r>
            <a:r>
              <a:rPr lang="en-US" sz="2800" dirty="0" smtClean="0"/>
              <a:t> </a:t>
            </a:r>
            <a:r>
              <a:rPr lang="en-US" sz="2800" dirty="0" err="1" smtClean="0"/>
              <a:t>vụ</a:t>
            </a:r>
            <a:r>
              <a:rPr lang="en-US" sz="2800" dirty="0" smtClean="0"/>
              <a:t> </a:t>
            </a:r>
            <a:r>
              <a:rPr lang="en-US" sz="2800" dirty="0" err="1" smtClean="0"/>
              <a:t>chính</a:t>
            </a:r>
            <a:r>
              <a:rPr lang="en-US" sz="2800" dirty="0" smtClean="0"/>
              <a:t> </a:t>
            </a:r>
            <a:r>
              <a:rPr lang="en-US" sz="2400" dirty="0" err="1" smtClean="0"/>
              <a:t>của</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hướng</a:t>
            </a:r>
            <a:r>
              <a:rPr lang="en-US" sz="2800" dirty="0" smtClean="0"/>
              <a:t> </a:t>
            </a:r>
            <a:r>
              <a:rPr lang="en-US" sz="2800" dirty="0" err="1" smtClean="0"/>
              <a:t>đến</a:t>
            </a:r>
            <a:r>
              <a:rPr lang="en-US" sz="2800" dirty="0" smtClean="0"/>
              <a:t> </a:t>
            </a:r>
            <a:r>
              <a:rPr lang="en-US" sz="2800" dirty="0" err="1" smtClean="0"/>
              <a:t>đảm</a:t>
            </a:r>
            <a:r>
              <a:rPr lang="en-US" sz="2800" dirty="0" smtClean="0"/>
              <a:t> </a:t>
            </a:r>
            <a:r>
              <a:rPr lang="en-US" sz="2800" dirty="0" err="1" smtClean="0"/>
              <a:t>bảo</a:t>
            </a:r>
            <a:r>
              <a:rPr lang="en-US" sz="2800" dirty="0" smtClean="0"/>
              <a:t> </a:t>
            </a:r>
            <a:r>
              <a:rPr lang="en-US" sz="2800" dirty="0" err="1" smtClean="0"/>
              <a:t>chất</a:t>
            </a:r>
            <a:r>
              <a:rPr lang="en-US" sz="2800" dirty="0" smtClean="0"/>
              <a:t> </a:t>
            </a:r>
            <a:r>
              <a:rPr lang="en-US" sz="2800" dirty="0" err="1" smtClean="0"/>
              <a:t>lượng</a:t>
            </a:r>
            <a:r>
              <a:rPr lang="en-US" sz="2800" dirty="0" smtClean="0"/>
              <a:t> PM</a:t>
            </a:r>
            <a:endParaRPr lang="en-US" sz="2800" dirty="0"/>
          </a:p>
        </p:txBody>
      </p:sp>
    </p:spTree>
    <p:extLst>
      <p:ext uri="{BB962C8B-B14F-4D97-AF65-F5344CB8AC3E}">
        <p14:creationId xmlns:p14="http://schemas.microsoft.com/office/powerpoint/2010/main" val="359461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exagon 4"/>
          <p:cNvSpPr/>
          <p:nvPr/>
        </p:nvSpPr>
        <p:spPr>
          <a:xfrm>
            <a:off x="609600" y="228600"/>
            <a:ext cx="7824019" cy="685800"/>
          </a:xfrm>
          <a:prstGeom prst="hexagon">
            <a:avLst/>
          </a:prstGeom>
          <a:solidFill>
            <a:srgbClr val="FDEFE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solidFill>
                  <a:srgbClr val="C00000"/>
                </a:solidFill>
                <a:latin typeface="Times New Roman" pitchFamily="18" charset="0"/>
                <a:cs typeface="Times New Roman" pitchFamily="18" charset="0"/>
              </a:rPr>
              <a:t>Phát triển hướng đối tượng</a:t>
            </a:r>
            <a:endParaRPr lang="en-US" sz="3200" b="1">
              <a:solidFill>
                <a:srgbClr val="C00000"/>
              </a:solidFill>
              <a:latin typeface="Times New Roman" pitchFamily="18" charset="0"/>
              <a:cs typeface="Times New Roman" pitchFamily="18" charset="0"/>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l="11788" t="17308" r="-1"/>
          <a:stretch/>
        </p:blipFill>
        <p:spPr>
          <a:xfrm>
            <a:off x="1626009" y="1066800"/>
            <a:ext cx="5460591" cy="3352800"/>
          </a:xfrm>
          <a:prstGeom prst="rect">
            <a:avLst/>
          </a:prstGeom>
        </p:spPr>
      </p:pic>
      <p:sp>
        <p:nvSpPr>
          <p:cNvPr id="4" name="Content Placeholder 2"/>
          <p:cNvSpPr>
            <a:spLocks noGrp="1"/>
          </p:cNvSpPr>
          <p:nvPr>
            <p:ph idx="1"/>
          </p:nvPr>
        </p:nvSpPr>
        <p:spPr>
          <a:xfrm>
            <a:off x="609600" y="4648200"/>
            <a:ext cx="8229600" cy="1600200"/>
          </a:xfrm>
        </p:spPr>
        <p:txBody>
          <a:bodyPr/>
          <a:lstStyle/>
          <a:p>
            <a:r>
              <a:rPr lang="en-US" sz="2800" dirty="0" err="1" smtClean="0"/>
              <a:t>Hệ</a:t>
            </a:r>
            <a:r>
              <a:rPr lang="en-US" sz="2800" dirty="0" smtClean="0"/>
              <a:t> </a:t>
            </a:r>
            <a:r>
              <a:rPr lang="en-US" sz="2800" dirty="0" err="1" smtClean="0"/>
              <a:t>thống</a:t>
            </a:r>
            <a:r>
              <a:rPr lang="en-US" sz="2800" dirty="0" smtClean="0"/>
              <a:t> </a:t>
            </a:r>
            <a:r>
              <a:rPr lang="en-US" sz="2800" dirty="0" err="1" smtClean="0"/>
              <a:t>được</a:t>
            </a:r>
            <a:r>
              <a:rPr lang="en-US" sz="2800" dirty="0" smtClean="0"/>
              <a:t> </a:t>
            </a:r>
            <a:r>
              <a:rPr lang="en-US" sz="2800" dirty="0" err="1" smtClean="0"/>
              <a:t>cấu</a:t>
            </a:r>
            <a:r>
              <a:rPr lang="en-US" sz="2800" dirty="0" smtClean="0"/>
              <a:t> </a:t>
            </a:r>
            <a:r>
              <a:rPr lang="en-US" sz="2800" dirty="0" err="1" smtClean="0"/>
              <a:t>thành</a:t>
            </a:r>
            <a:r>
              <a:rPr lang="en-US" sz="2800" dirty="0" smtClean="0"/>
              <a:t> </a:t>
            </a:r>
            <a:r>
              <a:rPr lang="en-US" sz="2800" dirty="0" err="1" smtClean="0"/>
              <a:t>bởi</a:t>
            </a:r>
            <a:r>
              <a:rPr lang="en-US" sz="2800" dirty="0" smtClean="0"/>
              <a:t> </a:t>
            </a:r>
            <a:r>
              <a:rPr lang="en-US" sz="2800" dirty="0" err="1" smtClean="0"/>
              <a:t>các</a:t>
            </a:r>
            <a:r>
              <a:rPr lang="en-US" sz="2800" dirty="0" smtClean="0"/>
              <a:t> </a:t>
            </a:r>
            <a:r>
              <a:rPr lang="en-US" sz="2800" dirty="0" err="1" smtClean="0"/>
              <a:t>đối</a:t>
            </a:r>
            <a:r>
              <a:rPr lang="en-US" sz="2800" dirty="0" smtClean="0"/>
              <a:t> </a:t>
            </a:r>
            <a:r>
              <a:rPr lang="en-US" sz="2800" dirty="0" err="1" smtClean="0"/>
              <a:t>tượng</a:t>
            </a:r>
            <a:endParaRPr lang="en-US" sz="2800" dirty="0" smtClean="0"/>
          </a:p>
          <a:p>
            <a:r>
              <a:rPr lang="en-US" sz="2800" dirty="0" err="1" smtClean="0"/>
              <a:t>Đối</a:t>
            </a:r>
            <a:r>
              <a:rPr lang="en-US" sz="2800" dirty="0" smtClean="0"/>
              <a:t> </a:t>
            </a:r>
            <a:r>
              <a:rPr lang="en-US" sz="2800" dirty="0" err="1" smtClean="0"/>
              <a:t>tượng</a:t>
            </a:r>
            <a:r>
              <a:rPr lang="en-US" sz="2800" dirty="0" smtClean="0"/>
              <a:t> </a:t>
            </a:r>
            <a:r>
              <a:rPr lang="en-US" sz="2800" dirty="0" err="1" smtClean="0"/>
              <a:t>bao</a:t>
            </a:r>
            <a:r>
              <a:rPr lang="en-US" sz="2800" dirty="0" smtClean="0"/>
              <a:t> </a:t>
            </a:r>
            <a:r>
              <a:rPr lang="en-US" sz="2800" dirty="0" err="1" smtClean="0"/>
              <a:t>gói</a:t>
            </a:r>
            <a:r>
              <a:rPr lang="en-US" sz="2800" dirty="0" smtClean="0"/>
              <a:t> </a:t>
            </a:r>
            <a:r>
              <a:rPr lang="en-US" sz="2800" dirty="0" err="1" smtClean="0"/>
              <a:t>cả</a:t>
            </a:r>
            <a:r>
              <a:rPr lang="en-US" sz="2800" dirty="0" smtClean="0"/>
              <a:t> </a:t>
            </a:r>
            <a:r>
              <a:rPr lang="en-US" sz="2800" dirty="0" err="1" smtClean="0"/>
              <a:t>dữ</a:t>
            </a:r>
            <a:r>
              <a:rPr lang="en-US" sz="2800" dirty="0" smtClean="0"/>
              <a:t> </a:t>
            </a:r>
            <a:r>
              <a:rPr lang="en-US" sz="2800" dirty="0" err="1" smtClean="0"/>
              <a:t>liệu</a:t>
            </a:r>
            <a:r>
              <a:rPr lang="en-US" sz="2800" dirty="0" smtClean="0"/>
              <a:t> </a:t>
            </a:r>
            <a:r>
              <a:rPr lang="en-US" sz="2800" dirty="0" err="1" smtClean="0"/>
              <a:t>và</a:t>
            </a:r>
            <a:r>
              <a:rPr lang="en-US" sz="2800" dirty="0" smtClean="0"/>
              <a:t> </a:t>
            </a:r>
            <a:r>
              <a:rPr lang="en-US" sz="2800" dirty="0" err="1" smtClean="0"/>
              <a:t>xử</a:t>
            </a:r>
            <a:r>
              <a:rPr lang="en-US" sz="2800" dirty="0" smtClean="0"/>
              <a:t> </a:t>
            </a:r>
            <a:r>
              <a:rPr lang="en-US" sz="2800" dirty="0" err="1" smtClean="0"/>
              <a:t>lý</a:t>
            </a:r>
            <a:r>
              <a:rPr lang="en-US" sz="2800" dirty="0" smtClean="0"/>
              <a:t> </a:t>
            </a:r>
            <a:r>
              <a:rPr lang="en-US" sz="2800" dirty="0" err="1" smtClean="0"/>
              <a:t>nên</a:t>
            </a:r>
            <a:r>
              <a:rPr lang="en-US" sz="2800" dirty="0" smtClean="0"/>
              <a:t> </a:t>
            </a:r>
            <a:r>
              <a:rPr lang="en-US" sz="2800" dirty="0" err="1" smtClean="0"/>
              <a:t>dễ</a:t>
            </a:r>
            <a:r>
              <a:rPr lang="en-US" sz="2800" dirty="0" smtClean="0"/>
              <a:t> </a:t>
            </a:r>
            <a:r>
              <a:rPr lang="en-US" sz="2800" dirty="0" err="1" smtClean="0"/>
              <a:t>bảo</a:t>
            </a:r>
            <a:r>
              <a:rPr lang="en-US" sz="2800" dirty="0" smtClean="0"/>
              <a:t> </a:t>
            </a:r>
            <a:r>
              <a:rPr lang="en-US" sz="2800" dirty="0" err="1" smtClean="0"/>
              <a:t>trì</a:t>
            </a:r>
            <a:r>
              <a:rPr lang="en-US" sz="2800" dirty="0" smtClean="0"/>
              <a:t>, </a:t>
            </a:r>
            <a:r>
              <a:rPr lang="en-US" sz="2800" dirty="0" err="1" smtClean="0"/>
              <a:t>mở</a:t>
            </a:r>
            <a:r>
              <a:rPr lang="en-US" sz="2800" dirty="0" smtClean="0"/>
              <a:t> </a:t>
            </a:r>
            <a:r>
              <a:rPr lang="en-US" sz="2800" dirty="0" err="1" smtClean="0"/>
              <a:t>rộng</a:t>
            </a:r>
            <a:r>
              <a:rPr lang="en-US" sz="2800" dirty="0" smtClean="0"/>
              <a:t> </a:t>
            </a:r>
            <a:r>
              <a:rPr lang="en-US" sz="2800" dirty="0" err="1" smtClean="0"/>
              <a:t>và</a:t>
            </a:r>
            <a:r>
              <a:rPr lang="en-US" sz="2800" dirty="0" smtClean="0"/>
              <a:t> </a:t>
            </a:r>
            <a:r>
              <a:rPr lang="en-US" sz="2800" dirty="0" err="1" smtClean="0"/>
              <a:t>tái</a:t>
            </a:r>
            <a:r>
              <a:rPr lang="en-US" sz="2800" dirty="0" smtClean="0"/>
              <a:t> </a:t>
            </a:r>
            <a:r>
              <a:rPr lang="en-US" sz="2800" dirty="0" err="1" smtClean="0"/>
              <a:t>sử</a:t>
            </a:r>
            <a:r>
              <a:rPr lang="en-US" sz="2800" dirty="0" smtClean="0"/>
              <a:t> </a:t>
            </a:r>
            <a:r>
              <a:rPr lang="en-US" sz="2800" dirty="0" err="1" smtClean="0"/>
              <a:t>dụng</a:t>
            </a:r>
            <a:endParaRPr lang="en-US" sz="2800" dirty="0"/>
          </a:p>
        </p:txBody>
      </p:sp>
    </p:spTree>
    <p:extLst>
      <p:ext uri="{BB962C8B-B14F-4D97-AF65-F5344CB8AC3E}">
        <p14:creationId xmlns:p14="http://schemas.microsoft.com/office/powerpoint/2010/main" val="400653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3"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3)">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exagon 4"/>
          <p:cNvSpPr/>
          <p:nvPr/>
        </p:nvSpPr>
        <p:spPr>
          <a:xfrm>
            <a:off x="609600" y="228600"/>
            <a:ext cx="7824019" cy="685800"/>
          </a:xfrm>
          <a:prstGeom prst="hexagon">
            <a:avLst/>
          </a:prstGeom>
          <a:solidFill>
            <a:srgbClr val="FDEFE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solidFill>
                  <a:srgbClr val="C00000"/>
                </a:solidFill>
                <a:latin typeface="Times New Roman" pitchFamily="18" charset="0"/>
                <a:cs typeface="Times New Roman" pitchFamily="18" charset="0"/>
              </a:rPr>
              <a:t>Phát triển hướng sử dụng lại</a:t>
            </a:r>
            <a:endParaRPr lang="en-US" sz="3200" b="1">
              <a:solidFill>
                <a:srgbClr val="C00000"/>
              </a:solidFill>
              <a:latin typeface="Times New Roman" pitchFamily="18" charset="0"/>
              <a:cs typeface="Times New Roman" pitchFamily="18" charset="0"/>
            </a:endParaRPr>
          </a:p>
        </p:txBody>
      </p:sp>
      <p:grpSp>
        <p:nvGrpSpPr>
          <p:cNvPr id="4" name="Group 3"/>
          <p:cNvGrpSpPr/>
          <p:nvPr/>
        </p:nvGrpSpPr>
        <p:grpSpPr>
          <a:xfrm>
            <a:off x="762000" y="1295400"/>
            <a:ext cx="7391400" cy="4419600"/>
            <a:chOff x="0" y="0"/>
            <a:chExt cx="4829175" cy="2295525"/>
          </a:xfrm>
        </p:grpSpPr>
        <p:sp>
          <p:nvSpPr>
            <p:cNvPr id="7" name="Oval 6"/>
            <p:cNvSpPr/>
            <p:nvPr/>
          </p:nvSpPr>
          <p:spPr>
            <a:xfrm>
              <a:off x="0" y="733425"/>
              <a:ext cx="790575" cy="409575"/>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Bef>
                  <a:spcPts val="600"/>
                </a:spcBef>
                <a:spcAft>
                  <a:spcPts val="0"/>
                </a:spcAft>
              </a:pPr>
              <a:r>
                <a:rPr lang="en-US" sz="1600" b="1">
                  <a:solidFill>
                    <a:srgbClr val="000000"/>
                  </a:solidFill>
                  <a:effectLst/>
                  <a:ea typeface="Times New Roman"/>
                  <a:cs typeface="Times New Roman"/>
                </a:rPr>
                <a:t>Đặc tả</a:t>
              </a:r>
              <a:endParaRPr lang="en-US" sz="1600">
                <a:effectLst/>
                <a:ea typeface="Times New Roman"/>
                <a:cs typeface="Times New Roman"/>
              </a:endParaRPr>
            </a:p>
            <a:p>
              <a:pPr algn="ctr">
                <a:lnSpc>
                  <a:spcPct val="115000"/>
                </a:lnSpc>
                <a:spcBef>
                  <a:spcPts val="600"/>
                </a:spcBef>
                <a:spcAft>
                  <a:spcPts val="0"/>
                </a:spcAft>
              </a:pPr>
              <a:r>
                <a:rPr lang="en-US" sz="1600" b="1">
                  <a:solidFill>
                    <a:srgbClr val="000000"/>
                  </a:solidFill>
                  <a:effectLst/>
                  <a:ea typeface="Times New Roman"/>
                  <a:cs typeface="Times New Roman"/>
                </a:rPr>
                <a:t>yêu cầu</a:t>
              </a:r>
              <a:endParaRPr lang="en-US" sz="1600">
                <a:effectLst/>
                <a:ea typeface="Times New Roman"/>
                <a:cs typeface="Times New Roman"/>
              </a:endParaRPr>
            </a:p>
          </p:txBody>
        </p:sp>
        <p:sp>
          <p:nvSpPr>
            <p:cNvPr id="8" name="Oval 7"/>
            <p:cNvSpPr/>
            <p:nvPr/>
          </p:nvSpPr>
          <p:spPr>
            <a:xfrm>
              <a:off x="1066800" y="742950"/>
              <a:ext cx="1038225" cy="428625"/>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Bef>
                  <a:spcPts val="600"/>
                </a:spcBef>
                <a:spcAft>
                  <a:spcPts val="0"/>
                </a:spcAft>
              </a:pPr>
              <a:r>
                <a:rPr lang="en-US" sz="1600" b="1">
                  <a:solidFill>
                    <a:srgbClr val="000000"/>
                  </a:solidFill>
                  <a:effectLst/>
                  <a:ea typeface="Times New Roman"/>
                  <a:cs typeface="Times New Roman"/>
                </a:rPr>
                <a:t>Phân tích</a:t>
              </a:r>
              <a:endParaRPr lang="en-US" sz="1600">
                <a:effectLst/>
                <a:ea typeface="Times New Roman"/>
                <a:cs typeface="Times New Roman"/>
              </a:endParaRPr>
            </a:p>
            <a:p>
              <a:pPr algn="ctr">
                <a:lnSpc>
                  <a:spcPct val="115000"/>
                </a:lnSpc>
                <a:spcBef>
                  <a:spcPts val="600"/>
                </a:spcBef>
                <a:spcAft>
                  <a:spcPts val="0"/>
                </a:spcAft>
              </a:pPr>
              <a:r>
                <a:rPr lang="en-US" sz="1600" b="1">
                  <a:solidFill>
                    <a:srgbClr val="000000"/>
                  </a:solidFill>
                  <a:effectLst/>
                  <a:ea typeface="Times New Roman"/>
                  <a:cs typeface="Times New Roman"/>
                </a:rPr>
                <a:t>Thành phần</a:t>
              </a:r>
              <a:endParaRPr lang="en-US" sz="1600">
                <a:effectLst/>
                <a:ea typeface="Times New Roman"/>
                <a:cs typeface="Times New Roman"/>
              </a:endParaRPr>
            </a:p>
          </p:txBody>
        </p:sp>
        <p:sp>
          <p:nvSpPr>
            <p:cNvPr id="9" name="Oval 8"/>
            <p:cNvSpPr/>
            <p:nvPr/>
          </p:nvSpPr>
          <p:spPr>
            <a:xfrm>
              <a:off x="2390775" y="742950"/>
              <a:ext cx="809625" cy="428625"/>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Bef>
                  <a:spcPts val="600"/>
                </a:spcBef>
                <a:spcAft>
                  <a:spcPts val="0"/>
                </a:spcAft>
              </a:pPr>
              <a:r>
                <a:rPr lang="en-US" sz="1600" b="1">
                  <a:solidFill>
                    <a:srgbClr val="000000"/>
                  </a:solidFill>
                  <a:effectLst/>
                  <a:ea typeface="Times New Roman"/>
                  <a:cs typeface="Times New Roman"/>
                </a:rPr>
                <a:t>Cải biên</a:t>
              </a:r>
              <a:endParaRPr lang="en-US" sz="1600">
                <a:effectLst/>
                <a:ea typeface="Times New Roman"/>
                <a:cs typeface="Times New Roman"/>
              </a:endParaRPr>
            </a:p>
            <a:p>
              <a:pPr algn="ctr">
                <a:lnSpc>
                  <a:spcPct val="115000"/>
                </a:lnSpc>
                <a:spcBef>
                  <a:spcPts val="600"/>
                </a:spcBef>
                <a:spcAft>
                  <a:spcPts val="0"/>
                </a:spcAft>
              </a:pPr>
              <a:r>
                <a:rPr lang="en-US" sz="1600" b="1">
                  <a:solidFill>
                    <a:srgbClr val="000000"/>
                  </a:solidFill>
                  <a:effectLst/>
                  <a:ea typeface="Times New Roman"/>
                  <a:cs typeface="Times New Roman"/>
                </a:rPr>
                <a:t>yêu cầu</a:t>
              </a:r>
              <a:endParaRPr lang="en-US" sz="1600">
                <a:effectLst/>
                <a:ea typeface="Times New Roman"/>
                <a:cs typeface="Times New Roman"/>
              </a:endParaRPr>
            </a:p>
          </p:txBody>
        </p:sp>
        <p:sp>
          <p:nvSpPr>
            <p:cNvPr id="10" name="Oval 9"/>
            <p:cNvSpPr/>
            <p:nvPr/>
          </p:nvSpPr>
          <p:spPr>
            <a:xfrm>
              <a:off x="3467100" y="723900"/>
              <a:ext cx="990600" cy="4572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Bef>
                  <a:spcPts val="600"/>
                </a:spcBef>
                <a:spcAft>
                  <a:spcPts val="0"/>
                </a:spcAft>
              </a:pPr>
              <a:r>
                <a:rPr lang="en-US" sz="1600" b="1">
                  <a:solidFill>
                    <a:srgbClr val="000000"/>
                  </a:solidFill>
                  <a:effectLst/>
                  <a:ea typeface="Times New Roman"/>
                  <a:cs typeface="Times New Roman"/>
                </a:rPr>
                <a:t>Thiết kế HT</a:t>
              </a:r>
              <a:endParaRPr lang="en-US" sz="1600">
                <a:effectLst/>
                <a:ea typeface="Times New Roman"/>
                <a:cs typeface="Times New Roman"/>
              </a:endParaRPr>
            </a:p>
            <a:p>
              <a:pPr algn="ctr">
                <a:lnSpc>
                  <a:spcPct val="115000"/>
                </a:lnSpc>
                <a:spcBef>
                  <a:spcPts val="600"/>
                </a:spcBef>
                <a:spcAft>
                  <a:spcPts val="0"/>
                </a:spcAft>
              </a:pPr>
              <a:r>
                <a:rPr lang="en-US" sz="1600" b="1">
                  <a:solidFill>
                    <a:srgbClr val="000000"/>
                  </a:solidFill>
                  <a:effectLst/>
                  <a:ea typeface="Times New Roman"/>
                  <a:cs typeface="Times New Roman"/>
                </a:rPr>
                <a:t>dùng lại</a:t>
              </a:r>
              <a:endParaRPr lang="en-US" sz="1600">
                <a:effectLst/>
                <a:ea typeface="Times New Roman"/>
                <a:cs typeface="Times New Roman"/>
              </a:endParaRPr>
            </a:p>
          </p:txBody>
        </p:sp>
        <p:sp>
          <p:nvSpPr>
            <p:cNvPr id="11" name="Oval 10"/>
            <p:cNvSpPr/>
            <p:nvPr/>
          </p:nvSpPr>
          <p:spPr>
            <a:xfrm>
              <a:off x="2600325" y="1543050"/>
              <a:ext cx="1123950" cy="4572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Bef>
                  <a:spcPts val="600"/>
                </a:spcBef>
                <a:spcAft>
                  <a:spcPts val="0"/>
                </a:spcAft>
              </a:pPr>
              <a:r>
                <a:rPr lang="en-US" sz="1600" b="1">
                  <a:solidFill>
                    <a:srgbClr val="000000"/>
                  </a:solidFill>
                  <a:effectLst/>
                  <a:ea typeface="Times New Roman"/>
                  <a:cs typeface="Times New Roman"/>
                </a:rPr>
                <a:t>Phát triển và</a:t>
              </a:r>
              <a:endParaRPr lang="en-US" sz="1600">
                <a:effectLst/>
                <a:ea typeface="Times New Roman"/>
                <a:cs typeface="Times New Roman"/>
              </a:endParaRPr>
            </a:p>
            <a:p>
              <a:pPr algn="ctr">
                <a:lnSpc>
                  <a:spcPct val="115000"/>
                </a:lnSpc>
                <a:spcBef>
                  <a:spcPts val="600"/>
                </a:spcBef>
                <a:spcAft>
                  <a:spcPts val="0"/>
                </a:spcAft>
              </a:pPr>
              <a:r>
                <a:rPr lang="en-US" sz="1600" b="1">
                  <a:solidFill>
                    <a:srgbClr val="000000"/>
                  </a:solidFill>
                  <a:effectLst/>
                  <a:ea typeface="Times New Roman"/>
                  <a:cs typeface="Times New Roman"/>
                </a:rPr>
                <a:t>tích hợp</a:t>
              </a:r>
              <a:endParaRPr lang="en-US" sz="1600">
                <a:effectLst/>
                <a:ea typeface="Times New Roman"/>
                <a:cs typeface="Times New Roman"/>
              </a:endParaRPr>
            </a:p>
          </p:txBody>
        </p:sp>
        <p:sp>
          <p:nvSpPr>
            <p:cNvPr id="12" name="Oval 11"/>
            <p:cNvSpPr/>
            <p:nvPr/>
          </p:nvSpPr>
          <p:spPr>
            <a:xfrm>
              <a:off x="3914775" y="1543050"/>
              <a:ext cx="914400" cy="4572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Bef>
                  <a:spcPts val="600"/>
                </a:spcBef>
                <a:spcAft>
                  <a:spcPts val="0"/>
                </a:spcAft>
              </a:pPr>
              <a:r>
                <a:rPr lang="en-US" sz="1600" b="1">
                  <a:solidFill>
                    <a:srgbClr val="000000"/>
                  </a:solidFill>
                  <a:effectLst/>
                  <a:ea typeface="Times New Roman"/>
                  <a:cs typeface="Times New Roman"/>
                </a:rPr>
                <a:t>Thẩm định</a:t>
              </a:r>
              <a:endParaRPr lang="en-US" sz="1600">
                <a:effectLst/>
                <a:ea typeface="Times New Roman"/>
                <a:cs typeface="Times New Roman"/>
              </a:endParaRPr>
            </a:p>
            <a:p>
              <a:pPr algn="ctr">
                <a:lnSpc>
                  <a:spcPct val="115000"/>
                </a:lnSpc>
                <a:spcBef>
                  <a:spcPts val="600"/>
                </a:spcBef>
                <a:spcAft>
                  <a:spcPts val="0"/>
                </a:spcAft>
              </a:pPr>
              <a:r>
                <a:rPr lang="en-US" sz="1600" b="1">
                  <a:solidFill>
                    <a:srgbClr val="000000"/>
                  </a:solidFill>
                  <a:effectLst/>
                  <a:ea typeface="Times New Roman"/>
                  <a:cs typeface="Times New Roman"/>
                </a:rPr>
                <a:t>hệ thống</a:t>
              </a:r>
              <a:endParaRPr lang="en-US" sz="1600">
                <a:effectLst/>
                <a:ea typeface="Times New Roman"/>
                <a:cs typeface="Times New Roman"/>
              </a:endParaRPr>
            </a:p>
          </p:txBody>
        </p:sp>
        <p:sp>
          <p:nvSpPr>
            <p:cNvPr id="13" name="Rectangle 12"/>
            <p:cNvSpPr/>
            <p:nvPr/>
          </p:nvSpPr>
          <p:spPr>
            <a:xfrm>
              <a:off x="2305050" y="0"/>
              <a:ext cx="781050" cy="381000"/>
            </a:xfrm>
            <a:prstGeom prst="rect">
              <a:avLst/>
            </a:prstGeom>
            <a:solidFill>
              <a:srgbClr val="EBF6A8"/>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Bef>
                  <a:spcPts val="600"/>
                </a:spcBef>
                <a:spcAft>
                  <a:spcPts val="0"/>
                </a:spcAft>
              </a:pPr>
              <a:r>
                <a:rPr lang="en-US" sz="1600" b="1">
                  <a:solidFill>
                    <a:srgbClr val="000000"/>
                  </a:solidFill>
                  <a:effectLst/>
                  <a:ea typeface="Times New Roman"/>
                  <a:cs typeface="Times New Roman"/>
                </a:rPr>
                <a:t>Thư viện</a:t>
              </a:r>
              <a:endParaRPr lang="en-US" sz="1600">
                <a:effectLst/>
                <a:ea typeface="Times New Roman"/>
                <a:cs typeface="Times New Roman"/>
              </a:endParaRPr>
            </a:p>
            <a:p>
              <a:pPr algn="ctr">
                <a:lnSpc>
                  <a:spcPct val="115000"/>
                </a:lnSpc>
                <a:spcBef>
                  <a:spcPts val="600"/>
                </a:spcBef>
                <a:spcAft>
                  <a:spcPts val="0"/>
                </a:spcAft>
              </a:pPr>
              <a:r>
                <a:rPr lang="en-US" sz="1600" b="1">
                  <a:solidFill>
                    <a:srgbClr val="000000"/>
                  </a:solidFill>
                  <a:effectLst/>
                  <a:ea typeface="Times New Roman"/>
                  <a:cs typeface="Times New Roman"/>
                </a:rPr>
                <a:t>thành phần</a:t>
              </a:r>
              <a:endParaRPr lang="en-US" sz="1600">
                <a:effectLst/>
                <a:ea typeface="Times New Roman"/>
                <a:cs typeface="Times New Roman"/>
              </a:endParaRPr>
            </a:p>
          </p:txBody>
        </p:sp>
        <p:sp>
          <p:nvSpPr>
            <p:cNvPr id="14" name="Rectangle 13"/>
            <p:cNvSpPr/>
            <p:nvPr/>
          </p:nvSpPr>
          <p:spPr>
            <a:xfrm>
              <a:off x="3295650" y="9525"/>
              <a:ext cx="638175" cy="381000"/>
            </a:xfrm>
            <a:prstGeom prst="rect">
              <a:avLst/>
            </a:prstGeom>
            <a:solidFill>
              <a:srgbClr val="EBF6A8"/>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Bef>
                  <a:spcPts val="600"/>
                </a:spcBef>
                <a:spcAft>
                  <a:spcPts val="0"/>
                </a:spcAft>
              </a:pPr>
              <a:r>
                <a:rPr lang="en-US" sz="1600" b="1">
                  <a:solidFill>
                    <a:srgbClr val="000000"/>
                  </a:solidFill>
                  <a:effectLst/>
                  <a:ea typeface="Times New Roman"/>
                  <a:cs typeface="Times New Roman"/>
                </a:rPr>
                <a:t>Thư viện</a:t>
              </a:r>
              <a:endParaRPr lang="en-US" sz="1600">
                <a:effectLst/>
                <a:ea typeface="Times New Roman"/>
                <a:cs typeface="Times New Roman"/>
              </a:endParaRPr>
            </a:p>
            <a:p>
              <a:pPr algn="ctr">
                <a:lnSpc>
                  <a:spcPct val="115000"/>
                </a:lnSpc>
                <a:spcBef>
                  <a:spcPts val="600"/>
                </a:spcBef>
                <a:spcAft>
                  <a:spcPts val="0"/>
                </a:spcAft>
              </a:pPr>
              <a:r>
                <a:rPr lang="en-US" sz="1600" b="1">
                  <a:solidFill>
                    <a:srgbClr val="000000"/>
                  </a:solidFill>
                  <a:effectLst/>
                  <a:ea typeface="Times New Roman"/>
                  <a:cs typeface="Times New Roman"/>
                </a:rPr>
                <a:t>mẫu</a:t>
              </a:r>
              <a:endParaRPr lang="en-US" sz="1600">
                <a:effectLst/>
                <a:ea typeface="Times New Roman"/>
                <a:cs typeface="Times New Roman"/>
              </a:endParaRPr>
            </a:p>
          </p:txBody>
        </p:sp>
        <p:sp>
          <p:nvSpPr>
            <p:cNvPr id="15" name="Rectangle 14"/>
            <p:cNvSpPr/>
            <p:nvPr/>
          </p:nvSpPr>
          <p:spPr>
            <a:xfrm>
              <a:off x="4105275" y="9525"/>
              <a:ext cx="590550" cy="381000"/>
            </a:xfrm>
            <a:prstGeom prst="rect">
              <a:avLst/>
            </a:prstGeom>
            <a:solidFill>
              <a:srgbClr val="EBF6A8"/>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Bef>
                  <a:spcPts val="600"/>
                </a:spcBef>
                <a:spcAft>
                  <a:spcPts val="0"/>
                </a:spcAft>
              </a:pPr>
              <a:r>
                <a:rPr lang="en-US" sz="1600" b="1">
                  <a:solidFill>
                    <a:srgbClr val="000000"/>
                  </a:solidFill>
                  <a:effectLst/>
                  <a:ea typeface="Times New Roman"/>
                  <a:cs typeface="Times New Roman"/>
                </a:rPr>
                <a:t>Khung làm việc</a:t>
              </a:r>
              <a:endParaRPr lang="en-US" sz="1600">
                <a:effectLst/>
                <a:ea typeface="Times New Roman"/>
                <a:cs typeface="Times New Roman"/>
              </a:endParaRPr>
            </a:p>
          </p:txBody>
        </p:sp>
        <p:cxnSp>
          <p:nvCxnSpPr>
            <p:cNvPr id="16" name="Straight Arrow Connector 15"/>
            <p:cNvCxnSpPr/>
            <p:nvPr/>
          </p:nvCxnSpPr>
          <p:spPr>
            <a:xfrm>
              <a:off x="2800350" y="390525"/>
              <a:ext cx="923925" cy="323850"/>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676650" y="409575"/>
              <a:ext cx="161925" cy="314325"/>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010025" y="409575"/>
              <a:ext cx="371475" cy="304800"/>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09625" y="942975"/>
              <a:ext cx="257175"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114550" y="952500"/>
              <a:ext cx="285750"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181350" y="952500"/>
              <a:ext cx="285750"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171825" y="1343025"/>
              <a:ext cx="838200" cy="9525"/>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171825" y="1352550"/>
              <a:ext cx="9525" cy="200025"/>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000500" y="1181100"/>
              <a:ext cx="0" cy="161925"/>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724275" y="1762125"/>
              <a:ext cx="209550"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543175" y="409575"/>
              <a:ext cx="257175" cy="323850"/>
            </a:xfrm>
            <a:prstGeom prst="straightConnector1">
              <a:avLst/>
            </a:prstGeom>
            <a:ln w="12700">
              <a:solidFill>
                <a:srgbClr val="C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2924175" y="419100"/>
              <a:ext cx="657225" cy="323850"/>
            </a:xfrm>
            <a:prstGeom prst="straightConnector1">
              <a:avLst/>
            </a:prstGeom>
            <a:ln w="12700">
              <a:solidFill>
                <a:srgbClr val="C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3086100" y="400050"/>
              <a:ext cx="1152526" cy="409575"/>
            </a:xfrm>
            <a:prstGeom prst="straightConnector1">
              <a:avLst/>
            </a:prstGeom>
            <a:ln w="12700">
              <a:solidFill>
                <a:srgbClr val="C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809625" y="1552575"/>
              <a:ext cx="390525" cy="0"/>
            </a:xfrm>
            <a:prstGeom prst="straightConnector1">
              <a:avLst/>
            </a:prstGeom>
            <a:ln w="12700">
              <a:solidFill>
                <a:srgbClr val="C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81050" y="1762125"/>
              <a:ext cx="419100" cy="0"/>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Text Box 2"/>
            <p:cNvSpPr txBox="1">
              <a:spLocks noChangeArrowheads="1"/>
            </p:cNvSpPr>
            <p:nvPr/>
          </p:nvSpPr>
          <p:spPr bwMode="auto">
            <a:xfrm>
              <a:off x="1209675" y="1428750"/>
              <a:ext cx="933450" cy="40957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just">
                <a:lnSpc>
                  <a:spcPct val="120000"/>
                </a:lnSpc>
                <a:spcBef>
                  <a:spcPts val="600"/>
                </a:spcBef>
                <a:spcAft>
                  <a:spcPts val="0"/>
                </a:spcAft>
              </a:pPr>
              <a:r>
                <a:rPr lang="en-US" sz="1600" b="1">
                  <a:effectLst/>
                  <a:latin typeface="Times New Roman"/>
                  <a:ea typeface="Times New Roman"/>
                  <a:cs typeface="Times New Roman"/>
                </a:rPr>
                <a:t>Tham chiếu</a:t>
              </a:r>
              <a:endParaRPr lang="en-US" sz="1600">
                <a:effectLst/>
                <a:latin typeface="Times New Roman"/>
                <a:ea typeface="Times New Roman"/>
                <a:cs typeface="Times New Roman"/>
              </a:endParaRPr>
            </a:p>
            <a:p>
              <a:pPr algn="just">
                <a:lnSpc>
                  <a:spcPct val="120000"/>
                </a:lnSpc>
                <a:spcBef>
                  <a:spcPts val="600"/>
                </a:spcBef>
                <a:spcAft>
                  <a:spcPts val="0"/>
                </a:spcAft>
              </a:pPr>
              <a:r>
                <a:rPr lang="en-US" sz="1600" b="1">
                  <a:effectLst/>
                  <a:latin typeface="Times New Roman"/>
                  <a:ea typeface="Times New Roman"/>
                  <a:cs typeface="Times New Roman"/>
                </a:rPr>
                <a:t>Sử dụng </a:t>
              </a:r>
              <a:endParaRPr lang="en-US" sz="1600">
                <a:effectLst/>
                <a:latin typeface="Times New Roman"/>
                <a:ea typeface="Times New Roman"/>
                <a:cs typeface="Times New Roman"/>
              </a:endParaRPr>
            </a:p>
          </p:txBody>
        </p:sp>
        <p:sp>
          <p:nvSpPr>
            <p:cNvPr id="32" name="Text Box 2"/>
            <p:cNvSpPr txBox="1">
              <a:spLocks noChangeArrowheads="1"/>
            </p:cNvSpPr>
            <p:nvPr/>
          </p:nvSpPr>
          <p:spPr bwMode="auto">
            <a:xfrm>
              <a:off x="1143000" y="2000250"/>
              <a:ext cx="1457325" cy="29527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just">
                <a:lnSpc>
                  <a:spcPct val="120000"/>
                </a:lnSpc>
                <a:spcBef>
                  <a:spcPts val="600"/>
                </a:spcBef>
                <a:spcAft>
                  <a:spcPts val="0"/>
                </a:spcAft>
              </a:pPr>
              <a:r>
                <a:rPr lang="en-US" sz="1600">
                  <a:effectLst/>
                  <a:latin typeface="Times New Roman"/>
                  <a:ea typeface="Times New Roman"/>
                  <a:cs typeface="Times New Roman"/>
                </a:rPr>
                <a:t>Tiến trình phát triển</a:t>
              </a:r>
              <a:r>
                <a:rPr lang="en-US" sz="1600" b="1">
                  <a:effectLst/>
                  <a:latin typeface="Times New Roman"/>
                  <a:ea typeface="Times New Roman"/>
                  <a:cs typeface="Times New Roman"/>
                </a:rPr>
                <a:t> </a:t>
              </a:r>
              <a:endParaRPr lang="en-US" sz="1600">
                <a:effectLst/>
                <a:latin typeface="Times New Roman"/>
                <a:ea typeface="Times New Roman"/>
                <a:cs typeface="Times New Roman"/>
              </a:endParaRPr>
            </a:p>
          </p:txBody>
        </p:sp>
      </p:grpSp>
      <p:sp>
        <p:nvSpPr>
          <p:cNvPr id="33" name="Content Placeholder 2"/>
          <p:cNvSpPr>
            <a:spLocks noGrp="1"/>
          </p:cNvSpPr>
          <p:nvPr>
            <p:ph idx="1"/>
          </p:nvPr>
        </p:nvSpPr>
        <p:spPr>
          <a:xfrm>
            <a:off x="533400" y="5410200"/>
            <a:ext cx="8229600" cy="1397285"/>
          </a:xfrm>
        </p:spPr>
        <p:txBody>
          <a:bodyPr/>
          <a:lstStyle/>
          <a:p>
            <a:r>
              <a:rPr lang="en-US" sz="2800" dirty="0" err="1" smtClean="0"/>
              <a:t>Dựa</a:t>
            </a:r>
            <a:r>
              <a:rPr lang="en-US" sz="2800" dirty="0" smtClean="0"/>
              <a:t> </a:t>
            </a:r>
            <a:r>
              <a:rPr lang="en-US" sz="2800" dirty="0" err="1" smtClean="0"/>
              <a:t>trên</a:t>
            </a:r>
            <a:r>
              <a:rPr lang="en-US" sz="2800" dirty="0" smtClean="0"/>
              <a:t> </a:t>
            </a:r>
            <a:r>
              <a:rPr lang="en-US" sz="2800" dirty="0" err="1" smtClean="0"/>
              <a:t>nền</a:t>
            </a:r>
            <a:r>
              <a:rPr lang="en-US" sz="2800" dirty="0" smtClean="0"/>
              <a:t> </a:t>
            </a:r>
            <a:r>
              <a:rPr lang="en-US" sz="2800" dirty="0" err="1" smtClean="0"/>
              <a:t>tảng</a:t>
            </a:r>
            <a:r>
              <a:rPr lang="en-US" sz="2800" dirty="0" smtClean="0"/>
              <a:t> </a:t>
            </a:r>
            <a:r>
              <a:rPr lang="en-US" sz="2800" dirty="0" err="1" smtClean="0"/>
              <a:t>hướng</a:t>
            </a:r>
            <a:r>
              <a:rPr lang="en-US" sz="2800" dirty="0" smtClean="0"/>
              <a:t> </a:t>
            </a:r>
            <a:r>
              <a:rPr lang="en-US" sz="2800" dirty="0" err="1" smtClean="0"/>
              <a:t>đối</a:t>
            </a:r>
            <a:r>
              <a:rPr lang="en-US" sz="2800" dirty="0" smtClean="0"/>
              <a:t> </a:t>
            </a:r>
            <a:r>
              <a:rPr lang="en-US" sz="2800" dirty="0" err="1" smtClean="0"/>
              <a:t>tượng</a:t>
            </a:r>
            <a:endParaRPr lang="en-US" sz="2800" dirty="0" smtClean="0"/>
          </a:p>
          <a:p>
            <a:r>
              <a:rPr lang="en-US" sz="2800" dirty="0" err="1" smtClean="0"/>
              <a:t>Người</a:t>
            </a:r>
            <a:r>
              <a:rPr lang="en-US" sz="2800" dirty="0" smtClean="0"/>
              <a:t> </a:t>
            </a:r>
            <a:r>
              <a:rPr lang="en-US" sz="2800" dirty="0" err="1" smtClean="0"/>
              <a:t>phát</a:t>
            </a:r>
            <a:r>
              <a:rPr lang="en-US" sz="2800" dirty="0" smtClean="0"/>
              <a:t> </a:t>
            </a:r>
            <a:r>
              <a:rPr lang="en-US" sz="2800" dirty="0" err="1" smtClean="0"/>
              <a:t>triển</a:t>
            </a:r>
            <a:r>
              <a:rPr lang="en-US" sz="2800" dirty="0" smtClean="0"/>
              <a:t> </a:t>
            </a:r>
            <a:r>
              <a:rPr lang="en-US" sz="2800" dirty="0" err="1" smtClean="0"/>
              <a:t>cần</a:t>
            </a:r>
            <a:r>
              <a:rPr lang="en-US" sz="2800" dirty="0" smtClean="0"/>
              <a:t> </a:t>
            </a:r>
            <a:r>
              <a:rPr lang="en-US" sz="2800" dirty="0" err="1" smtClean="0"/>
              <a:t>nhiều</a:t>
            </a:r>
            <a:r>
              <a:rPr lang="en-US" sz="2800" dirty="0" smtClean="0"/>
              <a:t> </a:t>
            </a:r>
            <a:r>
              <a:rPr lang="en-US" sz="2800" dirty="0" err="1" smtClean="0"/>
              <a:t>kinh</a:t>
            </a:r>
            <a:r>
              <a:rPr lang="en-US" sz="2800" dirty="0" smtClean="0"/>
              <a:t> </a:t>
            </a:r>
            <a:r>
              <a:rPr lang="en-US" sz="2800" dirty="0" err="1" smtClean="0"/>
              <a:t>nghiệm</a:t>
            </a:r>
            <a:r>
              <a:rPr lang="en-US" sz="2800" dirty="0" smtClean="0"/>
              <a:t> </a:t>
            </a:r>
            <a:r>
              <a:rPr lang="en-US" sz="2800" dirty="0" err="1" smtClean="0"/>
              <a:t>trong</a:t>
            </a:r>
            <a:r>
              <a:rPr lang="en-US" sz="2800" dirty="0" smtClean="0"/>
              <a:t> </a:t>
            </a:r>
            <a:r>
              <a:rPr lang="en-US" sz="2800" dirty="0" err="1" smtClean="0"/>
              <a:t>việc</a:t>
            </a:r>
            <a:r>
              <a:rPr lang="en-US" sz="2800" dirty="0" smtClean="0"/>
              <a:t> </a:t>
            </a:r>
            <a:r>
              <a:rPr lang="en-US" sz="2800" dirty="0" err="1" smtClean="0"/>
              <a:t>sử</a:t>
            </a:r>
            <a:r>
              <a:rPr lang="en-US" sz="2800" dirty="0" smtClean="0"/>
              <a:t> </a:t>
            </a:r>
            <a:r>
              <a:rPr lang="en-US" sz="2800" dirty="0" err="1" smtClean="0"/>
              <a:t>dụng</a:t>
            </a:r>
            <a:r>
              <a:rPr lang="en-US" sz="2800" dirty="0" smtClean="0"/>
              <a:t> </a:t>
            </a:r>
            <a:r>
              <a:rPr lang="en-US" sz="2800" dirty="0" err="1" smtClean="0"/>
              <a:t>công</a:t>
            </a:r>
            <a:r>
              <a:rPr lang="en-US" sz="2800" dirty="0" smtClean="0"/>
              <a:t> </a:t>
            </a:r>
            <a:r>
              <a:rPr lang="en-US" sz="2800" dirty="0" err="1" smtClean="0"/>
              <a:t>cụ</a:t>
            </a:r>
            <a:r>
              <a:rPr lang="en-US" sz="2800" dirty="0" smtClean="0"/>
              <a:t> </a:t>
            </a:r>
            <a:r>
              <a:rPr lang="en-US" sz="2800" dirty="0" err="1" smtClean="0"/>
              <a:t>để</a:t>
            </a:r>
            <a:r>
              <a:rPr lang="en-US" sz="2800" dirty="0" smtClean="0"/>
              <a:t> </a:t>
            </a:r>
            <a:r>
              <a:rPr lang="en-US" sz="2800" dirty="0" err="1" smtClean="0"/>
              <a:t>thực</a:t>
            </a:r>
            <a:r>
              <a:rPr lang="en-US" sz="2800" dirty="0" smtClean="0"/>
              <a:t> </a:t>
            </a:r>
            <a:r>
              <a:rPr lang="en-US" sz="2800" dirty="0" err="1" smtClean="0"/>
              <a:t>hiện</a:t>
            </a:r>
            <a:endParaRPr lang="en-US" sz="2800" dirty="0"/>
          </a:p>
        </p:txBody>
      </p:sp>
    </p:spTree>
    <p:extLst>
      <p:ext uri="{BB962C8B-B14F-4D97-AF65-F5344CB8AC3E}">
        <p14:creationId xmlns:p14="http://schemas.microsoft.com/office/powerpoint/2010/main" val="333469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exagon 4"/>
          <p:cNvSpPr/>
          <p:nvPr/>
        </p:nvSpPr>
        <p:spPr>
          <a:xfrm>
            <a:off x="609600" y="228600"/>
            <a:ext cx="7824019" cy="685800"/>
          </a:xfrm>
          <a:prstGeom prst="hexagon">
            <a:avLst/>
          </a:prstGeom>
          <a:solidFill>
            <a:srgbClr val="FDEFE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solidFill>
                  <a:srgbClr val="C00000"/>
                </a:solidFill>
                <a:latin typeface="Times New Roman" pitchFamily="18" charset="0"/>
                <a:cs typeface="Times New Roman" pitchFamily="18" charset="0"/>
              </a:rPr>
              <a:t>Phát triển khung làm việc</a:t>
            </a:r>
            <a:endParaRPr lang="en-US" sz="3200" b="1">
              <a:solidFill>
                <a:srgbClr val="C00000"/>
              </a:solidFill>
              <a:latin typeface="Times New Roman" pitchFamily="18" charset="0"/>
              <a:cs typeface="Times New Roman" pitchFamily="18" charset="0"/>
            </a:endParaRPr>
          </a:p>
        </p:txBody>
      </p:sp>
      <p:pic>
        <p:nvPicPr>
          <p:cNvPr id="33" name="Picture 32"/>
          <p:cNvPicPr/>
          <p:nvPr/>
        </p:nvPicPr>
        <p:blipFill rotWithShape="1">
          <a:blip r:embed="rId2"/>
          <a:srcRect l="20596" t="33613" r="33931" b="13524"/>
          <a:stretch/>
        </p:blipFill>
        <p:spPr bwMode="auto">
          <a:xfrm>
            <a:off x="1219200" y="1181100"/>
            <a:ext cx="5638800" cy="3733800"/>
          </a:xfrm>
          <a:prstGeom prst="rect">
            <a:avLst/>
          </a:prstGeom>
          <a:ln>
            <a:noFill/>
          </a:ln>
          <a:extLst>
            <a:ext uri="{53640926-AAD7-44D8-BBD7-CCE9431645EC}">
              <a14:shadowObscured xmlns:a14="http://schemas.microsoft.com/office/drawing/2010/main"/>
            </a:ext>
          </a:extLst>
        </p:spPr>
      </p:pic>
      <p:sp>
        <p:nvSpPr>
          <p:cNvPr id="4" name="Content Placeholder 2"/>
          <p:cNvSpPr>
            <a:spLocks noGrp="1"/>
          </p:cNvSpPr>
          <p:nvPr>
            <p:ph idx="1"/>
          </p:nvPr>
        </p:nvSpPr>
        <p:spPr>
          <a:xfrm>
            <a:off x="406809" y="5181600"/>
            <a:ext cx="8229600" cy="1524000"/>
          </a:xfrm>
        </p:spPr>
        <p:txBody>
          <a:bodyPr/>
          <a:lstStyle/>
          <a:p>
            <a:r>
              <a:rPr lang="en-US" sz="2800" dirty="0" smtClean="0"/>
              <a:t>Framework </a:t>
            </a:r>
            <a:r>
              <a:rPr lang="en-US" sz="2800" dirty="0" err="1" smtClean="0"/>
              <a:t>là</a:t>
            </a:r>
            <a:r>
              <a:rPr lang="en-US" sz="2800" dirty="0" smtClean="0"/>
              <a:t> </a:t>
            </a:r>
            <a:r>
              <a:rPr lang="en-US" sz="2800" dirty="0" err="1" smtClean="0"/>
              <a:t>những</a:t>
            </a:r>
            <a:r>
              <a:rPr lang="en-US" sz="2800" dirty="0" smtClean="0"/>
              <a:t> </a:t>
            </a:r>
            <a:r>
              <a:rPr lang="en-US" sz="2800" dirty="0" err="1" smtClean="0"/>
              <a:t>ngôn</a:t>
            </a:r>
            <a:r>
              <a:rPr lang="en-US" sz="2800" dirty="0" smtClean="0"/>
              <a:t> </a:t>
            </a:r>
            <a:r>
              <a:rPr lang="en-US" sz="2800" dirty="0" err="1" smtClean="0"/>
              <a:t>ngữ</a:t>
            </a:r>
            <a:r>
              <a:rPr lang="en-US" sz="2800" dirty="0" smtClean="0"/>
              <a:t> </a:t>
            </a:r>
            <a:r>
              <a:rPr lang="en-US" sz="2800" dirty="0" err="1" smtClean="0"/>
              <a:t>lập</a:t>
            </a:r>
            <a:r>
              <a:rPr lang="en-US" sz="2800" dirty="0" smtClean="0"/>
              <a:t> </a:t>
            </a:r>
            <a:r>
              <a:rPr lang="en-US" sz="2800" dirty="0" err="1" smtClean="0"/>
              <a:t>trình</a:t>
            </a:r>
            <a:r>
              <a:rPr lang="en-US" sz="2800" dirty="0" smtClean="0"/>
              <a:t> </a:t>
            </a:r>
            <a:r>
              <a:rPr lang="en-US" sz="2800" dirty="0" err="1" smtClean="0"/>
              <a:t>mới</a:t>
            </a:r>
            <a:r>
              <a:rPr lang="en-US" sz="2800" dirty="0" smtClean="0"/>
              <a:t>, </a:t>
            </a:r>
            <a:r>
              <a:rPr lang="en-US" sz="2800" dirty="0" err="1" smtClean="0"/>
              <a:t>chúng</a:t>
            </a:r>
            <a:r>
              <a:rPr lang="en-US" sz="2800" dirty="0" smtClean="0"/>
              <a:t> </a:t>
            </a:r>
            <a:r>
              <a:rPr lang="en-US" sz="2800" dirty="0" err="1" smtClean="0"/>
              <a:t>thể</a:t>
            </a:r>
            <a:r>
              <a:rPr lang="en-US" sz="2800" dirty="0" smtClean="0"/>
              <a:t> </a:t>
            </a:r>
            <a:r>
              <a:rPr lang="en-US" sz="2800" dirty="0" err="1" smtClean="0"/>
              <a:t>hiện</a:t>
            </a:r>
            <a:r>
              <a:rPr lang="en-US" sz="2800" dirty="0" smtClean="0"/>
              <a:t> ý </a:t>
            </a:r>
            <a:r>
              <a:rPr lang="en-US" sz="2800" dirty="0" err="1" smtClean="0"/>
              <a:t>tưởng</a:t>
            </a:r>
            <a:r>
              <a:rPr lang="en-US" sz="2800" dirty="0" smtClean="0"/>
              <a:t>, </a:t>
            </a:r>
            <a:r>
              <a:rPr lang="en-US" sz="2800" dirty="0" err="1" smtClean="0"/>
              <a:t>triết</a:t>
            </a:r>
            <a:r>
              <a:rPr lang="en-US" sz="2800" dirty="0" smtClean="0"/>
              <a:t> </a:t>
            </a:r>
            <a:r>
              <a:rPr lang="en-US" sz="2800" dirty="0" err="1" smtClean="0"/>
              <a:t>lý</a:t>
            </a:r>
            <a:r>
              <a:rPr lang="en-US" sz="2800" dirty="0" smtClean="0"/>
              <a:t> </a:t>
            </a:r>
            <a:r>
              <a:rPr lang="en-US" sz="2800" dirty="0" err="1" smtClean="0"/>
              <a:t>và</a:t>
            </a:r>
            <a:r>
              <a:rPr lang="en-US" sz="2800" dirty="0" smtClean="0"/>
              <a:t> </a:t>
            </a:r>
            <a:r>
              <a:rPr lang="en-US" sz="2800" dirty="0" err="1" smtClean="0"/>
              <a:t>ứng</a:t>
            </a:r>
            <a:r>
              <a:rPr lang="en-US" sz="2800" dirty="0" smtClean="0"/>
              <a:t> </a:t>
            </a:r>
            <a:r>
              <a:rPr lang="en-US" sz="2800" dirty="0" err="1" smtClean="0"/>
              <a:t>dụng</a:t>
            </a:r>
            <a:r>
              <a:rPr lang="en-US" sz="2800" dirty="0" smtClean="0"/>
              <a:t> </a:t>
            </a:r>
            <a:r>
              <a:rPr lang="en-US" sz="2800" dirty="0" err="1" smtClean="0"/>
              <a:t>thực</a:t>
            </a:r>
            <a:r>
              <a:rPr lang="en-US" sz="2800" dirty="0" smtClean="0"/>
              <a:t> </a:t>
            </a:r>
            <a:r>
              <a:rPr lang="en-US" sz="2800" dirty="0" err="1" smtClean="0"/>
              <a:t>tế</a:t>
            </a:r>
            <a:r>
              <a:rPr lang="en-US" sz="2800" dirty="0" smtClean="0"/>
              <a:t> </a:t>
            </a:r>
            <a:r>
              <a:rPr lang="en-US" sz="2800" dirty="0" err="1" smtClean="0"/>
              <a:t>của</a:t>
            </a:r>
            <a:r>
              <a:rPr lang="en-US" sz="2800" dirty="0" smtClean="0"/>
              <a:t> </a:t>
            </a:r>
            <a:r>
              <a:rPr lang="en-US" sz="2800" dirty="0" err="1" smtClean="0"/>
              <a:t>lập</a:t>
            </a:r>
            <a:r>
              <a:rPr lang="en-US" sz="2800" dirty="0" smtClean="0"/>
              <a:t> </a:t>
            </a:r>
            <a:r>
              <a:rPr lang="en-US" sz="2800" dirty="0" err="1" smtClean="0"/>
              <a:t>trình</a:t>
            </a:r>
            <a:r>
              <a:rPr lang="en-US" sz="2800" dirty="0" smtClean="0"/>
              <a:t> </a:t>
            </a:r>
            <a:r>
              <a:rPr lang="en-US" sz="2800" dirty="0" err="1" smtClean="0"/>
              <a:t>hiện</a:t>
            </a:r>
            <a:r>
              <a:rPr lang="en-US" sz="2800" dirty="0" smtClean="0"/>
              <a:t> </a:t>
            </a:r>
            <a:r>
              <a:rPr lang="en-US" sz="2800" dirty="0" err="1" smtClean="0"/>
              <a:t>đại</a:t>
            </a:r>
            <a:endParaRPr lang="en-US" sz="2800" dirty="0"/>
          </a:p>
        </p:txBody>
      </p:sp>
      <p:sp>
        <p:nvSpPr>
          <p:cNvPr id="6" name="Content Placeholder 2"/>
          <p:cNvSpPr txBox="1">
            <a:spLocks/>
          </p:cNvSpPr>
          <p:nvPr/>
        </p:nvSpPr>
        <p:spPr bwMode="auto">
          <a:xfrm>
            <a:off x="7162800" y="1295400"/>
            <a:ext cx="1981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err="1" smtClean="0"/>
              <a:t>Laravel</a:t>
            </a:r>
            <a:endParaRPr lang="en-US" sz="2800" dirty="0" smtClean="0"/>
          </a:p>
          <a:p>
            <a:endParaRPr lang="en-US" sz="2800" dirty="0" smtClean="0"/>
          </a:p>
          <a:p>
            <a:r>
              <a:rPr lang="en-US" sz="2800" dirty="0" smtClean="0"/>
              <a:t>Ember</a:t>
            </a:r>
          </a:p>
          <a:p>
            <a:endParaRPr lang="en-US" sz="2800" dirty="0" smtClean="0"/>
          </a:p>
          <a:p>
            <a:r>
              <a:rPr lang="en-US" sz="2800" dirty="0" smtClean="0"/>
              <a:t>Node.js</a:t>
            </a:r>
            <a:endParaRPr lang="en-US" sz="2800" dirty="0"/>
          </a:p>
        </p:txBody>
      </p:sp>
    </p:spTree>
    <p:extLst>
      <p:ext uri="{BB962C8B-B14F-4D97-AF65-F5344CB8AC3E}">
        <p14:creationId xmlns:p14="http://schemas.microsoft.com/office/powerpoint/2010/main" val="336531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exagon 4"/>
          <p:cNvSpPr/>
          <p:nvPr/>
        </p:nvSpPr>
        <p:spPr>
          <a:xfrm>
            <a:off x="609600" y="228600"/>
            <a:ext cx="7824019" cy="685800"/>
          </a:xfrm>
          <a:prstGeom prst="hexagon">
            <a:avLst/>
          </a:prstGeom>
          <a:solidFill>
            <a:srgbClr val="FDEFE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solidFill>
                  <a:srgbClr val="C00000"/>
                </a:solidFill>
                <a:latin typeface="Times New Roman" pitchFamily="18" charset="0"/>
                <a:cs typeface="Times New Roman" pitchFamily="18" charset="0"/>
              </a:rPr>
              <a:t>Phát triển khung làm việc</a:t>
            </a:r>
            <a:endParaRPr lang="en-US" sz="3200" b="1">
              <a:solidFill>
                <a:srgbClr val="C00000"/>
              </a:solidFill>
              <a:latin typeface="Times New Roman" pitchFamily="18" charset="0"/>
              <a:cs typeface="Times New Roman" pitchFamily="18" charset="0"/>
            </a:endParaRPr>
          </a:p>
        </p:txBody>
      </p:sp>
      <p:sp>
        <p:nvSpPr>
          <p:cNvPr id="4" name="Content Placeholder 2"/>
          <p:cNvSpPr>
            <a:spLocks noGrp="1"/>
          </p:cNvSpPr>
          <p:nvPr>
            <p:ph idx="1"/>
          </p:nvPr>
        </p:nvSpPr>
        <p:spPr>
          <a:xfrm>
            <a:off x="1168809" y="3657600"/>
            <a:ext cx="7873181" cy="2819400"/>
          </a:xfrm>
        </p:spPr>
        <p:txBody>
          <a:bodyPr/>
          <a:lstStyle/>
          <a:p>
            <a:r>
              <a:rPr lang="en-US" sz="2800" dirty="0" err="1" smtClean="0"/>
              <a:t>Cách</a:t>
            </a:r>
            <a:r>
              <a:rPr lang="en-US" sz="2800" dirty="0" smtClean="0"/>
              <a:t> </a:t>
            </a:r>
            <a:r>
              <a:rPr lang="en-US" sz="2800" dirty="0" err="1" smtClean="0"/>
              <a:t>thức</a:t>
            </a:r>
            <a:r>
              <a:rPr lang="en-US" sz="2800" dirty="0" smtClean="0"/>
              <a:t> </a:t>
            </a:r>
            <a:r>
              <a:rPr lang="en-US" sz="2800" dirty="0" err="1" smtClean="0"/>
              <a:t>xây</a:t>
            </a:r>
            <a:r>
              <a:rPr lang="en-US" sz="2800" dirty="0" smtClean="0"/>
              <a:t> </a:t>
            </a:r>
            <a:r>
              <a:rPr lang="en-US" sz="2800" dirty="0" err="1" smtClean="0"/>
              <a:t>dựng</a:t>
            </a:r>
            <a:r>
              <a:rPr lang="en-US" sz="2800" dirty="0" smtClean="0"/>
              <a:t> Framework</a:t>
            </a:r>
          </a:p>
          <a:p>
            <a:pPr marL="514350" indent="-514350">
              <a:buFont typeface="+mj-lt"/>
              <a:buAutoNum type="arabicPeriod"/>
            </a:pPr>
            <a:r>
              <a:rPr lang="en-US" sz="2800" dirty="0" err="1" smtClean="0"/>
              <a:t>Xác</a:t>
            </a:r>
            <a:r>
              <a:rPr lang="en-US" sz="2800" dirty="0" smtClean="0"/>
              <a:t> </a:t>
            </a:r>
            <a:r>
              <a:rPr lang="en-US" sz="2800" dirty="0" err="1" smtClean="0"/>
              <a:t>định</a:t>
            </a:r>
            <a:r>
              <a:rPr lang="en-US" sz="2800" dirty="0" smtClean="0"/>
              <a:t> </a:t>
            </a:r>
            <a:r>
              <a:rPr lang="en-US" sz="2800" dirty="0" err="1" smtClean="0"/>
              <a:t>lớp</a:t>
            </a:r>
            <a:r>
              <a:rPr lang="en-US" sz="2800" dirty="0" smtClean="0"/>
              <a:t> </a:t>
            </a:r>
            <a:r>
              <a:rPr lang="en-US" sz="2800" dirty="0" err="1" smtClean="0"/>
              <a:t>bài</a:t>
            </a:r>
            <a:r>
              <a:rPr lang="en-US" sz="2800" dirty="0" smtClean="0"/>
              <a:t> </a:t>
            </a:r>
            <a:r>
              <a:rPr lang="en-US" sz="2800" dirty="0" err="1" smtClean="0"/>
              <a:t>toán</a:t>
            </a:r>
            <a:r>
              <a:rPr lang="en-US" sz="2800" dirty="0" smtClean="0"/>
              <a:t> </a:t>
            </a:r>
            <a:r>
              <a:rPr lang="en-US" sz="2800" dirty="0" err="1" smtClean="0"/>
              <a:t>cần</a:t>
            </a:r>
            <a:r>
              <a:rPr lang="en-US" sz="2800" dirty="0" smtClean="0"/>
              <a:t> </a:t>
            </a:r>
            <a:r>
              <a:rPr lang="en-US" sz="2800" dirty="0" err="1" smtClean="0"/>
              <a:t>giải</a:t>
            </a:r>
            <a:r>
              <a:rPr lang="en-US" sz="2800" dirty="0" smtClean="0"/>
              <a:t> </a:t>
            </a:r>
            <a:r>
              <a:rPr lang="en-US" sz="2800" dirty="0" err="1" smtClean="0"/>
              <a:t>quyết</a:t>
            </a:r>
            <a:r>
              <a:rPr lang="en-US" sz="2800" dirty="0" smtClean="0"/>
              <a:t> </a:t>
            </a:r>
            <a:r>
              <a:rPr lang="en-US" sz="2800" dirty="0" err="1" smtClean="0"/>
              <a:t>để</a:t>
            </a:r>
            <a:r>
              <a:rPr lang="en-US" sz="2800" dirty="0" smtClean="0"/>
              <a:t> </a:t>
            </a:r>
            <a:r>
              <a:rPr lang="en-US" sz="2800" dirty="0" err="1" smtClean="0"/>
              <a:t>chọn</a:t>
            </a:r>
            <a:r>
              <a:rPr lang="en-US" sz="2800" dirty="0" smtClean="0"/>
              <a:t> Framework</a:t>
            </a:r>
          </a:p>
          <a:p>
            <a:pPr marL="514350" indent="-514350">
              <a:buFont typeface="+mj-lt"/>
              <a:buAutoNum type="arabicPeriod"/>
            </a:pPr>
            <a:r>
              <a:rPr lang="en-US" sz="2800" dirty="0" err="1" smtClean="0"/>
              <a:t>Xây</a:t>
            </a:r>
            <a:r>
              <a:rPr lang="en-US" sz="2800" dirty="0" smtClean="0"/>
              <a:t> </a:t>
            </a:r>
            <a:r>
              <a:rPr lang="en-US" sz="2800" dirty="0" err="1" smtClean="0"/>
              <a:t>dựng</a:t>
            </a:r>
            <a:r>
              <a:rPr lang="en-US" sz="2800" dirty="0" smtClean="0"/>
              <a:t> </a:t>
            </a:r>
            <a:r>
              <a:rPr lang="en-US" sz="2800" dirty="0" err="1" smtClean="0"/>
              <a:t>khung</a:t>
            </a:r>
            <a:r>
              <a:rPr lang="en-US" sz="2800" dirty="0" smtClean="0"/>
              <a:t> </a:t>
            </a:r>
            <a:r>
              <a:rPr lang="en-US" sz="2800" dirty="0" err="1" smtClean="0"/>
              <a:t>bài</a:t>
            </a:r>
            <a:r>
              <a:rPr lang="en-US" sz="2800" dirty="0" smtClean="0"/>
              <a:t> </a:t>
            </a:r>
            <a:r>
              <a:rPr lang="en-US" sz="2800" dirty="0" err="1" smtClean="0"/>
              <a:t>toán</a:t>
            </a:r>
            <a:r>
              <a:rPr lang="en-US" sz="2800" dirty="0" smtClean="0"/>
              <a:t> (patterns)</a:t>
            </a:r>
          </a:p>
          <a:p>
            <a:pPr marL="514350" indent="-514350">
              <a:buFont typeface="+mj-lt"/>
              <a:buAutoNum type="arabicPeriod"/>
            </a:pPr>
            <a:r>
              <a:rPr lang="en-US" sz="2800" err="1" smtClean="0"/>
              <a:t>Làm</a:t>
            </a:r>
            <a:r>
              <a:rPr lang="en-US" sz="2800" smtClean="0"/>
              <a:t> sẵn các bản </a:t>
            </a:r>
            <a:r>
              <a:rPr lang="en-US" sz="2800" dirty="0" err="1" smtClean="0"/>
              <a:t>mẫu</a:t>
            </a:r>
            <a:endParaRPr lang="en-US" sz="2800" dirty="0"/>
          </a:p>
        </p:txBody>
      </p:sp>
      <p:sp>
        <p:nvSpPr>
          <p:cNvPr id="6" name="Content Placeholder 2"/>
          <p:cNvSpPr txBox="1">
            <a:spLocks/>
          </p:cNvSpPr>
          <p:nvPr/>
        </p:nvSpPr>
        <p:spPr bwMode="auto">
          <a:xfrm>
            <a:off x="1066800" y="1295400"/>
            <a:ext cx="8077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err="1" smtClean="0"/>
              <a:t>Tận</a:t>
            </a:r>
            <a:r>
              <a:rPr lang="en-US" sz="2800" dirty="0" smtClean="0"/>
              <a:t> </a:t>
            </a:r>
            <a:r>
              <a:rPr lang="en-US" sz="2800" dirty="0" err="1" smtClean="0"/>
              <a:t>dụng</a:t>
            </a:r>
            <a:r>
              <a:rPr lang="en-US" sz="2800" dirty="0" smtClean="0"/>
              <a:t> </a:t>
            </a:r>
            <a:r>
              <a:rPr lang="en-US" sz="2800" dirty="0" err="1" smtClean="0"/>
              <a:t>tối</a:t>
            </a:r>
            <a:r>
              <a:rPr lang="en-US" sz="2800" dirty="0" smtClean="0"/>
              <a:t> </a:t>
            </a:r>
            <a:r>
              <a:rPr lang="en-US" sz="2800" dirty="0" err="1" smtClean="0"/>
              <a:t>đa</a:t>
            </a:r>
            <a:r>
              <a:rPr lang="en-US" sz="2800" dirty="0" smtClean="0"/>
              <a:t> </a:t>
            </a:r>
            <a:r>
              <a:rPr lang="en-US" sz="2800" dirty="0" err="1" smtClean="0"/>
              <a:t>công</a:t>
            </a:r>
            <a:r>
              <a:rPr lang="en-US" sz="2800" dirty="0" smtClean="0"/>
              <a:t> </a:t>
            </a:r>
            <a:r>
              <a:rPr lang="en-US" sz="2800" dirty="0" err="1" smtClean="0"/>
              <a:t>sức</a:t>
            </a:r>
            <a:r>
              <a:rPr lang="en-US" sz="2800" dirty="0" smtClean="0"/>
              <a:t> </a:t>
            </a:r>
            <a:r>
              <a:rPr lang="en-US" sz="2800" dirty="0" err="1" smtClean="0"/>
              <a:t>khó</a:t>
            </a:r>
            <a:r>
              <a:rPr lang="en-US" sz="2800" dirty="0" smtClean="0"/>
              <a:t> </a:t>
            </a:r>
            <a:r>
              <a:rPr lang="en-US" sz="2800" dirty="0" err="1" smtClean="0"/>
              <a:t>nhọc</a:t>
            </a:r>
            <a:r>
              <a:rPr lang="en-US" sz="2800" dirty="0" smtClean="0"/>
              <a:t> </a:t>
            </a:r>
            <a:r>
              <a:rPr lang="en-US" sz="2800" dirty="0" err="1" smtClean="0"/>
              <a:t>của</a:t>
            </a:r>
            <a:r>
              <a:rPr lang="en-US" sz="2800" dirty="0" smtClean="0"/>
              <a:t> </a:t>
            </a:r>
            <a:r>
              <a:rPr lang="en-US" sz="2800" dirty="0" err="1" smtClean="0"/>
              <a:t>những</a:t>
            </a:r>
            <a:r>
              <a:rPr lang="en-US" sz="2800" dirty="0" smtClean="0"/>
              <a:t> </a:t>
            </a:r>
            <a:r>
              <a:rPr lang="en-US" sz="2800" dirty="0" err="1" smtClean="0"/>
              <a:t>người</a:t>
            </a:r>
            <a:r>
              <a:rPr lang="en-US" sz="2800" dirty="0" smtClean="0"/>
              <a:t> </a:t>
            </a:r>
            <a:r>
              <a:rPr lang="en-US" sz="2800" dirty="0" err="1" smtClean="0"/>
              <a:t>đi</a:t>
            </a:r>
            <a:r>
              <a:rPr lang="en-US" sz="2800" dirty="0" smtClean="0"/>
              <a:t> </a:t>
            </a:r>
            <a:r>
              <a:rPr lang="en-US" sz="2800" dirty="0" err="1" smtClean="0"/>
              <a:t>trước</a:t>
            </a:r>
            <a:endParaRPr lang="en-US" sz="2800" dirty="0" smtClean="0"/>
          </a:p>
          <a:p>
            <a:r>
              <a:rPr lang="en-US" sz="2800" dirty="0" err="1" smtClean="0"/>
              <a:t>Thừa</a:t>
            </a:r>
            <a:r>
              <a:rPr lang="en-US" sz="2800" dirty="0" smtClean="0"/>
              <a:t> </a:t>
            </a:r>
            <a:r>
              <a:rPr lang="en-US" sz="2800" dirty="0" err="1" smtClean="0"/>
              <a:t>hưởng</a:t>
            </a:r>
            <a:r>
              <a:rPr lang="en-US" sz="2800" dirty="0" smtClean="0"/>
              <a:t> </a:t>
            </a:r>
            <a:r>
              <a:rPr lang="en-US" sz="2800" dirty="0" err="1" smtClean="0"/>
              <a:t>toàn</a:t>
            </a:r>
            <a:r>
              <a:rPr lang="en-US" sz="2800" dirty="0" smtClean="0"/>
              <a:t> </a:t>
            </a:r>
            <a:r>
              <a:rPr lang="en-US" sz="2800" dirty="0" err="1" smtClean="0"/>
              <a:t>bộ</a:t>
            </a:r>
            <a:r>
              <a:rPr lang="en-US" sz="2800" dirty="0" smtClean="0"/>
              <a:t> </a:t>
            </a:r>
            <a:r>
              <a:rPr lang="en-US" sz="2800" dirty="0" err="1" smtClean="0"/>
              <a:t>những</a:t>
            </a:r>
            <a:r>
              <a:rPr lang="en-US" sz="2800" dirty="0" smtClean="0"/>
              <a:t> </a:t>
            </a:r>
            <a:r>
              <a:rPr lang="en-US" sz="2800" dirty="0" err="1" smtClean="0"/>
              <a:t>điều</a:t>
            </a:r>
            <a:r>
              <a:rPr lang="en-US" sz="2800" dirty="0" smtClean="0"/>
              <a:t> </a:t>
            </a:r>
            <a:r>
              <a:rPr lang="en-US" sz="2800" dirty="0" err="1" smtClean="0"/>
              <a:t>tốt</a:t>
            </a:r>
            <a:r>
              <a:rPr lang="en-US" sz="2800" dirty="0" smtClean="0"/>
              <a:t>, </a:t>
            </a:r>
            <a:r>
              <a:rPr lang="en-US" sz="2800" dirty="0" err="1" smtClean="0"/>
              <a:t>xấu</a:t>
            </a:r>
            <a:r>
              <a:rPr lang="en-US" sz="2800" dirty="0" smtClean="0"/>
              <a:t> </a:t>
            </a:r>
            <a:r>
              <a:rPr lang="en-US" sz="2800" dirty="0" err="1" smtClean="0"/>
              <a:t>của</a:t>
            </a:r>
            <a:r>
              <a:rPr lang="en-US" sz="2800" dirty="0" smtClean="0"/>
              <a:t> </a:t>
            </a:r>
            <a:r>
              <a:rPr lang="en-US" sz="2800" dirty="0" err="1" smtClean="0"/>
              <a:t>một</a:t>
            </a:r>
            <a:r>
              <a:rPr lang="en-US" sz="2800" dirty="0" smtClean="0"/>
              <a:t> </a:t>
            </a:r>
            <a:r>
              <a:rPr lang="en-US" sz="2800" dirty="0" err="1" smtClean="0"/>
              <a:t>nền</a:t>
            </a:r>
            <a:r>
              <a:rPr lang="en-US" sz="2800" dirty="0" smtClean="0"/>
              <a:t> </a:t>
            </a:r>
            <a:r>
              <a:rPr lang="en-US" sz="2800" dirty="0" err="1" smtClean="0"/>
              <a:t>tảng</a:t>
            </a:r>
            <a:r>
              <a:rPr lang="en-US" sz="2800" dirty="0" smtClean="0"/>
              <a:t> </a:t>
            </a:r>
            <a:r>
              <a:rPr lang="en-US" sz="2800" dirty="0" err="1" smtClean="0"/>
              <a:t>mã</a:t>
            </a:r>
            <a:r>
              <a:rPr lang="en-US" sz="2800" dirty="0" smtClean="0"/>
              <a:t> </a:t>
            </a:r>
            <a:r>
              <a:rPr lang="en-US" sz="2800" dirty="0" err="1" smtClean="0"/>
              <a:t>lệnh</a:t>
            </a:r>
            <a:r>
              <a:rPr lang="en-US" sz="2800" dirty="0" smtClean="0"/>
              <a:t> </a:t>
            </a:r>
            <a:r>
              <a:rPr lang="en-US" sz="2800" dirty="0" err="1" smtClean="0"/>
              <a:t>dễ</a:t>
            </a:r>
            <a:r>
              <a:rPr lang="en-US" sz="2800" dirty="0" smtClean="0"/>
              <a:t> </a:t>
            </a:r>
            <a:r>
              <a:rPr lang="en-US" sz="2800" dirty="0" err="1" smtClean="0"/>
              <a:t>dàng</a:t>
            </a:r>
            <a:r>
              <a:rPr lang="en-US" sz="2800" dirty="0" smtClean="0"/>
              <a:t> </a:t>
            </a:r>
            <a:r>
              <a:rPr lang="en-US" sz="2800" dirty="0" err="1" smtClean="0"/>
              <a:t>hơn</a:t>
            </a:r>
            <a:r>
              <a:rPr lang="en-US" sz="2800" dirty="0" smtClean="0"/>
              <a:t> </a:t>
            </a:r>
            <a:r>
              <a:rPr lang="en-US" sz="2800" dirty="0" err="1" smtClean="0"/>
              <a:t>nhiều</a:t>
            </a:r>
            <a:r>
              <a:rPr lang="en-US" sz="2800" dirty="0" smtClean="0"/>
              <a:t>.</a:t>
            </a:r>
          </a:p>
        </p:txBody>
      </p:sp>
    </p:spTree>
    <p:extLst>
      <p:ext uri="{BB962C8B-B14F-4D97-AF65-F5344CB8AC3E}">
        <p14:creationId xmlns:p14="http://schemas.microsoft.com/office/powerpoint/2010/main" val="29326136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629400" y="6324600"/>
            <a:ext cx="2133600" cy="365125"/>
          </a:xfrm>
        </p:spPr>
        <p:txBody>
          <a:bodyPr/>
          <a:lstStyle/>
          <a:p>
            <a:fld id="{A379FA9D-9184-4F81-BC0E-BAD13B15E622}" type="slidenum">
              <a:rPr lang="en-US" smtClean="0"/>
              <a:t>27</a:t>
            </a:fld>
            <a:endParaRPr lang="en-US"/>
          </a:p>
        </p:txBody>
      </p:sp>
      <p:sp>
        <p:nvSpPr>
          <p:cNvPr id="6" name="Hexagon 5"/>
          <p:cNvSpPr/>
          <p:nvPr/>
        </p:nvSpPr>
        <p:spPr>
          <a:xfrm>
            <a:off x="1956619" y="228600"/>
            <a:ext cx="5587181" cy="609600"/>
          </a:xfrm>
          <a:prstGeom prst="hexagon">
            <a:avLst/>
          </a:prstGeom>
          <a:solidFill>
            <a:srgbClr val="FDEFE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C00000"/>
                </a:solidFill>
                <a:latin typeface="Times New Roman" pitchFamily="18" charset="0"/>
                <a:cs typeface="Times New Roman" pitchFamily="18" charset="0"/>
              </a:rPr>
              <a:t>Tóm Lại</a:t>
            </a:r>
            <a:endParaRPr lang="en-US" sz="2800" b="1">
              <a:solidFill>
                <a:srgbClr val="C00000"/>
              </a:solidFill>
              <a:latin typeface="Times New Roman" pitchFamily="18" charset="0"/>
              <a:cs typeface="Times New Roman" pitchFamily="18" charset="0"/>
            </a:endParaRPr>
          </a:p>
        </p:txBody>
      </p:sp>
      <p:sp>
        <p:nvSpPr>
          <p:cNvPr id="7" name="Content Placeholder 3"/>
          <p:cNvSpPr txBox="1">
            <a:spLocks/>
          </p:cNvSpPr>
          <p:nvPr/>
        </p:nvSpPr>
        <p:spPr bwMode="auto">
          <a:xfrm>
            <a:off x="427703" y="1371600"/>
            <a:ext cx="8382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
            </a:pPr>
            <a:r>
              <a:rPr lang="en-US" sz="2400" smtClean="0"/>
              <a:t>Phần mềm gồm: Chương trình, cấu trúc dữ liệu, tài liệu.</a:t>
            </a:r>
          </a:p>
          <a:p>
            <a:pPr>
              <a:buFont typeface="Wingdings" pitchFamily="2" charset="2"/>
              <a:buChar char="§"/>
            </a:pPr>
            <a:r>
              <a:rPr lang="en-US" sz="2400" smtClean="0"/>
              <a:t>Phân loại: Theo mức hoàn thiện, chức năng và lĩnh vực ứng dụng</a:t>
            </a:r>
          </a:p>
          <a:p>
            <a:pPr>
              <a:buFont typeface="Wingdings" pitchFamily="2" charset="2"/>
              <a:buChar char="§"/>
            </a:pPr>
            <a:r>
              <a:rPr lang="en-US" sz="2400" smtClean="0"/>
              <a:t>Phần mềm quan trọng: tạo nên sự khác biệt của tổ chức, có vai trò lớn trong các hệ thống, nền kinh tế và các lĩnh vực xã hội.</a:t>
            </a:r>
          </a:p>
          <a:p>
            <a:pPr>
              <a:buFont typeface="Wingdings" pitchFamily="2" charset="2"/>
              <a:buChar char="§"/>
            </a:pPr>
            <a:r>
              <a:rPr lang="en-US" sz="2400" smtClean="0"/>
              <a:t>Phần mềm tiến hóa không ngừng</a:t>
            </a:r>
          </a:p>
          <a:p>
            <a:pPr>
              <a:buFont typeface="Wingdings" pitchFamily="2" charset="2"/>
              <a:buChar char="§"/>
            </a:pPr>
            <a:r>
              <a:rPr lang="en-US" sz="2400" smtClean="0"/>
              <a:t>Phát triển phần mềm là công việc phức tạp, rủi ro</a:t>
            </a:r>
          </a:p>
          <a:p>
            <a:pPr>
              <a:buFont typeface="Wingdings" pitchFamily="2" charset="2"/>
              <a:buChar char="§"/>
            </a:pPr>
            <a:r>
              <a:rPr lang="en-US" sz="2400" b="1" smtClean="0"/>
              <a:t>Cần áp dụng các phương pháp tiên tiến (công nghệ + quản lý)</a:t>
            </a:r>
            <a:endParaRPr lang="en-US" sz="2400" b="1" smtClean="0">
              <a:solidFill>
                <a:srgbClr val="2B43F1"/>
              </a:solidFill>
            </a:endParaRPr>
          </a:p>
        </p:txBody>
      </p:sp>
    </p:spTree>
    <p:extLst>
      <p:ext uri="{BB962C8B-B14F-4D97-AF65-F5344CB8AC3E}">
        <p14:creationId xmlns:p14="http://schemas.microsoft.com/office/powerpoint/2010/main" val="1712783838"/>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629400" y="6324600"/>
            <a:ext cx="2133600" cy="365125"/>
          </a:xfrm>
        </p:spPr>
        <p:txBody>
          <a:bodyPr/>
          <a:lstStyle/>
          <a:p>
            <a:fld id="{A379FA9D-9184-4F81-BC0E-BAD13B15E622}" type="slidenum">
              <a:rPr lang="en-US" smtClean="0"/>
              <a:t>28</a:t>
            </a:fld>
            <a:endParaRPr lang="en-US"/>
          </a:p>
        </p:txBody>
      </p:sp>
      <p:sp>
        <p:nvSpPr>
          <p:cNvPr id="6" name="Content Placeholder 2"/>
          <p:cNvSpPr>
            <a:spLocks noGrp="1"/>
          </p:cNvSpPr>
          <p:nvPr>
            <p:ph idx="1"/>
          </p:nvPr>
        </p:nvSpPr>
        <p:spPr>
          <a:xfrm>
            <a:off x="533400" y="1295400"/>
            <a:ext cx="8229600" cy="4876799"/>
          </a:xfrm>
        </p:spPr>
        <p:txBody>
          <a:bodyPr/>
          <a:lstStyle/>
          <a:p>
            <a:pPr algn="just"/>
            <a:r>
              <a:rPr lang="en-US" dirty="0" err="1"/>
              <a:t>Mỗi</a:t>
            </a:r>
            <a:r>
              <a:rPr lang="en-US" dirty="0"/>
              <a:t> </a:t>
            </a:r>
            <a:r>
              <a:rPr lang="en-US" dirty="0" err="1"/>
              <a:t>nhóm</a:t>
            </a:r>
            <a:r>
              <a:rPr lang="en-US" dirty="0"/>
              <a:t> </a:t>
            </a:r>
            <a:r>
              <a:rPr lang="en-US" dirty="0" err="1"/>
              <a:t>trình</a:t>
            </a:r>
            <a:r>
              <a:rPr lang="en-US" dirty="0"/>
              <a:t> </a:t>
            </a:r>
            <a:r>
              <a:rPr lang="en-US" dirty="0" err="1"/>
              <a:t>bày</a:t>
            </a:r>
            <a:r>
              <a:rPr lang="en-US" dirty="0"/>
              <a:t> </a:t>
            </a:r>
            <a:r>
              <a:rPr lang="en-US" dirty="0" err="1"/>
              <a:t>ngắn</a:t>
            </a:r>
            <a:r>
              <a:rPr lang="en-US" dirty="0"/>
              <a:t> </a:t>
            </a:r>
            <a:r>
              <a:rPr lang="en-US" dirty="0" err="1"/>
              <a:t>gọn</a:t>
            </a:r>
            <a:r>
              <a:rPr lang="en-US" dirty="0"/>
              <a:t> </a:t>
            </a:r>
            <a:r>
              <a:rPr lang="en-US" dirty="0" err="1"/>
              <a:t>trên</a:t>
            </a:r>
            <a:r>
              <a:rPr lang="en-US" dirty="0"/>
              <a:t> </a:t>
            </a:r>
            <a:r>
              <a:rPr lang="en-US" dirty="0" err="1"/>
              <a:t>một</a:t>
            </a:r>
            <a:r>
              <a:rPr lang="en-US" dirty="0"/>
              <a:t> </a:t>
            </a:r>
            <a:r>
              <a:rPr lang="en-US" dirty="0" err="1" smtClean="0"/>
              <a:t>tờ</a:t>
            </a:r>
            <a:r>
              <a:rPr lang="en-US" dirty="0" smtClean="0"/>
              <a:t> </a:t>
            </a:r>
            <a:r>
              <a:rPr lang="en-US" dirty="0" err="1"/>
              <a:t>giấy</a:t>
            </a:r>
            <a:r>
              <a:rPr lang="en-US" dirty="0"/>
              <a:t> </a:t>
            </a:r>
            <a:r>
              <a:rPr lang="en-US" dirty="0" err="1"/>
              <a:t>về</a:t>
            </a:r>
            <a:r>
              <a:rPr lang="en-US" dirty="0"/>
              <a:t> </a:t>
            </a:r>
            <a:r>
              <a:rPr lang="en-US" dirty="0" err="1"/>
              <a:t>chủ</a:t>
            </a:r>
            <a:r>
              <a:rPr lang="en-US" dirty="0"/>
              <a:t> </a:t>
            </a:r>
            <a:r>
              <a:rPr lang="en-US" dirty="0" err="1"/>
              <a:t>đề</a:t>
            </a:r>
            <a:r>
              <a:rPr lang="en-US" dirty="0"/>
              <a:t> </a:t>
            </a:r>
            <a:r>
              <a:rPr lang="en-US" dirty="0" err="1"/>
              <a:t>tương</a:t>
            </a:r>
            <a:r>
              <a:rPr lang="en-US" dirty="0"/>
              <a:t> </a:t>
            </a:r>
            <a:r>
              <a:rPr lang="en-US" dirty="0" err="1"/>
              <a:t>ứng</a:t>
            </a:r>
            <a:r>
              <a:rPr lang="en-US" dirty="0"/>
              <a:t> </a:t>
            </a:r>
            <a:r>
              <a:rPr lang="en-US" dirty="0" err="1"/>
              <a:t>với</a:t>
            </a:r>
            <a:r>
              <a:rPr lang="en-US" dirty="0"/>
              <a:t> </a:t>
            </a:r>
            <a:r>
              <a:rPr lang="en-US" dirty="0" err="1"/>
              <a:t>một</a:t>
            </a:r>
            <a:r>
              <a:rPr lang="en-US" dirty="0"/>
              <a:t> con </a:t>
            </a:r>
            <a:r>
              <a:rPr lang="en-US" dirty="0" err="1"/>
              <a:t>số</a:t>
            </a:r>
            <a:r>
              <a:rPr lang="en-US" dirty="0"/>
              <a:t> </a:t>
            </a:r>
            <a:r>
              <a:rPr lang="en-US" dirty="0" err="1"/>
              <a:t>trên</a:t>
            </a:r>
            <a:r>
              <a:rPr lang="en-US" dirty="0"/>
              <a:t> </a:t>
            </a:r>
            <a:r>
              <a:rPr lang="en-US" dirty="0" err="1"/>
              <a:t>tờ</a:t>
            </a:r>
            <a:r>
              <a:rPr lang="en-US" dirty="0"/>
              <a:t> </a:t>
            </a:r>
            <a:r>
              <a:rPr lang="en-US" dirty="0" err="1"/>
              <a:t>giấy</a:t>
            </a:r>
            <a:r>
              <a:rPr lang="en-US" dirty="0"/>
              <a:t> </a:t>
            </a:r>
            <a:r>
              <a:rPr lang="en-US" dirty="0" err="1"/>
              <a:t>được</a:t>
            </a:r>
            <a:r>
              <a:rPr lang="en-US" dirty="0"/>
              <a:t> </a:t>
            </a:r>
            <a:r>
              <a:rPr lang="en-US" dirty="0" err="1"/>
              <a:t>phát</a:t>
            </a:r>
            <a:r>
              <a:rPr lang="en-US" dirty="0"/>
              <a:t> </a:t>
            </a:r>
            <a:r>
              <a:rPr lang="en-US" dirty="0" err="1"/>
              <a:t>ra</a:t>
            </a:r>
            <a:r>
              <a:rPr lang="en-US" dirty="0"/>
              <a:t> </a:t>
            </a:r>
            <a:r>
              <a:rPr lang="en-US" dirty="0" err="1"/>
              <a:t>với</a:t>
            </a:r>
            <a:r>
              <a:rPr lang="en-US" dirty="0"/>
              <a:t> </a:t>
            </a:r>
            <a:r>
              <a:rPr lang="en-US" dirty="0" err="1"/>
              <a:t>những</a:t>
            </a:r>
            <a:r>
              <a:rPr lang="en-US" dirty="0"/>
              <a:t> </a:t>
            </a:r>
            <a:r>
              <a:rPr lang="en-US" dirty="0" err="1"/>
              <a:t>từ</a:t>
            </a:r>
            <a:r>
              <a:rPr lang="en-US" dirty="0"/>
              <a:t> </a:t>
            </a:r>
            <a:r>
              <a:rPr lang="en-US" dirty="0" err="1"/>
              <a:t>khóa</a:t>
            </a:r>
            <a:r>
              <a:rPr lang="en-US" dirty="0"/>
              <a:t> </a:t>
            </a:r>
            <a:r>
              <a:rPr lang="en-US" dirty="0" err="1"/>
              <a:t>cốt</a:t>
            </a:r>
            <a:r>
              <a:rPr lang="en-US" dirty="0"/>
              <a:t> </a:t>
            </a:r>
            <a:r>
              <a:rPr lang="en-US" dirty="0" err="1"/>
              <a:t>lõi</a:t>
            </a:r>
            <a:r>
              <a:rPr lang="en-US" dirty="0"/>
              <a:t>. (7</a:t>
            </a:r>
            <a:r>
              <a:rPr lang="en-US" dirty="0" smtClean="0"/>
              <a:t>’)</a:t>
            </a:r>
          </a:p>
          <a:p>
            <a:pPr algn="just"/>
            <a:r>
              <a:rPr lang="en-US" dirty="0" err="1" smtClean="0"/>
              <a:t>Và</a:t>
            </a:r>
            <a:r>
              <a:rPr lang="en-US" dirty="0" smtClean="0"/>
              <a:t> </a:t>
            </a:r>
            <a:r>
              <a:rPr lang="en-US" dirty="0" err="1" smtClean="0"/>
              <a:t>trả</a:t>
            </a:r>
            <a:r>
              <a:rPr lang="en-US" dirty="0" smtClean="0"/>
              <a:t> </a:t>
            </a:r>
            <a:r>
              <a:rPr lang="en-US" dirty="0" err="1" smtClean="0"/>
              <a:t>lời</a:t>
            </a:r>
            <a:r>
              <a:rPr lang="en-US" dirty="0" smtClean="0"/>
              <a:t> </a:t>
            </a:r>
            <a:r>
              <a:rPr lang="en-US" dirty="0" err="1" smtClean="0"/>
              <a:t>câu</a:t>
            </a:r>
            <a:r>
              <a:rPr lang="en-US" dirty="0" smtClean="0"/>
              <a:t> </a:t>
            </a:r>
            <a:r>
              <a:rPr lang="en-US" dirty="0" err="1" smtClean="0"/>
              <a:t>hỏi</a:t>
            </a:r>
            <a:r>
              <a:rPr lang="en-US" dirty="0" smtClean="0"/>
              <a:t> </a:t>
            </a:r>
            <a:r>
              <a:rPr lang="en-US" dirty="0" err="1" smtClean="0"/>
              <a:t>sau</a:t>
            </a:r>
            <a:r>
              <a:rPr lang="en-US" dirty="0" smtClean="0"/>
              <a:t>:</a:t>
            </a:r>
          </a:p>
          <a:p>
            <a:pPr marL="514350" indent="-514350" algn="just">
              <a:buFont typeface="+mj-lt"/>
              <a:buAutoNum type="arabicPeriod"/>
            </a:pPr>
            <a:r>
              <a:rPr lang="en-US" dirty="0" err="1" smtClean="0"/>
              <a:t>Mô</a:t>
            </a:r>
            <a:r>
              <a:rPr lang="en-US" dirty="0" smtClean="0"/>
              <a:t> </a:t>
            </a:r>
            <a:r>
              <a:rPr lang="en-US" dirty="0" err="1" smtClean="0"/>
              <a:t>hình</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có</a:t>
            </a:r>
            <a:r>
              <a:rPr lang="en-US" dirty="0" smtClean="0"/>
              <a:t> </a:t>
            </a:r>
            <a:r>
              <a:rPr lang="en-US" dirty="0" err="1" smtClean="0"/>
              <a:t>vai</a:t>
            </a:r>
            <a:r>
              <a:rPr lang="en-US" dirty="0" smtClean="0"/>
              <a:t> </a:t>
            </a:r>
            <a:r>
              <a:rPr lang="en-US" dirty="0" err="1" smtClean="0"/>
              <a:t>trò</a:t>
            </a:r>
            <a:r>
              <a:rPr lang="en-US" dirty="0" smtClean="0"/>
              <a:t> </a:t>
            </a:r>
            <a:r>
              <a:rPr lang="en-US" dirty="0" err="1" smtClean="0"/>
              <a:t>như</a:t>
            </a:r>
            <a:r>
              <a:rPr lang="en-US" dirty="0" smtClean="0"/>
              <a:t> </a:t>
            </a:r>
            <a:r>
              <a:rPr lang="en-US" dirty="0" err="1" smtClean="0"/>
              <a:t>thế</a:t>
            </a:r>
            <a:r>
              <a:rPr lang="en-US" dirty="0" smtClean="0"/>
              <a:t> </a:t>
            </a:r>
            <a:r>
              <a:rPr lang="en-US" dirty="0" err="1" smtClean="0"/>
              <a:t>nào</a:t>
            </a:r>
            <a:r>
              <a:rPr lang="en-US" dirty="0" smtClean="0"/>
              <a:t> </a:t>
            </a:r>
            <a:r>
              <a:rPr lang="en-US" dirty="0" err="1" smtClean="0"/>
              <a:t>đến</a:t>
            </a:r>
            <a:r>
              <a:rPr lang="en-US" dirty="0" smtClean="0"/>
              <a:t> </a:t>
            </a:r>
            <a:r>
              <a:rPr lang="en-US" dirty="0" err="1" smtClean="0"/>
              <a:t>chất</a:t>
            </a:r>
            <a:r>
              <a:rPr lang="en-US" dirty="0" smtClean="0"/>
              <a:t> </a:t>
            </a:r>
            <a:r>
              <a:rPr lang="en-US" dirty="0" err="1" smtClean="0"/>
              <a:t>lượng</a:t>
            </a:r>
            <a:r>
              <a:rPr lang="en-US" dirty="0" smtClean="0"/>
              <a:t> </a:t>
            </a:r>
            <a:r>
              <a:rPr lang="en-US" dirty="0" err="1" smtClean="0"/>
              <a:t>và</a:t>
            </a:r>
            <a:r>
              <a:rPr lang="en-US" dirty="0" smtClean="0"/>
              <a:t> chi </a:t>
            </a:r>
            <a:r>
              <a:rPr lang="en-US" dirty="0" err="1" smtClean="0"/>
              <a:t>phí</a:t>
            </a:r>
            <a:r>
              <a:rPr lang="en-US" dirty="0" smtClean="0"/>
              <a:t> PM?</a:t>
            </a:r>
          </a:p>
          <a:p>
            <a:pPr marL="514350" indent="-514350" algn="just">
              <a:buFont typeface="+mj-lt"/>
              <a:buAutoNum type="arabicPeriod"/>
            </a:pPr>
            <a:r>
              <a:rPr lang="en-US" dirty="0" err="1" smtClean="0"/>
              <a:t>Làm</a:t>
            </a:r>
            <a:r>
              <a:rPr lang="en-US" dirty="0" smtClean="0"/>
              <a:t> </a:t>
            </a:r>
            <a:r>
              <a:rPr lang="en-US" dirty="0" err="1" smtClean="0"/>
              <a:t>thế</a:t>
            </a:r>
            <a:r>
              <a:rPr lang="en-US" dirty="0" smtClean="0"/>
              <a:t> </a:t>
            </a:r>
            <a:r>
              <a:rPr lang="en-US" dirty="0" err="1" smtClean="0"/>
              <a:t>nào</a:t>
            </a:r>
            <a:r>
              <a:rPr lang="en-US" dirty="0" smtClean="0"/>
              <a:t> </a:t>
            </a:r>
            <a:r>
              <a:rPr lang="en-US" dirty="0" err="1" smtClean="0"/>
              <a:t>để</a:t>
            </a:r>
            <a:r>
              <a:rPr lang="en-US" dirty="0" smtClean="0"/>
              <a:t> </a:t>
            </a:r>
            <a:r>
              <a:rPr lang="en-US" dirty="0" err="1" smtClean="0"/>
              <a:t>chọn</a:t>
            </a:r>
            <a:r>
              <a:rPr lang="en-US" dirty="0" smtClean="0"/>
              <a:t> </a:t>
            </a:r>
            <a:r>
              <a:rPr lang="en-US" dirty="0" err="1" smtClean="0"/>
              <a:t>một</a:t>
            </a:r>
            <a:r>
              <a:rPr lang="en-US" dirty="0" smtClean="0"/>
              <a:t> </a:t>
            </a:r>
            <a:r>
              <a:rPr lang="en-US" dirty="0" err="1" smtClean="0"/>
              <a:t>mô</a:t>
            </a:r>
            <a:r>
              <a:rPr lang="en-US" dirty="0" smtClean="0"/>
              <a:t> </a:t>
            </a:r>
            <a:r>
              <a:rPr lang="en-US" dirty="0" err="1" smtClean="0"/>
              <a:t>hình</a:t>
            </a:r>
            <a:r>
              <a:rPr lang="en-US" dirty="0" smtClean="0"/>
              <a:t> </a:t>
            </a:r>
            <a:r>
              <a:rPr lang="en-US" dirty="0" err="1" smtClean="0"/>
              <a:t>cho</a:t>
            </a:r>
            <a:r>
              <a:rPr lang="en-US" dirty="0" smtClean="0"/>
              <a:t> </a:t>
            </a:r>
            <a:r>
              <a:rPr lang="en-US" dirty="0" err="1" smtClean="0"/>
              <a:t>phù</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dự</a:t>
            </a:r>
            <a:r>
              <a:rPr lang="en-US" dirty="0" smtClean="0"/>
              <a:t> </a:t>
            </a:r>
            <a:r>
              <a:rPr lang="en-US" dirty="0" err="1" smtClean="0"/>
              <a:t>án</a:t>
            </a:r>
            <a:r>
              <a:rPr lang="en-US" dirty="0" smtClean="0"/>
              <a:t> </a:t>
            </a:r>
            <a:r>
              <a:rPr lang="en-US" dirty="0" err="1" smtClean="0"/>
              <a:t>phần</a:t>
            </a:r>
            <a:r>
              <a:rPr lang="en-US" dirty="0" smtClean="0"/>
              <a:t> </a:t>
            </a:r>
            <a:r>
              <a:rPr lang="en-US" dirty="0" err="1" smtClean="0"/>
              <a:t>mềm</a:t>
            </a:r>
            <a:r>
              <a:rPr lang="en-US" dirty="0" smtClean="0"/>
              <a:t>? Cho </a:t>
            </a:r>
            <a:r>
              <a:rPr lang="en-US" dirty="0" err="1" smtClean="0"/>
              <a:t>ví</a:t>
            </a:r>
            <a:r>
              <a:rPr lang="en-US" dirty="0" smtClean="0"/>
              <a:t> </a:t>
            </a:r>
            <a:r>
              <a:rPr lang="en-US" dirty="0" err="1" smtClean="0"/>
              <a:t>dụ</a:t>
            </a:r>
            <a:endParaRPr lang="en-US" dirty="0"/>
          </a:p>
        </p:txBody>
      </p:sp>
      <p:sp>
        <p:nvSpPr>
          <p:cNvPr id="7" name="Parallelogram 6"/>
          <p:cNvSpPr/>
          <p:nvPr/>
        </p:nvSpPr>
        <p:spPr>
          <a:xfrm>
            <a:off x="1295400" y="0"/>
            <a:ext cx="7848600" cy="1143000"/>
          </a:xfrm>
          <a:prstGeom prst="parallelogram">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3200" b="1" dirty="0" smtClean="0">
                <a:solidFill>
                  <a:srgbClr val="FFFF99"/>
                </a:solidFill>
                <a:latin typeface="Arial" pitchFamily="34" charset="0"/>
                <a:cs typeface="Arial" pitchFamily="34" charset="0"/>
              </a:rPr>
              <a:t>Thu </a:t>
            </a:r>
            <a:r>
              <a:rPr lang="en-US" sz="3200" b="1" dirty="0" err="1" smtClean="0">
                <a:solidFill>
                  <a:srgbClr val="FFFF99"/>
                </a:solidFill>
                <a:latin typeface="Arial" pitchFamily="34" charset="0"/>
                <a:cs typeface="Arial" pitchFamily="34" charset="0"/>
              </a:rPr>
              <a:t>hoạch</a:t>
            </a:r>
            <a:r>
              <a:rPr lang="en-US" sz="3200" b="1" dirty="0" smtClean="0">
                <a:solidFill>
                  <a:srgbClr val="FFFF99"/>
                </a:solidFill>
                <a:latin typeface="Arial" pitchFamily="34" charset="0"/>
                <a:cs typeface="Arial" pitchFamily="34" charset="0"/>
              </a:rPr>
              <a:t> </a:t>
            </a:r>
            <a:r>
              <a:rPr lang="en-US" sz="3200" b="1" dirty="0" err="1" smtClean="0">
                <a:solidFill>
                  <a:srgbClr val="FFFF99"/>
                </a:solidFill>
                <a:latin typeface="Arial" pitchFamily="34" charset="0"/>
                <a:cs typeface="Arial" pitchFamily="34" charset="0"/>
              </a:rPr>
              <a:t>thảo</a:t>
            </a:r>
            <a:r>
              <a:rPr lang="en-US" sz="3200" b="1" dirty="0" smtClean="0">
                <a:solidFill>
                  <a:srgbClr val="FFFF99"/>
                </a:solidFill>
                <a:latin typeface="Arial" pitchFamily="34" charset="0"/>
                <a:cs typeface="Arial" pitchFamily="34" charset="0"/>
              </a:rPr>
              <a:t> </a:t>
            </a:r>
            <a:r>
              <a:rPr lang="en-US" sz="3200" b="1" dirty="0" err="1" smtClean="0">
                <a:solidFill>
                  <a:srgbClr val="FFFF99"/>
                </a:solidFill>
                <a:latin typeface="Arial" pitchFamily="34" charset="0"/>
                <a:cs typeface="Arial" pitchFamily="34" charset="0"/>
              </a:rPr>
              <a:t>luận</a:t>
            </a:r>
            <a:endParaRPr lang="en-US" sz="3200" b="1" dirty="0">
              <a:solidFill>
                <a:srgbClr val="FFFF99"/>
              </a:solidFill>
              <a:latin typeface="Arial" pitchFamily="34" charset="0"/>
              <a:cs typeface="Arial" pitchFamily="34" charset="0"/>
            </a:endParaRPr>
          </a:p>
        </p:txBody>
      </p:sp>
      <p:sp>
        <p:nvSpPr>
          <p:cNvPr id="8" name="Right Triangle 7"/>
          <p:cNvSpPr/>
          <p:nvPr/>
        </p:nvSpPr>
        <p:spPr>
          <a:xfrm flipH="1">
            <a:off x="8763000" y="6928"/>
            <a:ext cx="381000" cy="1143000"/>
          </a:xfrm>
          <a:prstGeom prst="r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6208520"/>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6629400" y="6324600"/>
            <a:ext cx="2133600" cy="365125"/>
          </a:xfrm>
        </p:spPr>
        <p:txBody>
          <a:bodyPr/>
          <a:lstStyle/>
          <a:p>
            <a:fld id="{A379FA9D-9184-4F81-BC0E-BAD13B15E622}" type="slidenum">
              <a:rPr lang="en-US" smtClean="0"/>
              <a:t>29</a:t>
            </a:fld>
            <a:endParaRPr lang="en-US"/>
          </a:p>
        </p:txBody>
      </p:sp>
      <p:sp>
        <p:nvSpPr>
          <p:cNvPr id="6" name="Content Placeholder 2"/>
          <p:cNvSpPr>
            <a:spLocks noGrp="1"/>
          </p:cNvSpPr>
          <p:nvPr>
            <p:ph idx="1"/>
          </p:nvPr>
        </p:nvSpPr>
        <p:spPr>
          <a:xfrm>
            <a:off x="457200" y="1600200"/>
            <a:ext cx="8229600" cy="4876799"/>
          </a:xfrm>
        </p:spPr>
        <p:txBody>
          <a:bodyPr/>
          <a:lstStyle/>
          <a:p>
            <a:pPr algn="just"/>
            <a:r>
              <a:rPr lang="en-US" dirty="0" err="1" smtClean="0"/>
              <a:t>Điểm</a:t>
            </a:r>
            <a:r>
              <a:rPr lang="en-US" dirty="0" smtClean="0"/>
              <a:t>: 8đ </a:t>
            </a:r>
            <a:r>
              <a:rPr lang="en-US" dirty="0" err="1" smtClean="0"/>
              <a:t>bài</a:t>
            </a:r>
            <a:r>
              <a:rPr lang="en-US" dirty="0" smtClean="0"/>
              <a:t> </a:t>
            </a:r>
            <a:r>
              <a:rPr lang="en-US" dirty="0" err="1" smtClean="0"/>
              <a:t>viết</a:t>
            </a:r>
            <a:r>
              <a:rPr lang="en-US" dirty="0" smtClean="0"/>
              <a:t> </a:t>
            </a:r>
          </a:p>
          <a:p>
            <a:pPr lvl="1" algn="just"/>
            <a:r>
              <a:rPr lang="en-US" dirty="0" err="1" smtClean="0"/>
              <a:t>Đúng</a:t>
            </a:r>
            <a:r>
              <a:rPr lang="en-US" dirty="0" smtClean="0"/>
              <a:t> </a:t>
            </a:r>
            <a:r>
              <a:rPr lang="en-US" dirty="0" err="1" smtClean="0"/>
              <a:t>chủ</a:t>
            </a:r>
            <a:r>
              <a:rPr lang="en-US" dirty="0" smtClean="0"/>
              <a:t> </a:t>
            </a:r>
            <a:r>
              <a:rPr lang="en-US" dirty="0" err="1" smtClean="0"/>
              <a:t>đề</a:t>
            </a:r>
            <a:r>
              <a:rPr lang="en-US" dirty="0" smtClean="0"/>
              <a:t> </a:t>
            </a:r>
            <a:r>
              <a:rPr lang="en-US" dirty="0" err="1" smtClean="0"/>
              <a:t>với</a:t>
            </a:r>
            <a:r>
              <a:rPr lang="en-US" dirty="0" smtClean="0"/>
              <a:t> con </a:t>
            </a:r>
            <a:r>
              <a:rPr lang="en-US" dirty="0" err="1" smtClean="0"/>
              <a:t>số</a:t>
            </a:r>
            <a:r>
              <a:rPr lang="en-US" dirty="0" smtClean="0"/>
              <a:t> </a:t>
            </a:r>
            <a:r>
              <a:rPr lang="en-US" dirty="0" err="1" smtClean="0"/>
              <a:t>trên</a:t>
            </a:r>
            <a:r>
              <a:rPr lang="en-US" dirty="0" smtClean="0"/>
              <a:t> giấy:1đ</a:t>
            </a:r>
          </a:p>
          <a:p>
            <a:pPr lvl="1" algn="just"/>
            <a:r>
              <a:rPr lang="en-US" dirty="0" err="1" smtClean="0"/>
              <a:t>Nội</a:t>
            </a:r>
            <a:r>
              <a:rPr lang="en-US" dirty="0" smtClean="0"/>
              <a:t> dung </a:t>
            </a:r>
            <a:r>
              <a:rPr lang="en-US" dirty="0" err="1" smtClean="0"/>
              <a:t>đúng</a:t>
            </a:r>
            <a:r>
              <a:rPr lang="en-US" dirty="0" smtClean="0"/>
              <a:t>, </a:t>
            </a:r>
            <a:r>
              <a:rPr lang="en-US" dirty="0" err="1" smtClean="0"/>
              <a:t>đủ</a:t>
            </a:r>
            <a:r>
              <a:rPr lang="en-US" dirty="0" smtClean="0"/>
              <a:t>, </a:t>
            </a:r>
            <a:r>
              <a:rPr lang="en-US" dirty="0" err="1" smtClean="0"/>
              <a:t>dễ</a:t>
            </a:r>
            <a:r>
              <a:rPr lang="en-US" dirty="0" smtClean="0"/>
              <a:t> </a:t>
            </a:r>
            <a:r>
              <a:rPr lang="en-US" dirty="0" err="1" smtClean="0"/>
              <a:t>hiểu</a:t>
            </a:r>
            <a:r>
              <a:rPr lang="en-US" dirty="0" smtClean="0"/>
              <a:t>: 4đ</a:t>
            </a:r>
          </a:p>
          <a:p>
            <a:pPr lvl="1" algn="just"/>
            <a:r>
              <a:rPr lang="en-US" dirty="0" err="1" smtClean="0"/>
              <a:t>Trả</a:t>
            </a:r>
            <a:r>
              <a:rPr lang="en-US" dirty="0" smtClean="0"/>
              <a:t> </a:t>
            </a:r>
            <a:r>
              <a:rPr lang="en-US" dirty="0" err="1" smtClean="0"/>
              <a:t>lời</a:t>
            </a:r>
            <a:r>
              <a:rPr lang="en-US" dirty="0" smtClean="0"/>
              <a:t> </a:t>
            </a:r>
            <a:r>
              <a:rPr lang="en-US" dirty="0" err="1" smtClean="0"/>
              <a:t>đúng</a:t>
            </a:r>
            <a:r>
              <a:rPr lang="en-US" dirty="0" smtClean="0"/>
              <a:t> 2 </a:t>
            </a:r>
            <a:r>
              <a:rPr lang="en-US" dirty="0" err="1" smtClean="0"/>
              <a:t>câu</a:t>
            </a:r>
            <a:r>
              <a:rPr lang="en-US" dirty="0" smtClean="0"/>
              <a:t> </a:t>
            </a:r>
            <a:r>
              <a:rPr lang="en-US" dirty="0" err="1" smtClean="0"/>
              <a:t>hỏi</a:t>
            </a:r>
            <a:r>
              <a:rPr lang="en-US" dirty="0" smtClean="0"/>
              <a:t> </a:t>
            </a:r>
            <a:r>
              <a:rPr lang="en-US" dirty="0" err="1" smtClean="0"/>
              <a:t>và</a:t>
            </a:r>
            <a:r>
              <a:rPr lang="en-US" dirty="0" smtClean="0"/>
              <a:t> </a:t>
            </a:r>
            <a:r>
              <a:rPr lang="en-US" dirty="0" err="1" smtClean="0"/>
              <a:t>cho</a:t>
            </a:r>
            <a:r>
              <a:rPr lang="en-US" dirty="0" smtClean="0"/>
              <a:t> </a:t>
            </a:r>
            <a:r>
              <a:rPr lang="en-US" dirty="0" err="1" smtClean="0"/>
              <a:t>ví</a:t>
            </a:r>
            <a:r>
              <a:rPr lang="en-US" dirty="0" smtClean="0"/>
              <a:t> </a:t>
            </a:r>
            <a:r>
              <a:rPr lang="en-US" dirty="0" err="1" smtClean="0"/>
              <a:t>dụ</a:t>
            </a:r>
            <a:r>
              <a:rPr lang="en-US" dirty="0" smtClean="0"/>
              <a:t> </a:t>
            </a:r>
            <a:r>
              <a:rPr lang="en-US" dirty="0" err="1" smtClean="0"/>
              <a:t>tốt</a:t>
            </a:r>
            <a:r>
              <a:rPr lang="en-US" dirty="0" smtClean="0"/>
              <a:t> 2đ</a:t>
            </a:r>
          </a:p>
          <a:p>
            <a:pPr lvl="1" algn="just"/>
            <a:r>
              <a:rPr lang="en-US" dirty="0" err="1" smtClean="0"/>
              <a:t>Có</a:t>
            </a:r>
            <a:r>
              <a:rPr lang="en-US" dirty="0" smtClean="0"/>
              <a:t> </a:t>
            </a:r>
            <a:r>
              <a:rPr lang="en-US" dirty="0" err="1" smtClean="0"/>
              <a:t>hiểu</a:t>
            </a:r>
            <a:r>
              <a:rPr lang="en-US" dirty="0" smtClean="0"/>
              <a:t> </a:t>
            </a:r>
            <a:r>
              <a:rPr lang="en-US" dirty="0" err="1" smtClean="0"/>
              <a:t>tốt</a:t>
            </a:r>
            <a:r>
              <a:rPr lang="en-US" dirty="0" smtClean="0"/>
              <a:t> </a:t>
            </a:r>
            <a:r>
              <a:rPr lang="en-US" dirty="0" err="1" smtClean="0"/>
              <a:t>về</a:t>
            </a:r>
            <a:r>
              <a:rPr lang="en-US" dirty="0" smtClean="0"/>
              <a:t> </a:t>
            </a:r>
            <a:r>
              <a:rPr lang="en-US" dirty="0" err="1" smtClean="0"/>
              <a:t>chủ</a:t>
            </a:r>
            <a:r>
              <a:rPr lang="en-US" dirty="0" smtClean="0"/>
              <a:t> </a:t>
            </a:r>
            <a:r>
              <a:rPr lang="en-US" dirty="0" err="1" smtClean="0"/>
              <a:t>đề</a:t>
            </a:r>
            <a:r>
              <a:rPr lang="en-US" dirty="0" smtClean="0"/>
              <a:t> </a:t>
            </a:r>
            <a:r>
              <a:rPr lang="en-US" dirty="0" err="1" smtClean="0"/>
              <a:t>đang</a:t>
            </a:r>
            <a:r>
              <a:rPr lang="en-US" dirty="0" smtClean="0"/>
              <a:t> </a:t>
            </a:r>
            <a:r>
              <a:rPr lang="en-US" dirty="0" err="1" smtClean="0"/>
              <a:t>viết</a:t>
            </a:r>
            <a:r>
              <a:rPr lang="en-US" dirty="0" smtClean="0"/>
              <a:t>: 1đ</a:t>
            </a:r>
          </a:p>
          <a:p>
            <a:pPr lvl="1" algn="just"/>
            <a:endParaRPr lang="en-US" dirty="0" smtClean="0"/>
          </a:p>
          <a:p>
            <a:pPr lvl="1" algn="just"/>
            <a:endParaRPr lang="en-US" dirty="0"/>
          </a:p>
          <a:p>
            <a:pPr marL="457200" lvl="1" indent="0" algn="just">
              <a:buNone/>
            </a:pPr>
            <a:r>
              <a:rPr lang="en-US" dirty="0" smtClean="0"/>
              <a:t>+ </a:t>
            </a:r>
            <a:r>
              <a:rPr lang="en-US" dirty="0"/>
              <a:t>1đ </a:t>
            </a:r>
            <a:r>
              <a:rPr lang="en-US" dirty="0" err="1"/>
              <a:t>hoạt</a:t>
            </a:r>
            <a:r>
              <a:rPr lang="en-US" dirty="0"/>
              <a:t> </a:t>
            </a:r>
            <a:r>
              <a:rPr lang="en-US" dirty="0" err="1"/>
              <a:t>động</a:t>
            </a:r>
            <a:r>
              <a:rPr lang="en-US" dirty="0"/>
              <a:t> </a:t>
            </a:r>
            <a:r>
              <a:rPr lang="en-US" dirty="0" err="1"/>
              <a:t>hiệu</a:t>
            </a:r>
            <a:r>
              <a:rPr lang="en-US" dirty="0"/>
              <a:t> </a:t>
            </a:r>
            <a:r>
              <a:rPr lang="en-US" dirty="0" err="1"/>
              <a:t>quả</a:t>
            </a:r>
            <a:r>
              <a:rPr lang="en-US" dirty="0"/>
              <a:t>+ </a:t>
            </a:r>
            <a:r>
              <a:rPr lang="en-US" dirty="0">
                <a:solidFill>
                  <a:srgbClr val="FF0000"/>
                </a:solidFill>
              </a:rPr>
              <a:t>1đ </a:t>
            </a:r>
            <a:r>
              <a:rPr lang="en-US" dirty="0" err="1">
                <a:solidFill>
                  <a:srgbClr val="FF0000"/>
                </a:solidFill>
              </a:rPr>
              <a:t>công</a:t>
            </a:r>
            <a:r>
              <a:rPr lang="en-US" dirty="0">
                <a:solidFill>
                  <a:srgbClr val="FF0000"/>
                </a:solidFill>
              </a:rPr>
              <a:t> </a:t>
            </a:r>
            <a:r>
              <a:rPr lang="en-US" dirty="0" err="1">
                <a:solidFill>
                  <a:srgbClr val="FF0000"/>
                </a:solidFill>
              </a:rPr>
              <a:t>chấm</a:t>
            </a:r>
            <a:r>
              <a:rPr lang="en-US" dirty="0">
                <a:solidFill>
                  <a:srgbClr val="FF0000"/>
                </a:solidFill>
              </a:rPr>
              <a:t> </a:t>
            </a:r>
            <a:r>
              <a:rPr lang="en-US" dirty="0" err="1">
                <a:solidFill>
                  <a:srgbClr val="FF0000"/>
                </a:solidFill>
              </a:rPr>
              <a:t>đúng</a:t>
            </a:r>
            <a:endParaRPr lang="en-US" dirty="0">
              <a:solidFill>
                <a:srgbClr val="FF0000"/>
              </a:solidFill>
            </a:endParaRPr>
          </a:p>
          <a:p>
            <a:pPr lvl="1" algn="just"/>
            <a:endParaRPr lang="en-US" dirty="0"/>
          </a:p>
        </p:txBody>
      </p:sp>
      <p:sp>
        <p:nvSpPr>
          <p:cNvPr id="7" name="Parallelogram 6"/>
          <p:cNvSpPr/>
          <p:nvPr/>
        </p:nvSpPr>
        <p:spPr>
          <a:xfrm>
            <a:off x="1295400" y="0"/>
            <a:ext cx="7848600" cy="1143000"/>
          </a:xfrm>
          <a:prstGeom prst="parallelogram">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sz="3200" b="1" smtClean="0">
                <a:solidFill>
                  <a:srgbClr val="FFFF99"/>
                </a:solidFill>
                <a:latin typeface="Arial" pitchFamily="34" charset="0"/>
                <a:cs typeface="Arial" pitchFamily="34" charset="0"/>
              </a:rPr>
              <a:t>Đánh giá kết quả thảo luận</a:t>
            </a:r>
            <a:endParaRPr lang="en-US" sz="3200" b="1">
              <a:solidFill>
                <a:srgbClr val="FFFF99"/>
              </a:solidFill>
              <a:latin typeface="Arial" pitchFamily="34" charset="0"/>
              <a:cs typeface="Arial" pitchFamily="34" charset="0"/>
            </a:endParaRPr>
          </a:p>
        </p:txBody>
      </p:sp>
      <p:sp>
        <p:nvSpPr>
          <p:cNvPr id="8" name="Right Triangle 7"/>
          <p:cNvSpPr/>
          <p:nvPr/>
        </p:nvSpPr>
        <p:spPr>
          <a:xfrm flipH="1">
            <a:off x="8763000" y="6928"/>
            <a:ext cx="381000" cy="1143000"/>
          </a:xfrm>
          <a:prstGeom prst="r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091876"/>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379FA9D-9184-4F81-BC0E-BAD13B15E622}" type="slidenum">
              <a:rPr lang="en-US" smtClean="0"/>
              <a:t>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949053593"/>
              </p:ext>
            </p:extLst>
          </p:nvPr>
        </p:nvGraphicFramePr>
        <p:xfrm>
          <a:off x="914400" y="1143000"/>
          <a:ext cx="7353300" cy="5394960"/>
        </p:xfrm>
        <a:graphic>
          <a:graphicData uri="http://schemas.openxmlformats.org/drawingml/2006/table">
            <a:tbl>
              <a:tblPr firstRow="1" firstCol="1" bandRow="1">
                <a:tableStyleId>{5C22544A-7EE6-4342-B048-85BDC9FD1C3A}</a:tableStyleId>
              </a:tblPr>
              <a:tblGrid>
                <a:gridCol w="1485900"/>
                <a:gridCol w="2838450"/>
                <a:gridCol w="3028950"/>
              </a:tblGrid>
              <a:tr h="457200">
                <a:tc>
                  <a:txBody>
                    <a:bodyPr/>
                    <a:lstStyle/>
                    <a:p>
                      <a:pPr marL="0" indent="0" algn="ctr">
                        <a:lnSpc>
                          <a:spcPct val="120000"/>
                        </a:lnSpc>
                        <a:spcBef>
                          <a:spcPts val="600"/>
                        </a:spcBef>
                        <a:spcAft>
                          <a:spcPts val="0"/>
                        </a:spcAft>
                      </a:pPr>
                      <a:r>
                        <a:rPr lang="en-US" sz="2000" dirty="0" err="1">
                          <a:effectLst/>
                          <a:latin typeface="Times New Roman" pitchFamily="18" charset="0"/>
                          <a:cs typeface="Times New Roman" pitchFamily="18" charset="0"/>
                        </a:rPr>
                        <a:t>Giai</a:t>
                      </a:r>
                      <a:r>
                        <a:rPr lang="en-US" sz="2000" dirty="0">
                          <a:effectLst/>
                          <a:latin typeface="Times New Roman" pitchFamily="18" charset="0"/>
                          <a:cs typeface="Times New Roman" pitchFamily="18" charset="0"/>
                        </a:rPr>
                        <a:t> </a:t>
                      </a:r>
                      <a:r>
                        <a:rPr lang="en-US" sz="2000" dirty="0" err="1">
                          <a:effectLst/>
                          <a:latin typeface="Times New Roman" pitchFamily="18" charset="0"/>
                          <a:cs typeface="Times New Roman" pitchFamily="18" charset="0"/>
                        </a:rPr>
                        <a:t>đoạn</a:t>
                      </a:r>
                      <a:endParaRPr lang="en-US" sz="2000" b="1" dirty="0">
                        <a:solidFill>
                          <a:srgbClr val="373739"/>
                        </a:solidFill>
                        <a:effectLst/>
                        <a:latin typeface="Times New Roman" pitchFamily="18" charset="0"/>
                        <a:ea typeface="Times New Roman"/>
                        <a:cs typeface="Times New Roman" pitchFamily="18" charset="0"/>
                      </a:endParaRPr>
                    </a:p>
                  </a:txBody>
                  <a:tcPr marL="68580" marR="68580" marT="0" marB="0" anchor="ctr"/>
                </a:tc>
                <a:tc>
                  <a:txBody>
                    <a:bodyPr/>
                    <a:lstStyle/>
                    <a:p>
                      <a:pPr indent="457200" algn="ctr">
                        <a:lnSpc>
                          <a:spcPct val="120000"/>
                        </a:lnSpc>
                        <a:spcBef>
                          <a:spcPts val="600"/>
                        </a:spcBef>
                        <a:spcAft>
                          <a:spcPts val="0"/>
                        </a:spcAft>
                      </a:pPr>
                      <a:r>
                        <a:rPr lang="en-US" sz="2000" dirty="0" err="1">
                          <a:effectLst/>
                          <a:latin typeface="Times New Roman" pitchFamily="18" charset="0"/>
                          <a:cs typeface="Times New Roman" pitchFamily="18" charset="0"/>
                        </a:rPr>
                        <a:t>Công</a:t>
                      </a:r>
                      <a:r>
                        <a:rPr lang="en-US" sz="2000" dirty="0">
                          <a:effectLst/>
                          <a:latin typeface="Times New Roman" pitchFamily="18" charset="0"/>
                          <a:cs typeface="Times New Roman" pitchFamily="18" charset="0"/>
                        </a:rPr>
                        <a:t> </a:t>
                      </a:r>
                      <a:r>
                        <a:rPr lang="en-US" sz="2000" dirty="0" err="1">
                          <a:effectLst/>
                          <a:latin typeface="Times New Roman" pitchFamily="18" charset="0"/>
                          <a:cs typeface="Times New Roman" pitchFamily="18" charset="0"/>
                        </a:rPr>
                        <a:t>cụ</a:t>
                      </a:r>
                      <a:endParaRPr lang="en-US" sz="2000" b="1" dirty="0">
                        <a:solidFill>
                          <a:srgbClr val="373739"/>
                        </a:solidFill>
                        <a:effectLst/>
                        <a:latin typeface="Times New Roman" pitchFamily="18" charset="0"/>
                        <a:ea typeface="Times New Roman"/>
                        <a:cs typeface="Times New Roman" pitchFamily="18" charset="0"/>
                      </a:endParaRPr>
                    </a:p>
                  </a:txBody>
                  <a:tcPr marL="68580" marR="68580" marT="0" marB="0" anchor="ctr"/>
                </a:tc>
                <a:tc>
                  <a:txBody>
                    <a:bodyPr/>
                    <a:lstStyle/>
                    <a:p>
                      <a:pPr indent="457200" algn="ctr">
                        <a:lnSpc>
                          <a:spcPct val="120000"/>
                        </a:lnSpc>
                        <a:spcBef>
                          <a:spcPts val="600"/>
                        </a:spcBef>
                        <a:spcAft>
                          <a:spcPts val="0"/>
                        </a:spcAft>
                      </a:pPr>
                      <a:r>
                        <a:rPr lang="en-US" sz="2000" dirty="0" err="1">
                          <a:effectLst/>
                          <a:latin typeface="Times New Roman" pitchFamily="18" charset="0"/>
                          <a:cs typeface="Times New Roman" pitchFamily="18" charset="0"/>
                        </a:rPr>
                        <a:t>Diễn</a:t>
                      </a:r>
                      <a:r>
                        <a:rPr lang="en-US" sz="2000" dirty="0">
                          <a:effectLst/>
                          <a:latin typeface="Times New Roman" pitchFamily="18" charset="0"/>
                          <a:cs typeface="Times New Roman" pitchFamily="18" charset="0"/>
                        </a:rPr>
                        <a:t> </a:t>
                      </a:r>
                      <a:r>
                        <a:rPr lang="en-US" sz="2000" dirty="0" err="1">
                          <a:effectLst/>
                          <a:latin typeface="Times New Roman" pitchFamily="18" charset="0"/>
                          <a:cs typeface="Times New Roman" pitchFamily="18" charset="0"/>
                        </a:rPr>
                        <a:t>giải</a:t>
                      </a:r>
                      <a:endParaRPr lang="en-US" sz="2000" b="1" dirty="0">
                        <a:solidFill>
                          <a:srgbClr val="373739"/>
                        </a:solidFill>
                        <a:effectLst/>
                        <a:latin typeface="Times New Roman" pitchFamily="18" charset="0"/>
                        <a:ea typeface="Times New Roman"/>
                        <a:cs typeface="Times New Roman" pitchFamily="18" charset="0"/>
                      </a:endParaRPr>
                    </a:p>
                  </a:txBody>
                  <a:tcPr marL="68580" marR="68580" marT="0" marB="0" anchor="ctr"/>
                </a:tc>
              </a:tr>
              <a:tr h="0">
                <a:tc>
                  <a:txBody>
                    <a:bodyPr/>
                    <a:lstStyle/>
                    <a:p>
                      <a:pPr marL="0" indent="0" algn="ctr">
                        <a:lnSpc>
                          <a:spcPct val="120000"/>
                        </a:lnSpc>
                        <a:spcBef>
                          <a:spcPts val="600"/>
                        </a:spcBef>
                        <a:spcAft>
                          <a:spcPts val="0"/>
                        </a:spcAft>
                      </a:pPr>
                      <a:r>
                        <a:rPr lang="en-US" sz="1800" dirty="0" err="1">
                          <a:effectLst/>
                          <a:latin typeface="Times New Roman" pitchFamily="18" charset="0"/>
                          <a:cs typeface="Times New Roman" pitchFamily="18" charset="0"/>
                        </a:rPr>
                        <a:t>Khởi</a:t>
                      </a:r>
                      <a:r>
                        <a:rPr lang="en-US" sz="1800" dirty="0">
                          <a:effectLst/>
                          <a:latin typeface="Times New Roman" pitchFamily="18" charset="0"/>
                          <a:cs typeface="Times New Roman" pitchFamily="18" charset="0"/>
                        </a:rPr>
                        <a:t> </a:t>
                      </a:r>
                      <a:r>
                        <a:rPr lang="en-US" sz="1800" dirty="0" err="1">
                          <a:effectLst/>
                          <a:latin typeface="Times New Roman" pitchFamily="18" charset="0"/>
                          <a:cs typeface="Times New Roman" pitchFamily="18" charset="0"/>
                        </a:rPr>
                        <a:t>tạo</a:t>
                      </a:r>
                      <a:endParaRPr lang="en-US" sz="1800" b="1" dirty="0">
                        <a:solidFill>
                          <a:srgbClr val="373739"/>
                        </a:solidFill>
                        <a:effectLst/>
                        <a:latin typeface="Times New Roman" pitchFamily="18" charset="0"/>
                        <a:ea typeface="Times New Roman"/>
                        <a:cs typeface="Times New Roman" pitchFamily="18" charset="0"/>
                      </a:endParaRPr>
                    </a:p>
                  </a:txBody>
                  <a:tcPr marL="68580" marR="68580" marT="0" marB="0" anchor="ctr"/>
                </a:tc>
                <a:tc>
                  <a:txBody>
                    <a:bodyPr/>
                    <a:lstStyle/>
                    <a:p>
                      <a:pPr marL="0" indent="0" algn="l">
                        <a:lnSpc>
                          <a:spcPct val="120000"/>
                        </a:lnSpc>
                        <a:spcBef>
                          <a:spcPts val="600"/>
                        </a:spcBef>
                        <a:spcAft>
                          <a:spcPts val="0"/>
                        </a:spcAft>
                      </a:pPr>
                      <a:r>
                        <a:rPr lang="en-US" sz="1800" dirty="0">
                          <a:effectLst/>
                          <a:latin typeface="Times New Roman" pitchFamily="18" charset="0"/>
                          <a:cs typeface="Times New Roman" pitchFamily="18" charset="0"/>
                        </a:rPr>
                        <a:t>Microsoft Project Management, </a:t>
                      </a:r>
                      <a:r>
                        <a:rPr lang="en-US" sz="1800" dirty="0" err="1">
                          <a:effectLst/>
                          <a:latin typeface="Times New Roman" pitchFamily="18" charset="0"/>
                          <a:cs typeface="Times New Roman" pitchFamily="18" charset="0"/>
                        </a:rPr>
                        <a:t>Cocomo</a:t>
                      </a:r>
                      <a:endParaRPr lang="en-US" sz="1800" b="1" dirty="0">
                        <a:solidFill>
                          <a:srgbClr val="373739"/>
                        </a:solidFill>
                        <a:effectLst/>
                        <a:latin typeface="Times New Roman" pitchFamily="18" charset="0"/>
                        <a:ea typeface="Times New Roman"/>
                        <a:cs typeface="Times New Roman" pitchFamily="18" charset="0"/>
                      </a:endParaRPr>
                    </a:p>
                  </a:txBody>
                  <a:tcPr marL="68580" marR="68580" marT="0" marB="0" anchor="ctr"/>
                </a:tc>
                <a:tc>
                  <a:txBody>
                    <a:bodyPr/>
                    <a:lstStyle/>
                    <a:p>
                      <a:pPr marL="0" indent="0" algn="l" defTabSz="914400" rtl="0" eaLnBrk="1" latinLnBrk="0" hangingPunct="1">
                        <a:lnSpc>
                          <a:spcPct val="120000"/>
                        </a:lnSpc>
                        <a:spcBef>
                          <a:spcPts val="600"/>
                        </a:spcBef>
                        <a:spcAft>
                          <a:spcPts val="0"/>
                        </a:spcAft>
                      </a:pPr>
                      <a:r>
                        <a:rPr lang="en-US" sz="1800" kern="1200" dirty="0" err="1">
                          <a:solidFill>
                            <a:schemeClr val="dk1"/>
                          </a:solidFill>
                          <a:effectLst/>
                          <a:latin typeface="Times New Roman" pitchFamily="18" charset="0"/>
                          <a:ea typeface="+mn-ea"/>
                          <a:cs typeface="Times New Roman" pitchFamily="18" charset="0"/>
                        </a:rPr>
                        <a:t>Quản</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lý</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dự</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án</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ước</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lượng</a:t>
                      </a:r>
                      <a:endParaRPr lang="en-US" sz="1800" kern="1200" dirty="0">
                        <a:solidFill>
                          <a:schemeClr val="dk1"/>
                        </a:solidFill>
                        <a:effectLst/>
                        <a:latin typeface="Times New Roman" pitchFamily="18" charset="0"/>
                        <a:ea typeface="+mn-ea"/>
                        <a:cs typeface="Times New Roman" pitchFamily="18" charset="0"/>
                      </a:endParaRPr>
                    </a:p>
                  </a:txBody>
                  <a:tcPr marL="68580" marR="68580" marT="0" marB="0"/>
                </a:tc>
              </a:tr>
              <a:tr h="525780">
                <a:tc>
                  <a:txBody>
                    <a:bodyPr/>
                    <a:lstStyle/>
                    <a:p>
                      <a:pPr marL="0" indent="0" algn="ctr">
                        <a:lnSpc>
                          <a:spcPct val="120000"/>
                        </a:lnSpc>
                        <a:spcBef>
                          <a:spcPts val="600"/>
                        </a:spcBef>
                        <a:spcAft>
                          <a:spcPts val="0"/>
                        </a:spcAft>
                      </a:pPr>
                      <a:r>
                        <a:rPr lang="en-US" sz="1800" dirty="0" err="1">
                          <a:effectLst/>
                          <a:latin typeface="Times New Roman" pitchFamily="18" charset="0"/>
                          <a:cs typeface="Times New Roman" pitchFamily="18" charset="0"/>
                        </a:rPr>
                        <a:t>Phân</a:t>
                      </a:r>
                      <a:r>
                        <a:rPr lang="en-US" sz="1800" dirty="0">
                          <a:effectLst/>
                          <a:latin typeface="Times New Roman" pitchFamily="18" charset="0"/>
                          <a:cs typeface="Times New Roman" pitchFamily="18" charset="0"/>
                        </a:rPr>
                        <a:t> </a:t>
                      </a:r>
                      <a:r>
                        <a:rPr lang="en-US" sz="1800" dirty="0" err="1">
                          <a:effectLst/>
                          <a:latin typeface="Times New Roman" pitchFamily="18" charset="0"/>
                          <a:cs typeface="Times New Roman" pitchFamily="18" charset="0"/>
                        </a:rPr>
                        <a:t>tích</a:t>
                      </a:r>
                      <a:r>
                        <a:rPr lang="en-US" sz="1800" dirty="0">
                          <a:effectLst/>
                          <a:latin typeface="Times New Roman" pitchFamily="18" charset="0"/>
                          <a:cs typeface="Times New Roman" pitchFamily="18" charset="0"/>
                        </a:rPr>
                        <a:t> &amp;</a:t>
                      </a:r>
                    </a:p>
                    <a:p>
                      <a:pPr marL="0" indent="0" algn="ctr">
                        <a:lnSpc>
                          <a:spcPct val="120000"/>
                        </a:lnSpc>
                        <a:spcBef>
                          <a:spcPts val="600"/>
                        </a:spcBef>
                        <a:spcAft>
                          <a:spcPts val="0"/>
                        </a:spcAft>
                      </a:pPr>
                      <a:r>
                        <a:rPr lang="en-US" sz="1800" dirty="0" err="1">
                          <a:effectLst/>
                          <a:latin typeface="Times New Roman" pitchFamily="18" charset="0"/>
                          <a:cs typeface="Times New Roman" pitchFamily="18" charset="0"/>
                        </a:rPr>
                        <a:t>Thiết</a:t>
                      </a:r>
                      <a:r>
                        <a:rPr lang="en-US" sz="1800" dirty="0">
                          <a:effectLst/>
                          <a:latin typeface="Times New Roman" pitchFamily="18" charset="0"/>
                          <a:cs typeface="Times New Roman" pitchFamily="18" charset="0"/>
                        </a:rPr>
                        <a:t> </a:t>
                      </a:r>
                      <a:r>
                        <a:rPr lang="en-US" sz="1800" dirty="0" err="1">
                          <a:effectLst/>
                          <a:latin typeface="Times New Roman" pitchFamily="18" charset="0"/>
                          <a:cs typeface="Times New Roman" pitchFamily="18" charset="0"/>
                        </a:rPr>
                        <a:t>kế</a:t>
                      </a:r>
                      <a:endParaRPr lang="en-US" sz="1800" b="1" dirty="0">
                        <a:solidFill>
                          <a:srgbClr val="373739"/>
                        </a:solidFill>
                        <a:effectLst/>
                        <a:latin typeface="Times New Roman" pitchFamily="18" charset="0"/>
                        <a:ea typeface="Times New Roman"/>
                        <a:cs typeface="Times New Roman" pitchFamily="18" charset="0"/>
                      </a:endParaRPr>
                    </a:p>
                  </a:txBody>
                  <a:tcPr marL="68580" marR="68580" marT="0" marB="0" anchor="ctr"/>
                </a:tc>
                <a:tc>
                  <a:txBody>
                    <a:bodyPr/>
                    <a:lstStyle/>
                    <a:p>
                      <a:pPr marL="0" indent="0" algn="l" defTabSz="914400" rtl="0" eaLnBrk="1" latinLnBrk="0" hangingPunct="1">
                        <a:lnSpc>
                          <a:spcPct val="120000"/>
                        </a:lnSpc>
                        <a:spcBef>
                          <a:spcPts val="600"/>
                        </a:spcBef>
                        <a:spcAft>
                          <a:spcPts val="0"/>
                        </a:spcAft>
                      </a:pPr>
                      <a:r>
                        <a:rPr lang="en-US" sz="1800" kern="1200" dirty="0">
                          <a:solidFill>
                            <a:schemeClr val="dk1"/>
                          </a:solidFill>
                          <a:effectLst/>
                          <a:latin typeface="Times New Roman" pitchFamily="18" charset="0"/>
                          <a:ea typeface="+mn-ea"/>
                          <a:cs typeface="Times New Roman" pitchFamily="18" charset="0"/>
                        </a:rPr>
                        <a:t>Rational Rose, </a:t>
                      </a:r>
                      <a:r>
                        <a:rPr lang="en-US" sz="1800" kern="1200" dirty="0" err="1">
                          <a:solidFill>
                            <a:schemeClr val="dk1"/>
                          </a:solidFill>
                          <a:effectLst/>
                          <a:latin typeface="Times New Roman" pitchFamily="18" charset="0"/>
                          <a:ea typeface="+mn-ea"/>
                          <a:cs typeface="Times New Roman" pitchFamily="18" charset="0"/>
                        </a:rPr>
                        <a:t>PowerDesigner</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StarUML</a:t>
                      </a:r>
                      <a:r>
                        <a:rPr lang="en-US" sz="1800" kern="1200" dirty="0">
                          <a:solidFill>
                            <a:schemeClr val="dk1"/>
                          </a:solidFill>
                          <a:effectLst/>
                          <a:latin typeface="Times New Roman" pitchFamily="18" charset="0"/>
                          <a:ea typeface="+mn-ea"/>
                          <a:cs typeface="Times New Roman" pitchFamily="18" charset="0"/>
                        </a:rPr>
                        <a:t>, Oracle, SQL Server 2008</a:t>
                      </a:r>
                    </a:p>
                  </a:txBody>
                  <a:tcPr marL="68580" marR="68580" marT="0" marB="0" anchor="ctr"/>
                </a:tc>
                <a:tc>
                  <a:txBody>
                    <a:bodyPr/>
                    <a:lstStyle/>
                    <a:p>
                      <a:pPr marL="0" indent="0" algn="l" defTabSz="914400" rtl="0" eaLnBrk="1" latinLnBrk="0" hangingPunct="1">
                        <a:lnSpc>
                          <a:spcPct val="120000"/>
                        </a:lnSpc>
                        <a:spcBef>
                          <a:spcPts val="600"/>
                        </a:spcBef>
                        <a:spcAft>
                          <a:spcPts val="0"/>
                        </a:spcAft>
                      </a:pPr>
                      <a:r>
                        <a:rPr lang="en-US" sz="1800" kern="1200" dirty="0" err="1">
                          <a:solidFill>
                            <a:schemeClr val="dk1"/>
                          </a:solidFill>
                          <a:effectLst/>
                          <a:latin typeface="Times New Roman" pitchFamily="18" charset="0"/>
                          <a:ea typeface="+mn-ea"/>
                          <a:cs typeface="Times New Roman" pitchFamily="18" charset="0"/>
                        </a:rPr>
                        <a:t>Phân</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tích</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thiết</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kế</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phần</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mềm</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quản</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trị</a:t>
                      </a:r>
                      <a:r>
                        <a:rPr lang="en-US" sz="1800" kern="1200" dirty="0">
                          <a:solidFill>
                            <a:schemeClr val="dk1"/>
                          </a:solidFill>
                          <a:effectLst/>
                          <a:latin typeface="Times New Roman" pitchFamily="18" charset="0"/>
                          <a:ea typeface="+mn-ea"/>
                          <a:cs typeface="Times New Roman" pitchFamily="18" charset="0"/>
                        </a:rPr>
                        <a:t> CSDL</a:t>
                      </a:r>
                    </a:p>
                  </a:txBody>
                  <a:tcPr marL="68580" marR="68580" marT="0" marB="0"/>
                </a:tc>
              </a:tr>
              <a:tr h="373380">
                <a:tc rowSpan="2">
                  <a:txBody>
                    <a:bodyPr/>
                    <a:lstStyle/>
                    <a:p>
                      <a:pPr marL="0" indent="0" algn="ctr">
                        <a:lnSpc>
                          <a:spcPct val="120000"/>
                        </a:lnSpc>
                        <a:spcBef>
                          <a:spcPts val="600"/>
                        </a:spcBef>
                        <a:spcAft>
                          <a:spcPts val="0"/>
                        </a:spcAft>
                      </a:pPr>
                      <a:r>
                        <a:rPr lang="en-US" sz="1800" dirty="0">
                          <a:effectLst/>
                          <a:latin typeface="Times New Roman" pitchFamily="18" charset="0"/>
                          <a:cs typeface="Times New Roman" pitchFamily="18" charset="0"/>
                        </a:rPr>
                        <a:t>code</a:t>
                      </a:r>
                      <a:endParaRPr lang="en-US" sz="1800" b="1" dirty="0">
                        <a:solidFill>
                          <a:srgbClr val="373739"/>
                        </a:solidFill>
                        <a:effectLst/>
                        <a:latin typeface="Times New Roman" pitchFamily="18" charset="0"/>
                        <a:ea typeface="Times New Roman"/>
                        <a:cs typeface="Times New Roman" pitchFamily="18" charset="0"/>
                      </a:endParaRPr>
                    </a:p>
                  </a:txBody>
                  <a:tcPr marL="68580" marR="68580" marT="0" marB="0" anchor="ctr"/>
                </a:tc>
                <a:tc>
                  <a:txBody>
                    <a:bodyPr/>
                    <a:lstStyle/>
                    <a:p>
                      <a:pPr marL="0" indent="0" algn="l" defTabSz="914400" rtl="0" eaLnBrk="1" latinLnBrk="0" hangingPunct="1">
                        <a:lnSpc>
                          <a:spcPct val="120000"/>
                        </a:lnSpc>
                        <a:spcBef>
                          <a:spcPts val="600"/>
                        </a:spcBef>
                        <a:spcAft>
                          <a:spcPts val="0"/>
                        </a:spcAft>
                      </a:pPr>
                      <a:r>
                        <a:rPr lang="en-US" sz="1800" kern="1200" dirty="0" err="1">
                          <a:solidFill>
                            <a:schemeClr val="dk1"/>
                          </a:solidFill>
                          <a:effectLst/>
                          <a:latin typeface="Times New Roman" pitchFamily="18" charset="0"/>
                          <a:ea typeface="+mn-ea"/>
                          <a:cs typeface="Times New Roman" pitchFamily="18" charset="0"/>
                        </a:rPr>
                        <a:t>Dev</a:t>
                      </a:r>
                      <a:r>
                        <a:rPr lang="en-US" sz="1800" kern="1200" dirty="0">
                          <a:solidFill>
                            <a:schemeClr val="dk1"/>
                          </a:solidFill>
                          <a:effectLst/>
                          <a:latin typeface="Times New Roman" pitchFamily="18" charset="0"/>
                          <a:ea typeface="+mn-ea"/>
                          <a:cs typeface="Times New Roman" pitchFamily="18" charset="0"/>
                        </a:rPr>
                        <a:t>-C++, </a:t>
                      </a:r>
                      <a:r>
                        <a:rPr lang="en-US" sz="1800" kern="1200" dirty="0" err="1">
                          <a:solidFill>
                            <a:schemeClr val="dk1"/>
                          </a:solidFill>
                          <a:effectLst/>
                          <a:latin typeface="Times New Roman" pitchFamily="18" charset="0"/>
                          <a:ea typeface="+mn-ea"/>
                          <a:cs typeface="Times New Roman" pitchFamily="18" charset="0"/>
                        </a:rPr>
                        <a:t>Elcipse</a:t>
                      </a:r>
                      <a:r>
                        <a:rPr lang="en-US" sz="1800" kern="1200" dirty="0">
                          <a:solidFill>
                            <a:schemeClr val="dk1"/>
                          </a:solidFill>
                          <a:effectLst/>
                          <a:latin typeface="Times New Roman" pitchFamily="18" charset="0"/>
                          <a:ea typeface="+mn-ea"/>
                          <a:cs typeface="Times New Roman" pitchFamily="18" charset="0"/>
                        </a:rPr>
                        <a:t> SDK, </a:t>
                      </a:r>
                      <a:r>
                        <a:rPr lang="en-US" sz="1800" kern="1200" dirty="0" err="1">
                          <a:solidFill>
                            <a:schemeClr val="dk1"/>
                          </a:solidFill>
                          <a:effectLst/>
                          <a:latin typeface="Times New Roman" pitchFamily="18" charset="0"/>
                          <a:ea typeface="+mn-ea"/>
                          <a:cs typeface="Times New Roman" pitchFamily="18" charset="0"/>
                        </a:rPr>
                        <a:t>NetBeans</a:t>
                      </a:r>
                      <a:r>
                        <a:rPr lang="en-US" sz="1800" kern="1200" dirty="0">
                          <a:solidFill>
                            <a:schemeClr val="dk1"/>
                          </a:solidFill>
                          <a:effectLst/>
                          <a:latin typeface="Times New Roman" pitchFamily="18" charset="0"/>
                          <a:ea typeface="+mn-ea"/>
                          <a:cs typeface="Times New Roman" pitchFamily="18" charset="0"/>
                        </a:rPr>
                        <a:t>, </a:t>
                      </a:r>
                    </a:p>
                  </a:txBody>
                  <a:tcPr marL="68580" marR="68580" marT="0" marB="0" anchor="ctr"/>
                </a:tc>
                <a:tc>
                  <a:txBody>
                    <a:bodyPr/>
                    <a:lstStyle/>
                    <a:p>
                      <a:pPr marL="0" indent="0" algn="l" defTabSz="914400" rtl="0" eaLnBrk="1" latinLnBrk="0" hangingPunct="1">
                        <a:lnSpc>
                          <a:spcPct val="120000"/>
                        </a:lnSpc>
                        <a:spcBef>
                          <a:spcPts val="600"/>
                        </a:spcBef>
                        <a:spcAft>
                          <a:spcPts val="0"/>
                        </a:spcAft>
                      </a:pPr>
                      <a:r>
                        <a:rPr lang="fr-FR" sz="1800" kern="1200" dirty="0" err="1">
                          <a:solidFill>
                            <a:schemeClr val="dk1"/>
                          </a:solidFill>
                          <a:effectLst/>
                          <a:latin typeface="Times New Roman" pitchFamily="18" charset="0"/>
                          <a:ea typeface="+mn-ea"/>
                          <a:cs typeface="Times New Roman" pitchFamily="18" charset="0"/>
                        </a:rPr>
                        <a:t>Lập</a:t>
                      </a:r>
                      <a:r>
                        <a:rPr lang="fr-FR" sz="1800" kern="1200" dirty="0">
                          <a:solidFill>
                            <a:schemeClr val="dk1"/>
                          </a:solidFill>
                          <a:effectLst/>
                          <a:latin typeface="Times New Roman" pitchFamily="18" charset="0"/>
                          <a:ea typeface="+mn-ea"/>
                          <a:cs typeface="Times New Roman" pitchFamily="18" charset="0"/>
                        </a:rPr>
                        <a:t> </a:t>
                      </a:r>
                      <a:r>
                        <a:rPr lang="fr-FR" sz="1800" kern="1200" dirty="0" err="1">
                          <a:solidFill>
                            <a:schemeClr val="dk1"/>
                          </a:solidFill>
                          <a:effectLst/>
                          <a:latin typeface="Times New Roman" pitchFamily="18" charset="0"/>
                          <a:ea typeface="+mn-ea"/>
                          <a:cs typeface="Times New Roman" pitchFamily="18" charset="0"/>
                        </a:rPr>
                        <a:t>trình</a:t>
                      </a:r>
                      <a:r>
                        <a:rPr lang="fr-FR" sz="1800" kern="1200" dirty="0">
                          <a:solidFill>
                            <a:schemeClr val="dk1"/>
                          </a:solidFill>
                          <a:effectLst/>
                          <a:latin typeface="Times New Roman" pitchFamily="18" charset="0"/>
                          <a:ea typeface="+mn-ea"/>
                          <a:cs typeface="Times New Roman" pitchFamily="18" charset="0"/>
                        </a:rPr>
                        <a:t> C/C++, Java</a:t>
                      </a:r>
                      <a:endParaRPr lang="en-US" sz="1800" kern="1200" dirty="0">
                        <a:solidFill>
                          <a:schemeClr val="dk1"/>
                        </a:solidFill>
                        <a:effectLst/>
                        <a:latin typeface="Times New Roman" pitchFamily="18" charset="0"/>
                        <a:ea typeface="+mn-ea"/>
                        <a:cs typeface="Times New Roman" pitchFamily="18" charset="0"/>
                      </a:endParaRPr>
                    </a:p>
                  </a:txBody>
                  <a:tcPr marL="68580" marR="68580" marT="0" marB="0"/>
                </a:tc>
              </a:tr>
              <a:tr h="151765">
                <a:tc vMerge="1">
                  <a:txBody>
                    <a:bodyPr/>
                    <a:lstStyle/>
                    <a:p>
                      <a:endParaRPr lang="en-US"/>
                    </a:p>
                  </a:txBody>
                  <a:tcPr/>
                </a:tc>
                <a:tc>
                  <a:txBody>
                    <a:bodyPr/>
                    <a:lstStyle/>
                    <a:p>
                      <a:pPr marL="0" indent="0" algn="l" defTabSz="914400" rtl="0" eaLnBrk="1" latinLnBrk="0" hangingPunct="1">
                        <a:lnSpc>
                          <a:spcPct val="120000"/>
                        </a:lnSpc>
                        <a:spcBef>
                          <a:spcPts val="600"/>
                        </a:spcBef>
                        <a:spcAft>
                          <a:spcPts val="0"/>
                        </a:spcAft>
                      </a:pPr>
                      <a:r>
                        <a:rPr lang="en-US" sz="1800" kern="1200" dirty="0">
                          <a:solidFill>
                            <a:schemeClr val="dk1"/>
                          </a:solidFill>
                          <a:effectLst/>
                          <a:latin typeface="Times New Roman" pitchFamily="18" charset="0"/>
                          <a:ea typeface="+mn-ea"/>
                          <a:cs typeface="Times New Roman" pitchFamily="18" charset="0"/>
                        </a:rPr>
                        <a:t>Dreamweaver CS6, </a:t>
                      </a:r>
                      <a:r>
                        <a:rPr lang="en-US" sz="1800" kern="1200" dirty="0" err="1">
                          <a:solidFill>
                            <a:schemeClr val="dk1"/>
                          </a:solidFill>
                          <a:effectLst/>
                          <a:latin typeface="Times New Roman" pitchFamily="18" charset="0"/>
                          <a:ea typeface="+mn-ea"/>
                          <a:cs typeface="Times New Roman" pitchFamily="18" charset="0"/>
                        </a:rPr>
                        <a:t>VertrigoServ</a:t>
                      </a:r>
                      <a:endParaRPr lang="en-US" sz="1800" kern="1200" dirty="0">
                        <a:solidFill>
                          <a:schemeClr val="dk1"/>
                        </a:solidFill>
                        <a:effectLst/>
                        <a:latin typeface="Times New Roman" pitchFamily="18" charset="0"/>
                        <a:ea typeface="+mn-ea"/>
                        <a:cs typeface="Times New Roman" pitchFamily="18" charset="0"/>
                      </a:endParaRPr>
                    </a:p>
                  </a:txBody>
                  <a:tcPr marL="68580" marR="68580" marT="0" marB="0" anchor="ctr"/>
                </a:tc>
                <a:tc>
                  <a:txBody>
                    <a:bodyPr/>
                    <a:lstStyle/>
                    <a:p>
                      <a:pPr marL="0" indent="0" algn="l" defTabSz="914400" rtl="0" eaLnBrk="1" latinLnBrk="0" hangingPunct="1">
                        <a:lnSpc>
                          <a:spcPct val="120000"/>
                        </a:lnSpc>
                        <a:spcBef>
                          <a:spcPts val="600"/>
                        </a:spcBef>
                        <a:spcAft>
                          <a:spcPts val="0"/>
                        </a:spcAft>
                      </a:pPr>
                      <a:r>
                        <a:rPr lang="en-US" sz="1800" kern="1200" dirty="0" err="1">
                          <a:solidFill>
                            <a:schemeClr val="dk1"/>
                          </a:solidFill>
                          <a:effectLst/>
                          <a:latin typeface="Times New Roman" pitchFamily="18" charset="0"/>
                          <a:ea typeface="+mn-ea"/>
                          <a:cs typeface="Times New Roman" pitchFamily="18" charset="0"/>
                        </a:rPr>
                        <a:t>Thiết</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kế</a:t>
                      </a:r>
                      <a:r>
                        <a:rPr lang="en-US" sz="1800" kern="1200" dirty="0">
                          <a:solidFill>
                            <a:schemeClr val="dk1"/>
                          </a:solidFill>
                          <a:effectLst/>
                          <a:latin typeface="Times New Roman" pitchFamily="18" charset="0"/>
                          <a:ea typeface="+mn-ea"/>
                          <a:cs typeface="Times New Roman" pitchFamily="18" charset="0"/>
                        </a:rPr>
                        <a:t> Web, </a:t>
                      </a:r>
                      <a:r>
                        <a:rPr lang="en-US" sz="1800" kern="1200" dirty="0" err="1">
                          <a:solidFill>
                            <a:schemeClr val="dk1"/>
                          </a:solidFill>
                          <a:effectLst/>
                          <a:latin typeface="Times New Roman" pitchFamily="18" charset="0"/>
                          <a:ea typeface="+mn-ea"/>
                          <a:cs typeface="Times New Roman" pitchFamily="18" charset="0"/>
                        </a:rPr>
                        <a:t>lập</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trình</a:t>
                      </a:r>
                      <a:r>
                        <a:rPr lang="en-US" sz="1800" kern="1200" dirty="0">
                          <a:solidFill>
                            <a:schemeClr val="dk1"/>
                          </a:solidFill>
                          <a:effectLst/>
                          <a:latin typeface="Times New Roman" pitchFamily="18" charset="0"/>
                          <a:ea typeface="+mn-ea"/>
                          <a:cs typeface="Times New Roman" pitchFamily="18" charset="0"/>
                        </a:rPr>
                        <a:t> PHP</a:t>
                      </a:r>
                    </a:p>
                  </a:txBody>
                  <a:tcPr marL="68580" marR="68580" marT="0" marB="0"/>
                </a:tc>
              </a:tr>
              <a:tr h="0">
                <a:tc rowSpan="2">
                  <a:txBody>
                    <a:bodyPr/>
                    <a:lstStyle/>
                    <a:p>
                      <a:pPr marL="0" indent="0" algn="ctr">
                        <a:lnSpc>
                          <a:spcPct val="120000"/>
                        </a:lnSpc>
                        <a:spcBef>
                          <a:spcPts val="600"/>
                        </a:spcBef>
                        <a:spcAft>
                          <a:spcPts val="0"/>
                        </a:spcAft>
                      </a:pPr>
                      <a:r>
                        <a:rPr lang="en-US" sz="1800">
                          <a:effectLst/>
                          <a:latin typeface="Times New Roman" pitchFamily="18" charset="0"/>
                          <a:cs typeface="Times New Roman" pitchFamily="18" charset="0"/>
                        </a:rPr>
                        <a:t>Kiểm thử</a:t>
                      </a:r>
                      <a:endParaRPr lang="en-US" sz="1800" b="1">
                        <a:solidFill>
                          <a:srgbClr val="373739"/>
                        </a:solidFill>
                        <a:effectLst/>
                        <a:latin typeface="Times New Roman" pitchFamily="18" charset="0"/>
                        <a:ea typeface="Times New Roman"/>
                        <a:cs typeface="Times New Roman" pitchFamily="18" charset="0"/>
                      </a:endParaRPr>
                    </a:p>
                  </a:txBody>
                  <a:tcPr marL="68580" marR="68580" marT="0" marB="0" anchor="ctr"/>
                </a:tc>
                <a:tc>
                  <a:txBody>
                    <a:bodyPr/>
                    <a:lstStyle/>
                    <a:p>
                      <a:pPr marL="0" indent="0" algn="l" defTabSz="914400" rtl="0" eaLnBrk="1" latinLnBrk="0" hangingPunct="1">
                        <a:lnSpc>
                          <a:spcPct val="120000"/>
                        </a:lnSpc>
                        <a:spcBef>
                          <a:spcPts val="600"/>
                        </a:spcBef>
                        <a:spcAft>
                          <a:spcPts val="0"/>
                        </a:spcAft>
                      </a:pPr>
                      <a:r>
                        <a:rPr lang="en-US" sz="1800" kern="1200" dirty="0" err="1">
                          <a:solidFill>
                            <a:schemeClr val="dk1"/>
                          </a:solidFill>
                          <a:effectLst/>
                          <a:latin typeface="Times New Roman" pitchFamily="18" charset="0"/>
                          <a:ea typeface="+mn-ea"/>
                          <a:cs typeface="Times New Roman" pitchFamily="18" charset="0"/>
                        </a:rPr>
                        <a:t>Quicktest</a:t>
                      </a:r>
                      <a:r>
                        <a:rPr lang="en-US" sz="1800" kern="1200" dirty="0">
                          <a:solidFill>
                            <a:schemeClr val="dk1"/>
                          </a:solidFill>
                          <a:effectLst/>
                          <a:latin typeface="Times New Roman" pitchFamily="18" charset="0"/>
                          <a:ea typeface="+mn-ea"/>
                          <a:cs typeface="Times New Roman" pitchFamily="18" charset="0"/>
                        </a:rPr>
                        <a:t> Pro</a:t>
                      </a:r>
                    </a:p>
                  </a:txBody>
                  <a:tcPr marL="68580" marR="68580" marT="0" marB="0" anchor="ctr"/>
                </a:tc>
                <a:tc>
                  <a:txBody>
                    <a:bodyPr/>
                    <a:lstStyle/>
                    <a:p>
                      <a:pPr marL="0" indent="0" algn="l" defTabSz="914400" rtl="0" eaLnBrk="1" latinLnBrk="0" hangingPunct="1">
                        <a:lnSpc>
                          <a:spcPct val="120000"/>
                        </a:lnSpc>
                        <a:spcBef>
                          <a:spcPts val="600"/>
                        </a:spcBef>
                        <a:spcAft>
                          <a:spcPts val="0"/>
                        </a:spcAft>
                      </a:pPr>
                      <a:r>
                        <a:rPr lang="en-US" sz="1800" kern="1200" dirty="0" err="1">
                          <a:solidFill>
                            <a:schemeClr val="dk1"/>
                          </a:solidFill>
                          <a:effectLst/>
                          <a:latin typeface="Times New Roman" pitchFamily="18" charset="0"/>
                          <a:ea typeface="+mn-ea"/>
                          <a:cs typeface="Times New Roman" pitchFamily="18" charset="0"/>
                        </a:rPr>
                        <a:t>Kiểm</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thử</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chức</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năng</a:t>
                      </a:r>
                      <a:endParaRPr lang="en-US" sz="1800" kern="1200" dirty="0">
                        <a:solidFill>
                          <a:schemeClr val="dk1"/>
                        </a:solidFill>
                        <a:effectLst/>
                        <a:latin typeface="Times New Roman" pitchFamily="18" charset="0"/>
                        <a:ea typeface="+mn-ea"/>
                        <a:cs typeface="Times New Roman" pitchFamily="18" charset="0"/>
                      </a:endParaRPr>
                    </a:p>
                  </a:txBody>
                  <a:tcPr marL="68580" marR="68580" marT="0" marB="0"/>
                </a:tc>
              </a:tr>
              <a:tr h="0">
                <a:tc vMerge="1">
                  <a:txBody>
                    <a:bodyPr/>
                    <a:lstStyle/>
                    <a:p>
                      <a:endParaRPr lang="en-US"/>
                    </a:p>
                  </a:txBody>
                  <a:tcPr/>
                </a:tc>
                <a:tc>
                  <a:txBody>
                    <a:bodyPr/>
                    <a:lstStyle/>
                    <a:p>
                      <a:pPr marL="0" indent="0" algn="l" defTabSz="914400" rtl="0" eaLnBrk="1" latinLnBrk="0" hangingPunct="1">
                        <a:lnSpc>
                          <a:spcPct val="120000"/>
                        </a:lnSpc>
                        <a:spcBef>
                          <a:spcPts val="600"/>
                        </a:spcBef>
                        <a:spcAft>
                          <a:spcPts val="0"/>
                        </a:spcAft>
                      </a:pPr>
                      <a:r>
                        <a:rPr lang="en-US" sz="1800" kern="1200" dirty="0" err="1">
                          <a:solidFill>
                            <a:schemeClr val="dk1"/>
                          </a:solidFill>
                          <a:effectLst/>
                          <a:latin typeface="Times New Roman" pitchFamily="18" charset="0"/>
                          <a:ea typeface="+mn-ea"/>
                          <a:cs typeface="Times New Roman" pitchFamily="18" charset="0"/>
                        </a:rPr>
                        <a:t>JUnit</a:t>
                      </a:r>
                      <a:endParaRPr lang="en-US" sz="1800" kern="1200" dirty="0">
                        <a:solidFill>
                          <a:schemeClr val="dk1"/>
                        </a:solidFill>
                        <a:effectLst/>
                        <a:latin typeface="Times New Roman" pitchFamily="18" charset="0"/>
                        <a:ea typeface="+mn-ea"/>
                        <a:cs typeface="Times New Roman" pitchFamily="18" charset="0"/>
                      </a:endParaRPr>
                    </a:p>
                  </a:txBody>
                  <a:tcPr marL="68580" marR="68580" marT="0" marB="0" anchor="ctr"/>
                </a:tc>
                <a:tc>
                  <a:txBody>
                    <a:bodyPr/>
                    <a:lstStyle/>
                    <a:p>
                      <a:pPr marL="0" indent="0" algn="l" defTabSz="914400" rtl="0" eaLnBrk="1" latinLnBrk="0" hangingPunct="1">
                        <a:lnSpc>
                          <a:spcPct val="120000"/>
                        </a:lnSpc>
                        <a:spcBef>
                          <a:spcPts val="600"/>
                        </a:spcBef>
                        <a:spcAft>
                          <a:spcPts val="0"/>
                        </a:spcAft>
                      </a:pPr>
                      <a:r>
                        <a:rPr lang="en-US" sz="1800" kern="1200" dirty="0" err="1">
                          <a:solidFill>
                            <a:schemeClr val="dk1"/>
                          </a:solidFill>
                          <a:effectLst/>
                          <a:latin typeface="Times New Roman" pitchFamily="18" charset="0"/>
                          <a:ea typeface="+mn-ea"/>
                          <a:cs typeface="Times New Roman" pitchFamily="18" charset="0"/>
                        </a:rPr>
                        <a:t>Kiểm</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thử</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đơn</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vị</a:t>
                      </a:r>
                      <a:endParaRPr lang="en-US" sz="1800" kern="1200" dirty="0">
                        <a:solidFill>
                          <a:schemeClr val="dk1"/>
                        </a:solidFill>
                        <a:effectLst/>
                        <a:latin typeface="Times New Roman" pitchFamily="18" charset="0"/>
                        <a:ea typeface="+mn-ea"/>
                        <a:cs typeface="Times New Roman" pitchFamily="18" charset="0"/>
                      </a:endParaRPr>
                    </a:p>
                  </a:txBody>
                  <a:tcPr marL="68580" marR="68580" marT="0" marB="0"/>
                </a:tc>
              </a:tr>
              <a:tr h="399415">
                <a:tc rowSpan="2">
                  <a:txBody>
                    <a:bodyPr/>
                    <a:lstStyle/>
                    <a:p>
                      <a:pPr marL="0" indent="0" algn="ctr">
                        <a:lnSpc>
                          <a:spcPct val="120000"/>
                        </a:lnSpc>
                        <a:spcBef>
                          <a:spcPts val="600"/>
                        </a:spcBef>
                        <a:spcAft>
                          <a:spcPts val="0"/>
                        </a:spcAft>
                      </a:pPr>
                      <a:r>
                        <a:rPr lang="en-US" sz="1800" dirty="0" err="1">
                          <a:effectLst/>
                          <a:latin typeface="Times New Roman" pitchFamily="18" charset="0"/>
                          <a:cs typeface="Times New Roman" pitchFamily="18" charset="0"/>
                        </a:rPr>
                        <a:t>Bảo</a:t>
                      </a:r>
                      <a:r>
                        <a:rPr lang="en-US" sz="1800" dirty="0">
                          <a:effectLst/>
                          <a:latin typeface="Times New Roman" pitchFamily="18" charset="0"/>
                          <a:cs typeface="Times New Roman" pitchFamily="18" charset="0"/>
                        </a:rPr>
                        <a:t> </a:t>
                      </a:r>
                      <a:r>
                        <a:rPr lang="en-US" sz="1800" dirty="0" err="1">
                          <a:effectLst/>
                          <a:latin typeface="Times New Roman" pitchFamily="18" charset="0"/>
                          <a:cs typeface="Times New Roman" pitchFamily="18" charset="0"/>
                        </a:rPr>
                        <a:t>trì</a:t>
                      </a:r>
                      <a:endParaRPr lang="en-US" sz="1800" b="1" dirty="0">
                        <a:solidFill>
                          <a:srgbClr val="373739"/>
                        </a:solidFill>
                        <a:effectLst/>
                        <a:latin typeface="Times New Roman" pitchFamily="18" charset="0"/>
                        <a:ea typeface="Times New Roman"/>
                        <a:cs typeface="Times New Roman" pitchFamily="18" charset="0"/>
                      </a:endParaRPr>
                    </a:p>
                  </a:txBody>
                  <a:tcPr marL="68580" marR="68580" marT="0" marB="0" anchor="ctr"/>
                </a:tc>
                <a:tc>
                  <a:txBody>
                    <a:bodyPr/>
                    <a:lstStyle/>
                    <a:p>
                      <a:pPr marL="0" indent="0" algn="l" defTabSz="914400" rtl="0" eaLnBrk="1" latinLnBrk="0" hangingPunct="1">
                        <a:lnSpc>
                          <a:spcPct val="120000"/>
                        </a:lnSpc>
                        <a:spcBef>
                          <a:spcPts val="600"/>
                        </a:spcBef>
                        <a:spcAft>
                          <a:spcPts val="0"/>
                        </a:spcAft>
                      </a:pPr>
                      <a:r>
                        <a:rPr lang="en-US" sz="1800" kern="1200" dirty="0">
                          <a:solidFill>
                            <a:schemeClr val="dk1"/>
                          </a:solidFill>
                          <a:effectLst/>
                          <a:latin typeface="Times New Roman" pitchFamily="18" charset="0"/>
                          <a:ea typeface="+mn-ea"/>
                          <a:cs typeface="Times New Roman" pitchFamily="18" charset="0"/>
                        </a:rPr>
                        <a:t>Radare2 </a:t>
                      </a:r>
                      <a:r>
                        <a:rPr lang="en-US" sz="1800" kern="1200" dirty="0" err="1">
                          <a:solidFill>
                            <a:schemeClr val="dk1"/>
                          </a:solidFill>
                          <a:effectLst/>
                          <a:latin typeface="Times New Roman" pitchFamily="18" charset="0"/>
                          <a:ea typeface="+mn-ea"/>
                          <a:cs typeface="Times New Roman" pitchFamily="18" charset="0"/>
                        </a:rPr>
                        <a:t>và</a:t>
                      </a:r>
                      <a:r>
                        <a:rPr lang="en-US" sz="1800" kern="1200" dirty="0">
                          <a:solidFill>
                            <a:schemeClr val="dk1"/>
                          </a:solidFill>
                          <a:effectLst/>
                          <a:latin typeface="Times New Roman" pitchFamily="18" charset="0"/>
                          <a:ea typeface="+mn-ea"/>
                          <a:cs typeface="Times New Roman" pitchFamily="18" charset="0"/>
                        </a:rPr>
                        <a:t> ODA </a:t>
                      </a:r>
                    </a:p>
                  </a:txBody>
                  <a:tcPr marL="68580" marR="68580" marT="0" marB="0" anchor="ctr"/>
                </a:tc>
                <a:tc>
                  <a:txBody>
                    <a:bodyPr/>
                    <a:lstStyle/>
                    <a:p>
                      <a:pPr marL="0" indent="0" algn="l" defTabSz="914400" rtl="0" eaLnBrk="1" latinLnBrk="0" hangingPunct="1">
                        <a:lnSpc>
                          <a:spcPct val="120000"/>
                        </a:lnSpc>
                        <a:spcBef>
                          <a:spcPts val="600"/>
                        </a:spcBef>
                        <a:spcAft>
                          <a:spcPts val="0"/>
                        </a:spcAft>
                      </a:pPr>
                      <a:r>
                        <a:rPr lang="en-US" sz="1800" kern="1200" dirty="0" err="1">
                          <a:solidFill>
                            <a:schemeClr val="dk1"/>
                          </a:solidFill>
                          <a:effectLst/>
                          <a:latin typeface="Times New Roman" pitchFamily="18" charset="0"/>
                          <a:ea typeface="+mn-ea"/>
                          <a:cs typeface="Times New Roman" pitchFamily="18" charset="0"/>
                        </a:rPr>
                        <a:t>Các</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công</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dùng</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cho</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dịch</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ngược</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thuộc</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loại</a:t>
                      </a:r>
                      <a:r>
                        <a:rPr lang="en-US" sz="1800" kern="1200" dirty="0">
                          <a:solidFill>
                            <a:schemeClr val="dk1"/>
                          </a:solidFill>
                          <a:effectLst/>
                          <a:latin typeface="Times New Roman" pitchFamily="18" charset="0"/>
                          <a:ea typeface="+mn-ea"/>
                          <a:cs typeface="Times New Roman" pitchFamily="18" charset="0"/>
                        </a:rPr>
                        <a:t> (disassembler)</a:t>
                      </a:r>
                    </a:p>
                  </a:txBody>
                  <a:tcPr marL="68580" marR="68580" marT="0" marB="0"/>
                </a:tc>
              </a:tr>
              <a:tr h="429260">
                <a:tc vMerge="1">
                  <a:txBody>
                    <a:bodyPr/>
                    <a:lstStyle/>
                    <a:p>
                      <a:endParaRPr lang="en-US"/>
                    </a:p>
                  </a:txBody>
                  <a:tcPr/>
                </a:tc>
                <a:tc>
                  <a:txBody>
                    <a:bodyPr/>
                    <a:lstStyle/>
                    <a:p>
                      <a:pPr marL="0" indent="0" algn="l" defTabSz="914400" rtl="0" eaLnBrk="1" latinLnBrk="0" hangingPunct="1">
                        <a:lnSpc>
                          <a:spcPct val="120000"/>
                        </a:lnSpc>
                        <a:spcBef>
                          <a:spcPts val="600"/>
                        </a:spcBef>
                        <a:spcAft>
                          <a:spcPts val="0"/>
                        </a:spcAft>
                      </a:pPr>
                      <a:r>
                        <a:rPr lang="en-US" sz="1800" kern="1200" dirty="0">
                          <a:solidFill>
                            <a:schemeClr val="dk1"/>
                          </a:solidFill>
                          <a:effectLst/>
                          <a:latin typeface="Times New Roman" pitchFamily="18" charset="0"/>
                          <a:ea typeface="+mn-ea"/>
                          <a:cs typeface="Times New Roman" pitchFamily="18" charset="0"/>
                        </a:rPr>
                        <a:t>Java Decompile </a:t>
                      </a:r>
                      <a:r>
                        <a:rPr lang="en-US" sz="1800" kern="1200" dirty="0" err="1">
                          <a:solidFill>
                            <a:schemeClr val="dk1"/>
                          </a:solidFill>
                          <a:effectLst/>
                          <a:latin typeface="Times New Roman" pitchFamily="18" charset="0"/>
                          <a:ea typeface="+mn-ea"/>
                          <a:cs typeface="Times New Roman" pitchFamily="18" charset="0"/>
                        </a:rPr>
                        <a:t>và</a:t>
                      </a:r>
                      <a:r>
                        <a:rPr lang="en-US" sz="1800" kern="1200" dirty="0">
                          <a:solidFill>
                            <a:schemeClr val="dk1"/>
                          </a:solidFill>
                          <a:effectLst/>
                          <a:latin typeface="Times New Roman" pitchFamily="18" charset="0"/>
                          <a:ea typeface="+mn-ea"/>
                          <a:cs typeface="Times New Roman" pitchFamily="18" charset="0"/>
                        </a:rPr>
                        <a:t> .NET Reflector </a:t>
                      </a:r>
                    </a:p>
                  </a:txBody>
                  <a:tcPr marL="68580" marR="68580" marT="0" marB="0" anchor="ctr"/>
                </a:tc>
                <a:tc>
                  <a:txBody>
                    <a:bodyPr/>
                    <a:lstStyle/>
                    <a:p>
                      <a:pPr marL="0" indent="0" algn="l" defTabSz="914400" rtl="0" eaLnBrk="1" latinLnBrk="0" hangingPunct="1">
                        <a:lnSpc>
                          <a:spcPct val="120000"/>
                        </a:lnSpc>
                        <a:spcBef>
                          <a:spcPts val="600"/>
                        </a:spcBef>
                        <a:spcAft>
                          <a:spcPts val="0"/>
                        </a:spcAft>
                      </a:pPr>
                      <a:r>
                        <a:rPr lang="en-US" sz="1800" kern="1200" dirty="0" err="1">
                          <a:solidFill>
                            <a:schemeClr val="dk1"/>
                          </a:solidFill>
                          <a:effectLst/>
                          <a:latin typeface="Times New Roman" pitchFamily="18" charset="0"/>
                          <a:ea typeface="+mn-ea"/>
                          <a:cs typeface="Times New Roman" pitchFamily="18" charset="0"/>
                        </a:rPr>
                        <a:t>Các</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công</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cụ</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dịch</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ngược</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thuộc</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loại</a:t>
                      </a:r>
                      <a:r>
                        <a:rPr lang="en-US" sz="1800" kern="1200" dirty="0">
                          <a:solidFill>
                            <a:schemeClr val="dk1"/>
                          </a:solidFill>
                          <a:effectLst/>
                          <a:latin typeface="Times New Roman" pitchFamily="18" charset="0"/>
                          <a:ea typeface="+mn-ea"/>
                          <a:cs typeface="Times New Roman" pitchFamily="18" charset="0"/>
                        </a:rPr>
                        <a:t> (</a:t>
                      </a:r>
                      <a:r>
                        <a:rPr lang="en-US" sz="1800" kern="1200" dirty="0" err="1">
                          <a:solidFill>
                            <a:schemeClr val="dk1"/>
                          </a:solidFill>
                          <a:effectLst/>
                          <a:latin typeface="Times New Roman" pitchFamily="18" charset="0"/>
                          <a:ea typeface="+mn-ea"/>
                          <a:cs typeface="Times New Roman" pitchFamily="18" charset="0"/>
                        </a:rPr>
                        <a:t>decompiler</a:t>
                      </a:r>
                      <a:r>
                        <a:rPr lang="en-US" sz="1800" kern="1200" dirty="0">
                          <a:solidFill>
                            <a:schemeClr val="dk1"/>
                          </a:solidFill>
                          <a:effectLst/>
                          <a:latin typeface="Times New Roman" pitchFamily="18" charset="0"/>
                          <a:ea typeface="+mn-ea"/>
                          <a:cs typeface="Times New Roman" pitchFamily="18" charset="0"/>
                        </a:rPr>
                        <a:t>)</a:t>
                      </a:r>
                    </a:p>
                  </a:txBody>
                  <a:tcPr marL="68580" marR="68580" marT="0" marB="0"/>
                </a:tc>
              </a:tr>
            </a:tbl>
          </a:graphicData>
        </a:graphic>
      </p:graphicFrame>
      <p:sp>
        <p:nvSpPr>
          <p:cNvPr id="5" name="Hexagon 4"/>
          <p:cNvSpPr/>
          <p:nvPr/>
        </p:nvSpPr>
        <p:spPr>
          <a:xfrm>
            <a:off x="1371600" y="228600"/>
            <a:ext cx="6172200" cy="609600"/>
          </a:xfrm>
          <a:prstGeom prst="hexagon">
            <a:avLst/>
          </a:prstGeom>
          <a:solidFill>
            <a:srgbClr val="FDEFE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solidFill>
                  <a:srgbClr val="C00000"/>
                </a:solidFill>
                <a:latin typeface="Times New Roman" pitchFamily="18" charset="0"/>
                <a:cs typeface="Times New Roman" pitchFamily="18" charset="0"/>
              </a:rPr>
              <a:t>Công cụ hỗ trợ</a:t>
            </a:r>
            <a:endParaRPr lang="en-US" sz="2800" b="1">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4090231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7504" y="1600200"/>
            <a:ext cx="8839200" cy="4953000"/>
          </a:xfrm>
        </p:spPr>
        <p:txBody>
          <a:bodyPr/>
          <a:lstStyle/>
          <a:p>
            <a:pPr>
              <a:buFont typeface="Wingdings" pitchFamily="2" charset="2"/>
              <a:buChar char="ü"/>
            </a:pPr>
            <a:r>
              <a:rPr lang="en-US" dirty="0" smtClean="0"/>
              <a:t> </a:t>
            </a:r>
            <a:r>
              <a:rPr lang="en-US" sz="2800" b="1" dirty="0" err="1" smtClean="0"/>
              <a:t>Tính</a:t>
            </a:r>
            <a:r>
              <a:rPr lang="en-US" sz="2800" b="1" dirty="0" smtClean="0"/>
              <a:t> </a:t>
            </a:r>
            <a:r>
              <a:rPr lang="en-US" sz="2800" b="1" dirty="0" err="1" smtClean="0"/>
              <a:t>bảo</a:t>
            </a:r>
            <a:r>
              <a:rPr lang="en-US" sz="2800" b="1" dirty="0" smtClean="0"/>
              <a:t> </a:t>
            </a:r>
            <a:r>
              <a:rPr lang="en-US" sz="2800" b="1" dirty="0" err="1" smtClean="0"/>
              <a:t>trì</a:t>
            </a:r>
            <a:r>
              <a:rPr lang="en-US" sz="2800" b="1" dirty="0" smtClean="0"/>
              <a:t> </a:t>
            </a:r>
            <a:r>
              <a:rPr lang="en-US" sz="2800" b="1" dirty="0" err="1" smtClean="0"/>
              <a:t>được</a:t>
            </a:r>
            <a:r>
              <a:rPr lang="en-US" dirty="0" smtClean="0"/>
              <a:t>: </a:t>
            </a:r>
            <a:r>
              <a:rPr lang="en-US" sz="2400" dirty="0" err="1" smtClean="0"/>
              <a:t>Dễ</a:t>
            </a:r>
            <a:r>
              <a:rPr lang="en-US" sz="2400" dirty="0" smtClean="0"/>
              <a:t> </a:t>
            </a:r>
            <a:r>
              <a:rPr lang="en-US" sz="2400" dirty="0" err="1"/>
              <a:t>đọc</a:t>
            </a:r>
            <a:r>
              <a:rPr lang="en-US" sz="2400" dirty="0"/>
              <a:t>, </a:t>
            </a:r>
            <a:r>
              <a:rPr lang="en-US" sz="2400" dirty="0" err="1"/>
              <a:t>dễ</a:t>
            </a:r>
            <a:r>
              <a:rPr lang="en-US" sz="2400" dirty="0"/>
              <a:t> </a:t>
            </a:r>
            <a:r>
              <a:rPr lang="en-US" sz="2400" dirty="0" err="1"/>
              <a:t>sửa</a:t>
            </a:r>
            <a:r>
              <a:rPr lang="en-US" sz="2400" dirty="0"/>
              <a:t> </a:t>
            </a:r>
            <a:r>
              <a:rPr lang="en-US" sz="2400" dirty="0" err="1"/>
              <a:t>chữa</a:t>
            </a:r>
            <a:r>
              <a:rPr lang="en-US" sz="2400" dirty="0"/>
              <a:t>, </a:t>
            </a:r>
            <a:r>
              <a:rPr lang="en-US" sz="2400" dirty="0" err="1"/>
              <a:t>dễ</a:t>
            </a:r>
            <a:r>
              <a:rPr lang="en-US" sz="2400" dirty="0"/>
              <a:t> </a:t>
            </a:r>
            <a:r>
              <a:rPr lang="en-US" sz="2400" dirty="0" err="1"/>
              <a:t>phát</a:t>
            </a:r>
            <a:r>
              <a:rPr lang="en-US" sz="2400" dirty="0"/>
              <a:t> </a:t>
            </a:r>
            <a:r>
              <a:rPr lang="en-US" sz="2400" dirty="0" err="1"/>
              <a:t>triển</a:t>
            </a:r>
            <a:r>
              <a:rPr lang="en-US" sz="2400" dirty="0"/>
              <a:t> </a:t>
            </a:r>
            <a:endParaRPr lang="en-US" sz="2400" dirty="0" smtClean="0"/>
          </a:p>
          <a:p>
            <a:pPr>
              <a:buFont typeface="Wingdings" pitchFamily="2" charset="2"/>
              <a:buChar char="ü"/>
            </a:pPr>
            <a:r>
              <a:rPr lang="en-US" dirty="0" smtClean="0"/>
              <a:t> </a:t>
            </a:r>
            <a:r>
              <a:rPr lang="en-US" sz="2800" b="1" dirty="0" err="1"/>
              <a:t>Hiệu</a:t>
            </a:r>
            <a:r>
              <a:rPr lang="en-US" sz="2800" b="1" dirty="0"/>
              <a:t> </a:t>
            </a:r>
            <a:r>
              <a:rPr lang="en-US" sz="2800" b="1" dirty="0" err="1"/>
              <a:t>quả</a:t>
            </a:r>
            <a:r>
              <a:rPr lang="en-US" dirty="0" smtClean="0"/>
              <a:t>: </a:t>
            </a:r>
            <a:r>
              <a:rPr lang="en-US" sz="2400" dirty="0" err="1" smtClean="0"/>
              <a:t>Sử</a:t>
            </a:r>
            <a:r>
              <a:rPr lang="en-US" sz="2400" dirty="0" smtClean="0"/>
              <a:t> </a:t>
            </a:r>
            <a:r>
              <a:rPr lang="en-US" sz="2400" dirty="0" err="1"/>
              <a:t>dụng</a:t>
            </a:r>
            <a:r>
              <a:rPr lang="en-US" sz="2400" dirty="0"/>
              <a:t> </a:t>
            </a:r>
            <a:r>
              <a:rPr lang="en-US" sz="2400" dirty="0" err="1"/>
              <a:t>tối</a:t>
            </a:r>
            <a:r>
              <a:rPr lang="en-US" sz="2400" dirty="0"/>
              <a:t> </a:t>
            </a:r>
            <a:r>
              <a:rPr lang="en-US" sz="2400" dirty="0" err="1"/>
              <a:t>ưu</a:t>
            </a:r>
            <a:r>
              <a:rPr lang="en-US" sz="2400" dirty="0"/>
              <a:t> </a:t>
            </a:r>
            <a:r>
              <a:rPr lang="en-US" sz="2400" dirty="0" err="1"/>
              <a:t>nguồn</a:t>
            </a:r>
            <a:r>
              <a:rPr lang="en-US" sz="2400" dirty="0"/>
              <a:t> </a:t>
            </a:r>
            <a:r>
              <a:rPr lang="en-US" sz="2400" dirty="0" err="1"/>
              <a:t>tài</a:t>
            </a:r>
            <a:r>
              <a:rPr lang="en-US" sz="2400" dirty="0"/>
              <a:t> </a:t>
            </a:r>
            <a:r>
              <a:rPr lang="en-US" sz="2400" dirty="0" err="1"/>
              <a:t>nguyên</a:t>
            </a:r>
            <a:r>
              <a:rPr lang="en-US" sz="2400" dirty="0"/>
              <a:t> </a:t>
            </a:r>
            <a:r>
              <a:rPr lang="en-US" sz="2400" dirty="0" err="1"/>
              <a:t>phần</a:t>
            </a:r>
            <a:r>
              <a:rPr lang="en-US" sz="2400" dirty="0"/>
              <a:t> </a:t>
            </a:r>
            <a:r>
              <a:rPr lang="en-US" sz="2400" dirty="0" err="1"/>
              <a:t>cứng</a:t>
            </a:r>
            <a:endParaRPr lang="en-US" sz="2400" dirty="0" smtClean="0"/>
          </a:p>
          <a:p>
            <a:pPr>
              <a:buFont typeface="Wingdings" pitchFamily="2" charset="2"/>
              <a:buChar char="ü"/>
            </a:pPr>
            <a:r>
              <a:rPr lang="en-US" dirty="0" smtClean="0"/>
              <a:t> </a:t>
            </a:r>
            <a:r>
              <a:rPr lang="en-US" sz="2800" b="1" dirty="0" err="1"/>
              <a:t>Tương</a:t>
            </a:r>
            <a:r>
              <a:rPr lang="en-US" sz="2800" b="1" dirty="0"/>
              <a:t> </a:t>
            </a:r>
            <a:r>
              <a:rPr lang="en-US" sz="2800" b="1" dirty="0" err="1"/>
              <a:t>thích</a:t>
            </a:r>
            <a:r>
              <a:rPr lang="en-US" dirty="0" smtClean="0"/>
              <a:t>: </a:t>
            </a:r>
            <a:r>
              <a:rPr lang="en-US" sz="2400" dirty="0" err="1"/>
              <a:t>Tương</a:t>
            </a:r>
            <a:r>
              <a:rPr lang="en-US" sz="2400" dirty="0"/>
              <a:t> </a:t>
            </a:r>
            <a:r>
              <a:rPr lang="en-US" sz="2400" dirty="0" err="1"/>
              <a:t>tác</a:t>
            </a:r>
            <a:r>
              <a:rPr lang="en-US" sz="2400" dirty="0"/>
              <a:t> </a:t>
            </a:r>
            <a:r>
              <a:rPr lang="en-US" sz="2400" dirty="0" err="1"/>
              <a:t>tốt</a:t>
            </a:r>
            <a:r>
              <a:rPr lang="en-US" sz="2400" dirty="0"/>
              <a:t> </a:t>
            </a:r>
            <a:r>
              <a:rPr lang="en-US" sz="2400" dirty="0" err="1"/>
              <a:t>với</a:t>
            </a:r>
            <a:r>
              <a:rPr lang="en-US" sz="2400" dirty="0"/>
              <a:t> </a:t>
            </a:r>
            <a:r>
              <a:rPr lang="en-US" sz="2400" dirty="0" err="1"/>
              <a:t>các</a:t>
            </a:r>
            <a:r>
              <a:rPr lang="en-US" sz="2400" dirty="0"/>
              <a:t> </a:t>
            </a:r>
            <a:r>
              <a:rPr lang="en-US" sz="2400" dirty="0" err="1"/>
              <a:t>phần</a:t>
            </a:r>
            <a:r>
              <a:rPr lang="en-US" sz="2400" dirty="0"/>
              <a:t> </a:t>
            </a:r>
            <a:r>
              <a:rPr lang="en-US" sz="2400" dirty="0" err="1"/>
              <a:t>mềm</a:t>
            </a:r>
            <a:r>
              <a:rPr lang="en-US" sz="2400" dirty="0"/>
              <a:t> </a:t>
            </a:r>
            <a:r>
              <a:rPr lang="en-US" sz="2400" dirty="0" err="1"/>
              <a:t>khác</a:t>
            </a:r>
            <a:endParaRPr lang="en-US" sz="2400" dirty="0"/>
          </a:p>
          <a:p>
            <a:pPr>
              <a:buFont typeface="Wingdings" pitchFamily="2" charset="2"/>
              <a:buChar char="ü"/>
            </a:pPr>
            <a:r>
              <a:rPr lang="en-US" dirty="0" smtClean="0"/>
              <a:t> </a:t>
            </a:r>
            <a:r>
              <a:rPr lang="en-US" sz="2800" b="1" dirty="0" err="1"/>
              <a:t>Tiện</a:t>
            </a:r>
            <a:r>
              <a:rPr lang="en-US" sz="2800" b="1" dirty="0"/>
              <a:t> </a:t>
            </a:r>
            <a:r>
              <a:rPr lang="en-US" sz="2800" b="1" dirty="0" err="1"/>
              <a:t>dụng</a:t>
            </a:r>
            <a:r>
              <a:rPr lang="en-US" dirty="0" smtClean="0"/>
              <a:t>: </a:t>
            </a:r>
            <a:r>
              <a:rPr lang="en-US" sz="2400" dirty="0" err="1" smtClean="0"/>
              <a:t>Dễ</a:t>
            </a:r>
            <a:r>
              <a:rPr lang="en-US" sz="2400" dirty="0" smtClean="0"/>
              <a:t> </a:t>
            </a:r>
            <a:r>
              <a:rPr lang="en-US" sz="2400" dirty="0" err="1"/>
              <a:t>đọc</a:t>
            </a:r>
            <a:r>
              <a:rPr lang="en-US" sz="2400" dirty="0"/>
              <a:t>, </a:t>
            </a:r>
            <a:r>
              <a:rPr lang="en-US" sz="2400" dirty="0" err="1"/>
              <a:t>dễ</a:t>
            </a:r>
            <a:r>
              <a:rPr lang="en-US" sz="2400" dirty="0"/>
              <a:t> </a:t>
            </a:r>
            <a:r>
              <a:rPr lang="en-US" sz="2400" dirty="0" err="1"/>
              <a:t>sử</a:t>
            </a:r>
            <a:r>
              <a:rPr lang="en-US" sz="2400" dirty="0"/>
              <a:t> </a:t>
            </a:r>
            <a:r>
              <a:rPr lang="en-US" sz="2400" dirty="0" err="1"/>
              <a:t>dụng</a:t>
            </a:r>
            <a:r>
              <a:rPr lang="en-US" sz="2400" dirty="0"/>
              <a:t>, </a:t>
            </a:r>
            <a:r>
              <a:rPr lang="en-US" sz="2400" dirty="0" err="1"/>
              <a:t>giao</a:t>
            </a:r>
            <a:r>
              <a:rPr lang="en-US" sz="2400" dirty="0"/>
              <a:t> </a:t>
            </a:r>
            <a:r>
              <a:rPr lang="en-US" sz="2400" dirty="0" err="1"/>
              <a:t>diện</a:t>
            </a:r>
            <a:r>
              <a:rPr lang="en-US" sz="2400" dirty="0"/>
              <a:t> </a:t>
            </a:r>
            <a:r>
              <a:rPr lang="en-US" sz="2400" dirty="0" err="1"/>
              <a:t>trực</a:t>
            </a:r>
            <a:r>
              <a:rPr lang="en-US" sz="2400" dirty="0"/>
              <a:t> </a:t>
            </a:r>
            <a:r>
              <a:rPr lang="en-US" sz="2400" dirty="0" err="1"/>
              <a:t>quan</a:t>
            </a:r>
            <a:endParaRPr lang="en-US" sz="2400" dirty="0"/>
          </a:p>
          <a:p>
            <a:pPr>
              <a:buFont typeface="Wingdings" pitchFamily="2" charset="2"/>
              <a:buChar char="ü"/>
            </a:pPr>
            <a:r>
              <a:rPr lang="en-US" dirty="0" smtClean="0"/>
              <a:t> </a:t>
            </a:r>
            <a:r>
              <a:rPr lang="en-US" sz="2800" b="1" dirty="0"/>
              <a:t>Tin </a:t>
            </a:r>
            <a:r>
              <a:rPr lang="en-US" sz="2800" b="1" dirty="0" err="1"/>
              <a:t>cậy</a:t>
            </a:r>
            <a:r>
              <a:rPr lang="en-US" dirty="0" smtClean="0"/>
              <a:t>: </a:t>
            </a:r>
            <a:r>
              <a:rPr lang="en-US" sz="2400" dirty="0" err="1"/>
              <a:t>ít</a:t>
            </a:r>
            <a:r>
              <a:rPr lang="en-US" sz="2400" dirty="0"/>
              <a:t> </a:t>
            </a:r>
            <a:r>
              <a:rPr lang="en-US" sz="2400" dirty="0" err="1"/>
              <a:t>khiếm</a:t>
            </a:r>
            <a:r>
              <a:rPr lang="en-US" sz="2400" dirty="0"/>
              <a:t> </a:t>
            </a:r>
            <a:r>
              <a:rPr lang="en-US" sz="2400" dirty="0" err="1" smtClean="0"/>
              <a:t>khuyết</a:t>
            </a:r>
            <a:r>
              <a:rPr lang="en-US" sz="2400" dirty="0" smtClean="0"/>
              <a:t>, </a:t>
            </a:r>
            <a:r>
              <a:rPr lang="en-US" sz="2400" dirty="0" err="1" smtClean="0"/>
              <a:t>ổn</a:t>
            </a:r>
            <a:r>
              <a:rPr lang="en-US" sz="2400" dirty="0" smtClean="0"/>
              <a:t> </a:t>
            </a:r>
            <a:r>
              <a:rPr lang="en-US" sz="2400" dirty="0" err="1" smtClean="0"/>
              <a:t>định</a:t>
            </a:r>
            <a:r>
              <a:rPr lang="en-US" sz="2400" dirty="0" smtClean="0"/>
              <a:t>, </a:t>
            </a:r>
            <a:r>
              <a:rPr lang="en-US" sz="2400" dirty="0" err="1"/>
              <a:t>không</a:t>
            </a:r>
            <a:r>
              <a:rPr lang="en-US" sz="2400" dirty="0"/>
              <a:t> </a:t>
            </a:r>
            <a:r>
              <a:rPr lang="en-US" sz="2400" dirty="0" err="1"/>
              <a:t>có</a:t>
            </a:r>
            <a:r>
              <a:rPr lang="en-US" sz="2400" dirty="0"/>
              <a:t> </a:t>
            </a:r>
            <a:r>
              <a:rPr lang="en-US" sz="2400" dirty="0" err="1"/>
              <a:t>lỗi</a:t>
            </a:r>
            <a:r>
              <a:rPr lang="en-US" sz="2400" dirty="0"/>
              <a:t> </a:t>
            </a:r>
            <a:r>
              <a:rPr lang="en-US" sz="2400" dirty="0" err="1"/>
              <a:t>lớn</a:t>
            </a:r>
            <a:r>
              <a:rPr lang="en-US" sz="2400" dirty="0"/>
              <a:t> </a:t>
            </a:r>
            <a:r>
              <a:rPr lang="en-US" sz="2400" dirty="0" err="1"/>
              <a:t>và</a:t>
            </a:r>
            <a:r>
              <a:rPr lang="en-US" sz="2400" dirty="0"/>
              <a:t> </a:t>
            </a:r>
            <a:r>
              <a:rPr lang="en-US" sz="2400" dirty="0" err="1"/>
              <a:t>cho</a:t>
            </a:r>
            <a:r>
              <a:rPr lang="en-US" sz="2400" dirty="0"/>
              <a:t> </a:t>
            </a:r>
            <a:r>
              <a:rPr lang="en-US" sz="2400" dirty="0" err="1"/>
              <a:t>kết</a:t>
            </a:r>
            <a:r>
              <a:rPr lang="en-US" sz="2400" dirty="0"/>
              <a:t> </a:t>
            </a:r>
            <a:r>
              <a:rPr lang="en-US" sz="2400" dirty="0" err="1"/>
              <a:t>quả</a:t>
            </a:r>
            <a:r>
              <a:rPr lang="en-US" sz="2400" dirty="0"/>
              <a:t> </a:t>
            </a:r>
            <a:r>
              <a:rPr lang="en-US" sz="2400" dirty="0" err="1"/>
              <a:t>xác</a:t>
            </a:r>
            <a:r>
              <a:rPr lang="en-US" sz="2400" dirty="0"/>
              <a:t> </a:t>
            </a:r>
            <a:r>
              <a:rPr lang="en-US" sz="2400" dirty="0" err="1"/>
              <a:t>đáng</a:t>
            </a:r>
            <a:endParaRPr lang="en-US" sz="2400" dirty="0" smtClean="0"/>
          </a:p>
          <a:p>
            <a:pPr>
              <a:buFont typeface="Wingdings" pitchFamily="2" charset="2"/>
              <a:buChar char="ü"/>
            </a:pPr>
            <a:r>
              <a:rPr lang="en-US" dirty="0" smtClean="0"/>
              <a:t> </a:t>
            </a:r>
            <a:r>
              <a:rPr lang="en-US" sz="2800" b="1" dirty="0" err="1"/>
              <a:t>Tính</a:t>
            </a:r>
            <a:r>
              <a:rPr lang="en-US" sz="2800" b="1" dirty="0"/>
              <a:t> </a:t>
            </a:r>
            <a:r>
              <a:rPr lang="en-US" sz="2800" b="1" dirty="0" err="1"/>
              <a:t>tái</a:t>
            </a:r>
            <a:r>
              <a:rPr lang="en-US" sz="2800" b="1" dirty="0"/>
              <a:t> </a:t>
            </a:r>
            <a:r>
              <a:rPr lang="en-US" sz="2800" b="1" dirty="0" err="1"/>
              <a:t>sử</a:t>
            </a:r>
            <a:r>
              <a:rPr lang="en-US" sz="2800" b="1" dirty="0"/>
              <a:t> </a:t>
            </a:r>
            <a:r>
              <a:rPr lang="en-US" sz="2800" b="1" dirty="0" err="1"/>
              <a:t>dụng</a:t>
            </a:r>
            <a:r>
              <a:rPr lang="en-US" dirty="0" smtClean="0"/>
              <a:t>: </a:t>
            </a:r>
            <a:r>
              <a:rPr lang="en-US" sz="2400" dirty="0" err="1"/>
              <a:t>C</a:t>
            </a:r>
            <a:r>
              <a:rPr lang="en-US" sz="2400" dirty="0" err="1" smtClean="0"/>
              <a:t>ó</a:t>
            </a:r>
            <a:r>
              <a:rPr lang="en-US" sz="2400" dirty="0" smtClean="0"/>
              <a:t> </a:t>
            </a:r>
            <a:r>
              <a:rPr lang="en-US" sz="2400" dirty="0" err="1"/>
              <a:t>thể</a:t>
            </a:r>
            <a:r>
              <a:rPr lang="en-US" sz="2400" dirty="0"/>
              <a:t> </a:t>
            </a:r>
            <a:r>
              <a:rPr lang="en-US" sz="2400" dirty="0" err="1"/>
              <a:t>dùng</a:t>
            </a:r>
            <a:r>
              <a:rPr lang="en-US" sz="2400" dirty="0"/>
              <a:t> </a:t>
            </a:r>
            <a:r>
              <a:rPr lang="en-US" sz="2400" dirty="0" err="1"/>
              <a:t>lại</a:t>
            </a:r>
            <a:r>
              <a:rPr lang="en-US" sz="2400" dirty="0"/>
              <a:t> </a:t>
            </a:r>
            <a:r>
              <a:rPr lang="en-US" sz="2400" dirty="0" err="1"/>
              <a:t>trong</a:t>
            </a:r>
            <a:r>
              <a:rPr lang="en-US" sz="2400" dirty="0"/>
              <a:t> </a:t>
            </a:r>
            <a:r>
              <a:rPr lang="en-US" sz="2400" dirty="0" err="1"/>
              <a:t>các</a:t>
            </a:r>
            <a:r>
              <a:rPr lang="en-US" sz="2400" dirty="0"/>
              <a:t> </a:t>
            </a:r>
            <a:r>
              <a:rPr lang="en-US" sz="2400" dirty="0" err="1"/>
              <a:t>phần</a:t>
            </a:r>
            <a:r>
              <a:rPr lang="en-US" sz="2400" dirty="0"/>
              <a:t> </a:t>
            </a:r>
            <a:r>
              <a:rPr lang="en-US" sz="2400" dirty="0" err="1"/>
              <a:t>mềm</a:t>
            </a:r>
            <a:r>
              <a:rPr lang="en-US" sz="2400" dirty="0"/>
              <a:t> </a:t>
            </a:r>
            <a:r>
              <a:rPr lang="en-US" sz="2400" dirty="0" err="1"/>
              <a:t>cùng</a:t>
            </a:r>
            <a:r>
              <a:rPr lang="en-US" sz="2400" dirty="0"/>
              <a:t> </a:t>
            </a:r>
            <a:r>
              <a:rPr lang="en-US" sz="2400" dirty="0" err="1"/>
              <a:t>lớp</a:t>
            </a:r>
            <a:r>
              <a:rPr lang="en-US" sz="2400" dirty="0"/>
              <a:t> </a:t>
            </a:r>
            <a:endParaRPr lang="en-US" sz="2400" dirty="0" smtClean="0"/>
          </a:p>
          <a:p>
            <a:pPr>
              <a:buFont typeface="Wingdings" pitchFamily="2" charset="2"/>
              <a:buChar char="ü"/>
            </a:pPr>
            <a:r>
              <a:rPr lang="en-US" sz="2800" b="1" dirty="0"/>
              <a:t>An </a:t>
            </a:r>
            <a:r>
              <a:rPr lang="en-US" sz="2800" b="1" dirty="0" err="1"/>
              <a:t>toàn</a:t>
            </a:r>
            <a:r>
              <a:rPr lang="en-US" sz="2800" b="1" dirty="0"/>
              <a:t> </a:t>
            </a:r>
            <a:r>
              <a:rPr lang="en-US" sz="2800" b="1" dirty="0" err="1"/>
              <a:t>bảo</a:t>
            </a:r>
            <a:r>
              <a:rPr lang="en-US" sz="2800" b="1" dirty="0"/>
              <a:t> </a:t>
            </a:r>
            <a:r>
              <a:rPr lang="en-US" sz="2800" b="1" dirty="0" err="1"/>
              <a:t>mật</a:t>
            </a:r>
            <a:endParaRPr lang="en-US" sz="2800" b="1" dirty="0"/>
          </a:p>
        </p:txBody>
      </p:sp>
      <p:sp>
        <p:nvSpPr>
          <p:cNvPr id="4" name="Hexagon 3"/>
          <p:cNvSpPr/>
          <p:nvPr/>
        </p:nvSpPr>
        <p:spPr>
          <a:xfrm>
            <a:off x="609600" y="533400"/>
            <a:ext cx="7824019" cy="685800"/>
          </a:xfrm>
          <a:prstGeom prst="hexagon">
            <a:avLst/>
          </a:prstGeom>
          <a:solidFill>
            <a:srgbClr val="FDEFE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solidFill>
                  <a:srgbClr val="C00000"/>
                </a:solidFill>
                <a:latin typeface="Times New Roman" pitchFamily="18" charset="0"/>
                <a:cs typeface="Times New Roman" pitchFamily="18" charset="0"/>
              </a:rPr>
              <a:t>Những đặc tính chất lượng PM</a:t>
            </a:r>
            <a:endParaRPr lang="en-US" sz="3200" b="1">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4850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lnSpc>
                <a:spcPct val="150000"/>
              </a:lnSpc>
            </a:pPr>
            <a:r>
              <a:rPr lang="en-US" sz="3600" smtClean="0"/>
              <a:t>CMM </a:t>
            </a:r>
            <a:r>
              <a:rPr lang="en-US" sz="2400" smtClean="0"/>
              <a:t>(Capability Maturity Model): </a:t>
            </a:r>
            <a:r>
              <a:rPr lang="en-US" sz="2400"/>
              <a:t>Đ</a:t>
            </a:r>
            <a:r>
              <a:rPr lang="en-US" sz="2400" smtClean="0"/>
              <a:t>ánh </a:t>
            </a:r>
            <a:r>
              <a:rPr lang="en-US" sz="2400"/>
              <a:t>giá quá trình phát triển phần </a:t>
            </a:r>
            <a:r>
              <a:rPr lang="en-US" sz="2400" smtClean="0"/>
              <a:t>mềm, có 5 mức độ.</a:t>
            </a:r>
          </a:p>
          <a:p>
            <a:pPr algn="just">
              <a:lnSpc>
                <a:spcPct val="150000"/>
              </a:lnSpc>
            </a:pPr>
            <a:r>
              <a:rPr lang="en-US" sz="3600" smtClean="0"/>
              <a:t>ISO </a:t>
            </a:r>
            <a:r>
              <a:rPr lang="en-US" sz="2400" smtClean="0"/>
              <a:t>(International standard Organization): Hướng đến mức </a:t>
            </a:r>
            <a:r>
              <a:rPr lang="en-US" sz="2400"/>
              <a:t>độ chất lượng yêu cầu tối thiểu mà một qui trình phần mềm phải đạt được </a:t>
            </a:r>
            <a:endParaRPr lang="en-US" sz="2400" smtClean="0"/>
          </a:p>
          <a:p>
            <a:pPr algn="just">
              <a:lnSpc>
                <a:spcPct val="150000"/>
              </a:lnSpc>
            </a:pPr>
            <a:r>
              <a:rPr lang="en-US" sz="3600" smtClean="0"/>
              <a:t>IEEE: </a:t>
            </a:r>
            <a:r>
              <a:rPr lang="en-US" sz="2400" smtClean="0"/>
              <a:t>Tổ chức đánh giá của cộng đồng Khoa học kỹ thuật hàng đầu thế giới</a:t>
            </a:r>
            <a:endParaRPr lang="en-US" sz="3600"/>
          </a:p>
        </p:txBody>
      </p:sp>
      <p:sp>
        <p:nvSpPr>
          <p:cNvPr id="4" name="Title 3"/>
          <p:cNvSpPr>
            <a:spLocks noGrp="1"/>
          </p:cNvSpPr>
          <p:nvPr>
            <p:ph type="title"/>
          </p:nvPr>
        </p:nvSpPr>
        <p:spPr/>
        <p:txBody>
          <a:bodyPr/>
          <a:lstStyle/>
          <a:p>
            <a:endParaRPr lang="en-US"/>
          </a:p>
        </p:txBody>
      </p:sp>
      <p:sp>
        <p:nvSpPr>
          <p:cNvPr id="5" name="Hexagon 4"/>
          <p:cNvSpPr/>
          <p:nvPr/>
        </p:nvSpPr>
        <p:spPr>
          <a:xfrm>
            <a:off x="0" y="533400"/>
            <a:ext cx="8839200" cy="990600"/>
          </a:xfrm>
          <a:prstGeom prst="hexagon">
            <a:avLst/>
          </a:prstGeom>
          <a:solidFill>
            <a:srgbClr val="FDEFE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solidFill>
                  <a:srgbClr val="C00000"/>
                </a:solidFill>
                <a:latin typeface="Times New Roman" pitchFamily="18" charset="0"/>
                <a:cs typeface="Times New Roman" pitchFamily="18" charset="0"/>
              </a:rPr>
              <a:t>Các tiêu chuẩn đảm bảo chất lượng PM  SQA</a:t>
            </a:r>
            <a:endParaRPr lang="en-US" sz="3200" b="1">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67996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spcBef>
                <a:spcPts val="600"/>
              </a:spcBef>
            </a:pPr>
            <a:r>
              <a:rPr lang="en-US" dirty="0" err="1"/>
              <a:t>Mô</a:t>
            </a:r>
            <a:r>
              <a:rPr lang="en-US" dirty="0"/>
              <a:t> </a:t>
            </a:r>
            <a:r>
              <a:rPr lang="en-US" dirty="0" err="1"/>
              <a:t>hình</a:t>
            </a:r>
            <a:r>
              <a:rPr lang="en-US" dirty="0"/>
              <a:t> </a:t>
            </a:r>
            <a:r>
              <a:rPr lang="en-US" dirty="0" err="1" smtClean="0"/>
              <a:t>phát</a:t>
            </a:r>
            <a:r>
              <a:rPr lang="en-US" dirty="0" smtClean="0"/>
              <a:t> </a:t>
            </a:r>
            <a:r>
              <a:rPr lang="en-US" dirty="0" err="1" smtClean="0"/>
              <a:t>triển</a:t>
            </a:r>
            <a:r>
              <a:rPr lang="en-US" dirty="0" smtClean="0"/>
              <a:t> PM </a:t>
            </a:r>
            <a:r>
              <a:rPr lang="en-US" dirty="0" err="1" smtClean="0"/>
              <a:t>là</a:t>
            </a:r>
            <a:r>
              <a:rPr lang="en-US" dirty="0" smtClean="0"/>
              <a:t> </a:t>
            </a:r>
            <a:r>
              <a:rPr lang="en-US" dirty="0" err="1"/>
              <a:t>một</a:t>
            </a:r>
            <a:r>
              <a:rPr lang="en-US" dirty="0"/>
              <a:t> </a:t>
            </a:r>
            <a:r>
              <a:rPr lang="en-US" dirty="0" err="1"/>
              <a:t>dạng</a:t>
            </a:r>
            <a:r>
              <a:rPr lang="en-US" dirty="0"/>
              <a:t> </a:t>
            </a:r>
            <a:r>
              <a:rPr lang="en-US" dirty="0" err="1"/>
              <a:t>trình</a:t>
            </a:r>
            <a:r>
              <a:rPr lang="en-US" dirty="0"/>
              <a:t> </a:t>
            </a:r>
            <a:r>
              <a:rPr lang="en-US" dirty="0" err="1"/>
              <a:t>bày</a:t>
            </a:r>
            <a:r>
              <a:rPr lang="en-US" dirty="0"/>
              <a:t> </a:t>
            </a:r>
            <a:r>
              <a:rPr lang="en-US" dirty="0" err="1"/>
              <a:t>đơn</a:t>
            </a:r>
            <a:r>
              <a:rPr lang="en-US" dirty="0"/>
              <a:t> </a:t>
            </a:r>
            <a:r>
              <a:rPr lang="en-US" dirty="0" err="1"/>
              <a:t>giản</a:t>
            </a:r>
            <a:r>
              <a:rPr lang="en-US" dirty="0"/>
              <a:t> </a:t>
            </a:r>
            <a:r>
              <a:rPr lang="en-US" dirty="0" err="1"/>
              <a:t>hóa</a:t>
            </a:r>
            <a:r>
              <a:rPr lang="en-US" dirty="0"/>
              <a:t> </a:t>
            </a:r>
            <a:r>
              <a:rPr lang="en-US" dirty="0" err="1"/>
              <a:t>của</a:t>
            </a:r>
            <a:r>
              <a:rPr lang="en-US" dirty="0"/>
              <a:t> </a:t>
            </a:r>
            <a:r>
              <a:rPr lang="en-US" dirty="0" err="1"/>
              <a:t>thế</a:t>
            </a:r>
            <a:r>
              <a:rPr lang="en-US" dirty="0"/>
              <a:t> </a:t>
            </a:r>
            <a:r>
              <a:rPr lang="en-US" dirty="0" err="1"/>
              <a:t>giới</a:t>
            </a:r>
            <a:r>
              <a:rPr lang="en-US" dirty="0"/>
              <a:t> </a:t>
            </a:r>
            <a:r>
              <a:rPr lang="en-US" dirty="0" err="1" smtClean="0"/>
              <a:t>thực</a:t>
            </a:r>
            <a:r>
              <a:rPr lang="en-US" dirty="0"/>
              <a:t> </a:t>
            </a:r>
            <a:r>
              <a:rPr lang="en-US" dirty="0" err="1" smtClean="0"/>
              <a:t>bằng</a:t>
            </a:r>
            <a:r>
              <a:rPr lang="en-US" dirty="0" smtClean="0"/>
              <a:t> </a:t>
            </a:r>
            <a:r>
              <a:rPr lang="en-US" dirty="0" err="1"/>
              <a:t>các</a:t>
            </a:r>
            <a:r>
              <a:rPr lang="en-US" dirty="0"/>
              <a:t> </a:t>
            </a:r>
            <a:r>
              <a:rPr lang="en-US" dirty="0" err="1"/>
              <a:t>ngôn</a:t>
            </a:r>
            <a:r>
              <a:rPr lang="en-US" dirty="0"/>
              <a:t> </a:t>
            </a:r>
            <a:r>
              <a:rPr lang="en-US" dirty="0" err="1"/>
              <a:t>ngữ</a:t>
            </a:r>
            <a:r>
              <a:rPr lang="en-US" dirty="0"/>
              <a:t> </a:t>
            </a:r>
            <a:r>
              <a:rPr lang="en-US" dirty="0" err="1"/>
              <a:t>đồ</a:t>
            </a:r>
            <a:r>
              <a:rPr lang="en-US" dirty="0"/>
              <a:t> </a:t>
            </a:r>
            <a:r>
              <a:rPr lang="en-US" dirty="0" err="1"/>
              <a:t>họa</a:t>
            </a:r>
            <a:r>
              <a:rPr lang="en-US" dirty="0"/>
              <a:t> (</a:t>
            </a:r>
            <a:r>
              <a:rPr lang="en-US" dirty="0" err="1"/>
              <a:t>đa</a:t>
            </a:r>
            <a:r>
              <a:rPr lang="en-US" dirty="0"/>
              <a:t> </a:t>
            </a:r>
            <a:r>
              <a:rPr lang="en-US" dirty="0" err="1"/>
              <a:t>số</a:t>
            </a:r>
            <a:r>
              <a:rPr lang="en-US" dirty="0"/>
              <a:t> </a:t>
            </a:r>
            <a:r>
              <a:rPr lang="en-US" dirty="0" err="1"/>
              <a:t>là</a:t>
            </a:r>
            <a:r>
              <a:rPr lang="en-US" dirty="0"/>
              <a:t> </a:t>
            </a:r>
            <a:r>
              <a:rPr lang="en-US" dirty="0" err="1"/>
              <a:t>sơ</a:t>
            </a:r>
            <a:r>
              <a:rPr lang="en-US" dirty="0"/>
              <a:t> </a:t>
            </a:r>
            <a:r>
              <a:rPr lang="en-US" dirty="0" err="1"/>
              <a:t>đồ</a:t>
            </a:r>
            <a:r>
              <a:rPr lang="en-US" dirty="0"/>
              <a:t> - diagram</a:t>
            </a:r>
            <a:r>
              <a:rPr lang="en-US" dirty="0" smtClean="0"/>
              <a:t>).</a:t>
            </a:r>
          </a:p>
          <a:p>
            <a:pPr algn="just">
              <a:spcBef>
                <a:spcPts val="600"/>
              </a:spcBef>
            </a:pPr>
            <a:r>
              <a:rPr lang="en-US" dirty="0" err="1"/>
              <a:t>Mục</a:t>
            </a:r>
            <a:r>
              <a:rPr lang="en-US" dirty="0"/>
              <a:t> </a:t>
            </a:r>
            <a:r>
              <a:rPr lang="en-US" dirty="0" err="1"/>
              <a:t>đích</a:t>
            </a:r>
            <a:r>
              <a:rPr lang="en-US" dirty="0"/>
              <a:t> </a:t>
            </a:r>
            <a:r>
              <a:rPr lang="en-US" dirty="0" err="1"/>
              <a:t>của</a:t>
            </a:r>
            <a:r>
              <a:rPr lang="en-US" dirty="0"/>
              <a:t> </a:t>
            </a:r>
            <a:r>
              <a:rPr lang="en-US" dirty="0" err="1"/>
              <a:t>mô</a:t>
            </a:r>
            <a:r>
              <a:rPr lang="en-US" dirty="0"/>
              <a:t> </a:t>
            </a:r>
            <a:r>
              <a:rPr lang="en-US" dirty="0" err="1"/>
              <a:t>hình</a:t>
            </a:r>
            <a:r>
              <a:rPr lang="en-US" dirty="0"/>
              <a:t> </a:t>
            </a:r>
            <a:r>
              <a:rPr lang="en-US" dirty="0" err="1" smtClean="0"/>
              <a:t>hóa</a:t>
            </a:r>
            <a:r>
              <a:rPr lang="en-US" dirty="0" smtClean="0"/>
              <a:t>:</a:t>
            </a:r>
          </a:p>
          <a:p>
            <a:pPr lvl="1" algn="just">
              <a:lnSpc>
                <a:spcPct val="150000"/>
              </a:lnSpc>
              <a:spcBef>
                <a:spcPts val="600"/>
              </a:spcBef>
            </a:pPr>
            <a:r>
              <a:rPr lang="en-US" dirty="0" err="1"/>
              <a:t>Làm</a:t>
            </a:r>
            <a:r>
              <a:rPr lang="en-US" dirty="0"/>
              <a:t> </a:t>
            </a:r>
            <a:r>
              <a:rPr lang="en-US" dirty="0" err="1"/>
              <a:t>sáng</a:t>
            </a:r>
            <a:r>
              <a:rPr lang="en-US" dirty="0"/>
              <a:t> </a:t>
            </a:r>
            <a:r>
              <a:rPr lang="en-US" dirty="0" err="1"/>
              <a:t>tỏ</a:t>
            </a:r>
            <a:r>
              <a:rPr lang="en-US" dirty="0"/>
              <a:t> </a:t>
            </a:r>
            <a:r>
              <a:rPr lang="en-US" dirty="0" err="1"/>
              <a:t>vấn</a:t>
            </a:r>
            <a:r>
              <a:rPr lang="en-US" dirty="0"/>
              <a:t> </a:t>
            </a:r>
            <a:r>
              <a:rPr lang="en-US" dirty="0" err="1" smtClean="0"/>
              <a:t>đề</a:t>
            </a:r>
            <a:endParaRPr lang="en-US" dirty="0" smtClean="0"/>
          </a:p>
          <a:p>
            <a:pPr lvl="1" algn="just">
              <a:lnSpc>
                <a:spcPct val="150000"/>
              </a:lnSpc>
              <a:spcBef>
                <a:spcPts val="600"/>
              </a:spcBef>
            </a:pPr>
            <a:r>
              <a:rPr lang="en-US" dirty="0"/>
              <a:t> </a:t>
            </a:r>
            <a:r>
              <a:rPr lang="en-US" dirty="0" err="1"/>
              <a:t>Mô</a:t>
            </a:r>
            <a:r>
              <a:rPr lang="en-US" dirty="0"/>
              <a:t> </a:t>
            </a:r>
            <a:r>
              <a:rPr lang="en-US" dirty="0" err="1"/>
              <a:t>phỏng</a:t>
            </a:r>
            <a:r>
              <a:rPr lang="en-US" dirty="0"/>
              <a:t> </a:t>
            </a:r>
            <a:r>
              <a:rPr lang="en-US" dirty="0" err="1"/>
              <a:t>được</a:t>
            </a:r>
            <a:r>
              <a:rPr lang="en-US" dirty="0"/>
              <a:t> </a:t>
            </a:r>
            <a:r>
              <a:rPr lang="en-US" dirty="0" err="1"/>
              <a:t>hình</a:t>
            </a:r>
            <a:r>
              <a:rPr lang="en-US" dirty="0"/>
              <a:t> </a:t>
            </a:r>
            <a:r>
              <a:rPr lang="en-US" dirty="0" err="1"/>
              <a:t>ảnh</a:t>
            </a:r>
            <a:r>
              <a:rPr lang="en-US" dirty="0"/>
              <a:t> </a:t>
            </a:r>
            <a:r>
              <a:rPr lang="en-US" dirty="0" err="1"/>
              <a:t>tương</a:t>
            </a:r>
            <a:r>
              <a:rPr lang="en-US" dirty="0"/>
              <a:t> </a:t>
            </a:r>
            <a:r>
              <a:rPr lang="en-US" dirty="0" err="1"/>
              <a:t>tự</a:t>
            </a:r>
            <a:r>
              <a:rPr lang="en-US" dirty="0"/>
              <a:t> </a:t>
            </a:r>
            <a:r>
              <a:rPr lang="en-US" dirty="0" err="1"/>
              <a:t>của</a:t>
            </a:r>
            <a:r>
              <a:rPr lang="en-US" dirty="0"/>
              <a:t> </a:t>
            </a:r>
            <a:r>
              <a:rPr lang="en-US" dirty="0" err="1"/>
              <a:t>hệ</a:t>
            </a:r>
            <a:r>
              <a:rPr lang="en-US" dirty="0"/>
              <a:t> </a:t>
            </a:r>
            <a:r>
              <a:rPr lang="en-US" dirty="0" err="1" smtClean="0"/>
              <a:t>thống</a:t>
            </a:r>
            <a:endParaRPr lang="en-US" dirty="0" smtClean="0"/>
          </a:p>
          <a:p>
            <a:pPr lvl="1" algn="just">
              <a:lnSpc>
                <a:spcPct val="150000"/>
              </a:lnSpc>
              <a:spcBef>
                <a:spcPts val="600"/>
              </a:spcBef>
            </a:pPr>
            <a:r>
              <a:rPr lang="en-US" dirty="0" err="1"/>
              <a:t>Gia</a:t>
            </a:r>
            <a:r>
              <a:rPr lang="en-US" dirty="0"/>
              <a:t> </a:t>
            </a:r>
            <a:r>
              <a:rPr lang="en-US" dirty="0" err="1"/>
              <a:t>tăng</a:t>
            </a:r>
            <a:r>
              <a:rPr lang="en-US" dirty="0"/>
              <a:t> </a:t>
            </a:r>
            <a:r>
              <a:rPr lang="en-US" dirty="0" err="1"/>
              <a:t>khả</a:t>
            </a:r>
            <a:r>
              <a:rPr lang="en-US" dirty="0"/>
              <a:t> </a:t>
            </a:r>
            <a:r>
              <a:rPr lang="en-US" dirty="0" err="1"/>
              <a:t>năng</a:t>
            </a:r>
            <a:r>
              <a:rPr lang="en-US" dirty="0"/>
              <a:t> </a:t>
            </a:r>
            <a:r>
              <a:rPr lang="en-US" dirty="0" err="1"/>
              <a:t>duy</a:t>
            </a:r>
            <a:r>
              <a:rPr lang="en-US" dirty="0"/>
              <a:t> </a:t>
            </a:r>
            <a:r>
              <a:rPr lang="en-US" dirty="0" err="1"/>
              <a:t>trì</a:t>
            </a:r>
            <a:r>
              <a:rPr lang="en-US" dirty="0"/>
              <a:t> </a:t>
            </a:r>
            <a:r>
              <a:rPr lang="en-US" dirty="0" err="1"/>
              <a:t>hệ</a:t>
            </a:r>
            <a:r>
              <a:rPr lang="en-US" dirty="0"/>
              <a:t> </a:t>
            </a:r>
            <a:r>
              <a:rPr lang="en-US" dirty="0" err="1" smtClean="0"/>
              <a:t>thống</a:t>
            </a:r>
            <a:endParaRPr lang="en-US" dirty="0" smtClean="0"/>
          </a:p>
          <a:p>
            <a:pPr lvl="1" algn="just">
              <a:lnSpc>
                <a:spcPct val="150000"/>
              </a:lnSpc>
              <a:spcBef>
                <a:spcPts val="600"/>
              </a:spcBef>
            </a:pPr>
            <a:r>
              <a:rPr lang="en-US" dirty="0"/>
              <a:t> </a:t>
            </a:r>
            <a:r>
              <a:rPr lang="en-US" dirty="0" err="1"/>
              <a:t>Làm</a:t>
            </a:r>
            <a:r>
              <a:rPr lang="en-US" dirty="0"/>
              <a:t> </a:t>
            </a:r>
            <a:r>
              <a:rPr lang="en-US" dirty="0" err="1"/>
              <a:t>đơn</a:t>
            </a:r>
            <a:r>
              <a:rPr lang="en-US" dirty="0"/>
              <a:t> </a:t>
            </a:r>
            <a:r>
              <a:rPr lang="en-US" dirty="0" err="1"/>
              <a:t>giản</a:t>
            </a:r>
            <a:r>
              <a:rPr lang="en-US" dirty="0"/>
              <a:t> </a:t>
            </a:r>
            <a:r>
              <a:rPr lang="en-US" dirty="0" err="1"/>
              <a:t>hóa</a:t>
            </a:r>
            <a:r>
              <a:rPr lang="en-US" dirty="0"/>
              <a:t> </a:t>
            </a:r>
            <a:r>
              <a:rPr lang="en-US" dirty="0" err="1"/>
              <a:t>vấn</a:t>
            </a:r>
            <a:r>
              <a:rPr lang="en-US" dirty="0"/>
              <a:t> </a:t>
            </a:r>
            <a:r>
              <a:rPr lang="en-US" dirty="0" err="1"/>
              <a:t>đề</a:t>
            </a:r>
            <a:endParaRPr lang="en-US" dirty="0" smtClean="0"/>
          </a:p>
        </p:txBody>
      </p:sp>
      <p:sp>
        <p:nvSpPr>
          <p:cNvPr id="5" name="Hexagon 4"/>
          <p:cNvSpPr/>
          <p:nvPr/>
        </p:nvSpPr>
        <p:spPr>
          <a:xfrm>
            <a:off x="609600" y="533400"/>
            <a:ext cx="7824019" cy="685800"/>
          </a:xfrm>
          <a:prstGeom prst="hexagon">
            <a:avLst/>
          </a:prstGeom>
          <a:solidFill>
            <a:srgbClr val="FDEFE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solidFill>
                  <a:srgbClr val="C00000"/>
                </a:solidFill>
                <a:latin typeface="Times New Roman" pitchFamily="18" charset="0"/>
                <a:cs typeface="Times New Roman" pitchFamily="18" charset="0"/>
              </a:rPr>
              <a:t>Các mô hình phát triển PM</a:t>
            </a:r>
            <a:endParaRPr lang="en-US" sz="3200" b="1">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2316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382000" cy="4525963"/>
          </a:xfrm>
        </p:spPr>
        <p:txBody>
          <a:bodyPr>
            <a:normAutofit lnSpcReduction="10000"/>
          </a:bodyPr>
          <a:lstStyle/>
          <a:p>
            <a:r>
              <a:rPr lang="en-US" dirty="0" err="1" smtClean="0">
                <a:solidFill>
                  <a:srgbClr val="D0029A"/>
                </a:solidFill>
              </a:rPr>
              <a:t>Mô</a:t>
            </a:r>
            <a:r>
              <a:rPr lang="en-US" dirty="0" smtClean="0">
                <a:solidFill>
                  <a:srgbClr val="D0029A"/>
                </a:solidFill>
              </a:rPr>
              <a:t> </a:t>
            </a:r>
            <a:r>
              <a:rPr lang="en-US" dirty="0" err="1" smtClean="0">
                <a:solidFill>
                  <a:srgbClr val="D0029A"/>
                </a:solidFill>
              </a:rPr>
              <a:t>hình</a:t>
            </a:r>
            <a:r>
              <a:rPr lang="en-US" dirty="0" smtClean="0">
                <a:solidFill>
                  <a:srgbClr val="D0029A"/>
                </a:solidFill>
              </a:rPr>
              <a:t> </a:t>
            </a:r>
            <a:r>
              <a:rPr lang="en-US" dirty="0" err="1" smtClean="0">
                <a:solidFill>
                  <a:srgbClr val="D0029A"/>
                </a:solidFill>
              </a:rPr>
              <a:t>tuần</a:t>
            </a:r>
            <a:r>
              <a:rPr lang="en-US" dirty="0" smtClean="0">
                <a:solidFill>
                  <a:srgbClr val="D0029A"/>
                </a:solidFill>
              </a:rPr>
              <a:t> </a:t>
            </a:r>
            <a:r>
              <a:rPr lang="en-US" dirty="0" err="1" smtClean="0">
                <a:solidFill>
                  <a:srgbClr val="D0029A"/>
                </a:solidFill>
              </a:rPr>
              <a:t>tự</a:t>
            </a:r>
            <a:endParaRPr lang="en-US" dirty="0" smtClean="0">
              <a:solidFill>
                <a:srgbClr val="D0029A"/>
              </a:solidFill>
            </a:endParaRPr>
          </a:p>
          <a:p>
            <a:pPr lvl="1"/>
            <a:r>
              <a:rPr lang="en-AU" dirty="0" err="1"/>
              <a:t>Mô</a:t>
            </a:r>
            <a:r>
              <a:rPr lang="en-AU" dirty="0"/>
              <a:t> </a:t>
            </a:r>
            <a:r>
              <a:rPr lang="en-AU" dirty="0" err="1"/>
              <a:t>hình</a:t>
            </a:r>
            <a:r>
              <a:rPr lang="en-AU" dirty="0"/>
              <a:t> </a:t>
            </a:r>
            <a:r>
              <a:rPr lang="en-AU" dirty="0" err="1"/>
              <a:t>xây</a:t>
            </a:r>
            <a:r>
              <a:rPr lang="en-AU" dirty="0"/>
              <a:t> </a:t>
            </a:r>
            <a:r>
              <a:rPr lang="en-AU" dirty="0" err="1"/>
              <a:t>dựng</a:t>
            </a:r>
            <a:r>
              <a:rPr lang="en-AU" dirty="0"/>
              <a:t> </a:t>
            </a:r>
            <a:r>
              <a:rPr lang="en-AU" dirty="0" err="1"/>
              <a:t>và</a:t>
            </a:r>
            <a:r>
              <a:rPr lang="en-AU" dirty="0"/>
              <a:t> </a:t>
            </a:r>
            <a:r>
              <a:rPr lang="en-AU" dirty="0" err="1"/>
              <a:t>hiệu</a:t>
            </a:r>
            <a:r>
              <a:rPr lang="en-AU" dirty="0"/>
              <a:t> </a:t>
            </a:r>
            <a:r>
              <a:rPr lang="en-AU" dirty="0" err="1"/>
              <a:t>chỉnh</a:t>
            </a:r>
            <a:r>
              <a:rPr lang="en-AU" dirty="0"/>
              <a:t> </a:t>
            </a:r>
            <a:endParaRPr lang="en-US" dirty="0"/>
          </a:p>
          <a:p>
            <a:pPr lvl="1"/>
            <a:r>
              <a:rPr lang="en-AU" dirty="0" err="1"/>
              <a:t>Mô</a:t>
            </a:r>
            <a:r>
              <a:rPr lang="en-AU" dirty="0"/>
              <a:t> </a:t>
            </a:r>
            <a:r>
              <a:rPr lang="en-AU" dirty="0" err="1"/>
              <a:t>hình</a:t>
            </a:r>
            <a:r>
              <a:rPr lang="en-AU" dirty="0"/>
              <a:t> </a:t>
            </a:r>
            <a:r>
              <a:rPr lang="en-AU" dirty="0" err="1"/>
              <a:t>thác</a:t>
            </a:r>
            <a:r>
              <a:rPr lang="en-AU" dirty="0"/>
              <a:t> </a:t>
            </a:r>
            <a:r>
              <a:rPr lang="en-AU" dirty="0" err="1"/>
              <a:t>nước</a:t>
            </a:r>
            <a:r>
              <a:rPr lang="en-AU" dirty="0"/>
              <a:t>- waterfall </a:t>
            </a:r>
            <a:endParaRPr lang="en-US" dirty="0"/>
          </a:p>
          <a:p>
            <a:pPr lvl="1"/>
            <a:r>
              <a:rPr lang="en-AU" dirty="0" err="1"/>
              <a:t>Mô</a:t>
            </a:r>
            <a:r>
              <a:rPr lang="en-AU" dirty="0"/>
              <a:t> </a:t>
            </a:r>
            <a:r>
              <a:rPr lang="en-AU" dirty="0" err="1"/>
              <a:t>hình</a:t>
            </a:r>
            <a:r>
              <a:rPr lang="en-AU" dirty="0"/>
              <a:t> </a:t>
            </a:r>
            <a:r>
              <a:rPr lang="en-AU" dirty="0" err="1"/>
              <a:t>phát</a:t>
            </a:r>
            <a:r>
              <a:rPr lang="en-AU" dirty="0"/>
              <a:t> </a:t>
            </a:r>
            <a:r>
              <a:rPr lang="en-AU" dirty="0" err="1"/>
              <a:t>triển</a:t>
            </a:r>
            <a:r>
              <a:rPr lang="en-AU" dirty="0"/>
              <a:t> </a:t>
            </a:r>
            <a:r>
              <a:rPr lang="en-AU" dirty="0" err="1"/>
              <a:t>nhanh</a:t>
            </a:r>
            <a:r>
              <a:rPr lang="en-AU" dirty="0"/>
              <a:t> </a:t>
            </a:r>
            <a:r>
              <a:rPr lang="en-AU" dirty="0" err="1"/>
              <a:t>ứng</a:t>
            </a:r>
            <a:r>
              <a:rPr lang="en-AU" dirty="0"/>
              <a:t> </a:t>
            </a:r>
            <a:r>
              <a:rPr lang="en-AU" dirty="0" err="1"/>
              <a:t>dụng</a:t>
            </a:r>
            <a:r>
              <a:rPr lang="en-AU" dirty="0"/>
              <a:t> - </a:t>
            </a:r>
            <a:r>
              <a:rPr lang="en-AU" dirty="0" smtClean="0"/>
              <a:t>RAD</a:t>
            </a:r>
            <a:endParaRPr lang="en-US" dirty="0" smtClean="0"/>
          </a:p>
          <a:p>
            <a:r>
              <a:rPr lang="en-US" dirty="0" err="1" smtClean="0">
                <a:solidFill>
                  <a:srgbClr val="D0029A"/>
                </a:solidFill>
              </a:rPr>
              <a:t>Mô</a:t>
            </a:r>
            <a:r>
              <a:rPr lang="en-US" dirty="0" smtClean="0">
                <a:solidFill>
                  <a:srgbClr val="D0029A"/>
                </a:solidFill>
              </a:rPr>
              <a:t> </a:t>
            </a:r>
            <a:r>
              <a:rPr lang="en-US" dirty="0" err="1" smtClean="0">
                <a:solidFill>
                  <a:srgbClr val="D0029A"/>
                </a:solidFill>
              </a:rPr>
              <a:t>hình</a:t>
            </a:r>
            <a:r>
              <a:rPr lang="en-US" dirty="0" smtClean="0">
                <a:solidFill>
                  <a:srgbClr val="D0029A"/>
                </a:solidFill>
              </a:rPr>
              <a:t> </a:t>
            </a:r>
            <a:r>
              <a:rPr lang="en-US" dirty="0" err="1" smtClean="0">
                <a:solidFill>
                  <a:srgbClr val="D0029A"/>
                </a:solidFill>
              </a:rPr>
              <a:t>lặp</a:t>
            </a:r>
            <a:r>
              <a:rPr lang="en-US" dirty="0" smtClean="0">
                <a:solidFill>
                  <a:srgbClr val="D0029A"/>
                </a:solidFill>
              </a:rPr>
              <a:t> </a:t>
            </a:r>
            <a:r>
              <a:rPr lang="en-US" dirty="0" err="1" smtClean="0">
                <a:solidFill>
                  <a:srgbClr val="D0029A"/>
                </a:solidFill>
              </a:rPr>
              <a:t>lại</a:t>
            </a:r>
            <a:endParaRPr lang="en-US" dirty="0" smtClean="0">
              <a:solidFill>
                <a:srgbClr val="D0029A"/>
              </a:solidFill>
            </a:endParaRPr>
          </a:p>
          <a:p>
            <a:pPr lvl="1"/>
            <a:r>
              <a:rPr lang="en-AU" dirty="0" err="1"/>
              <a:t>Mô</a:t>
            </a:r>
            <a:r>
              <a:rPr lang="en-AU" dirty="0"/>
              <a:t> </a:t>
            </a:r>
            <a:r>
              <a:rPr lang="en-AU" dirty="0" err="1"/>
              <a:t>hình</a:t>
            </a:r>
            <a:r>
              <a:rPr lang="en-AU" dirty="0"/>
              <a:t> </a:t>
            </a:r>
            <a:r>
              <a:rPr lang="en-AU" dirty="0" err="1"/>
              <a:t>bản</a:t>
            </a:r>
            <a:r>
              <a:rPr lang="en-AU" dirty="0"/>
              <a:t> </a:t>
            </a:r>
            <a:r>
              <a:rPr lang="en-AU" dirty="0" err="1"/>
              <a:t>mẫu</a:t>
            </a:r>
            <a:r>
              <a:rPr lang="en-AU" dirty="0"/>
              <a:t> - Prototyping-Evolutionary Development</a:t>
            </a:r>
            <a:endParaRPr lang="en-US" dirty="0"/>
          </a:p>
          <a:p>
            <a:pPr lvl="1"/>
            <a:r>
              <a:rPr lang="en-AU" dirty="0" err="1"/>
              <a:t>Mô</a:t>
            </a:r>
            <a:r>
              <a:rPr lang="en-AU" dirty="0"/>
              <a:t> </a:t>
            </a:r>
            <a:r>
              <a:rPr lang="en-AU" dirty="0" err="1"/>
              <a:t>hình</a:t>
            </a:r>
            <a:r>
              <a:rPr lang="en-AU" dirty="0"/>
              <a:t> </a:t>
            </a:r>
            <a:r>
              <a:rPr lang="en-AU" dirty="0" err="1"/>
              <a:t>xoắn</a:t>
            </a:r>
            <a:r>
              <a:rPr lang="en-AU" dirty="0"/>
              <a:t> </a:t>
            </a:r>
            <a:r>
              <a:rPr lang="en-AU" dirty="0" err="1"/>
              <a:t>ốc</a:t>
            </a:r>
            <a:r>
              <a:rPr lang="en-AU" dirty="0"/>
              <a:t> – Boehm’s Spiral Model</a:t>
            </a:r>
            <a:endParaRPr lang="en-US" dirty="0" smtClean="0"/>
          </a:p>
          <a:p>
            <a:r>
              <a:rPr lang="en-US" dirty="0" err="1" smtClean="0">
                <a:solidFill>
                  <a:srgbClr val="D0029A"/>
                </a:solidFill>
              </a:rPr>
              <a:t>Các</a:t>
            </a:r>
            <a:r>
              <a:rPr lang="en-US" dirty="0" smtClean="0">
                <a:solidFill>
                  <a:srgbClr val="D0029A"/>
                </a:solidFill>
              </a:rPr>
              <a:t> </a:t>
            </a:r>
            <a:r>
              <a:rPr lang="en-US" dirty="0" err="1" smtClean="0">
                <a:solidFill>
                  <a:srgbClr val="D0029A"/>
                </a:solidFill>
              </a:rPr>
              <a:t>mô</a:t>
            </a:r>
            <a:r>
              <a:rPr lang="en-US" dirty="0" smtClean="0">
                <a:solidFill>
                  <a:srgbClr val="D0029A"/>
                </a:solidFill>
              </a:rPr>
              <a:t> </a:t>
            </a:r>
            <a:r>
              <a:rPr lang="en-US" dirty="0" err="1" smtClean="0">
                <a:solidFill>
                  <a:srgbClr val="D0029A"/>
                </a:solidFill>
              </a:rPr>
              <a:t>hình</a:t>
            </a:r>
            <a:r>
              <a:rPr lang="en-US" dirty="0" smtClean="0">
                <a:solidFill>
                  <a:srgbClr val="D0029A"/>
                </a:solidFill>
              </a:rPr>
              <a:t> </a:t>
            </a:r>
            <a:r>
              <a:rPr lang="en-US" dirty="0" err="1" smtClean="0">
                <a:solidFill>
                  <a:srgbClr val="D0029A"/>
                </a:solidFill>
              </a:rPr>
              <a:t>khác</a:t>
            </a:r>
            <a:endParaRPr lang="en-US" dirty="0">
              <a:solidFill>
                <a:srgbClr val="D0029A"/>
              </a:solidFill>
            </a:endParaRPr>
          </a:p>
        </p:txBody>
      </p:sp>
      <p:sp>
        <p:nvSpPr>
          <p:cNvPr id="5" name="Hexagon 4"/>
          <p:cNvSpPr/>
          <p:nvPr/>
        </p:nvSpPr>
        <p:spPr>
          <a:xfrm>
            <a:off x="609600" y="533400"/>
            <a:ext cx="7824019" cy="685800"/>
          </a:xfrm>
          <a:prstGeom prst="hexagon">
            <a:avLst/>
          </a:prstGeom>
          <a:solidFill>
            <a:srgbClr val="FDEFE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srgbClr val="C00000"/>
                </a:solidFill>
                <a:latin typeface="Times New Roman" pitchFamily="18" charset="0"/>
                <a:cs typeface="Times New Roman" pitchFamily="18" charset="0"/>
              </a:rPr>
              <a:t>Các</a:t>
            </a:r>
            <a:r>
              <a:rPr lang="en-US" sz="3200" b="1" dirty="0" smtClean="0">
                <a:solidFill>
                  <a:srgbClr val="C00000"/>
                </a:solidFill>
                <a:latin typeface="Times New Roman" pitchFamily="18" charset="0"/>
                <a:cs typeface="Times New Roman" pitchFamily="18" charset="0"/>
              </a:rPr>
              <a:t> </a:t>
            </a:r>
            <a:r>
              <a:rPr lang="en-US" sz="3200" b="1" dirty="0" err="1" smtClean="0">
                <a:solidFill>
                  <a:srgbClr val="C00000"/>
                </a:solidFill>
                <a:latin typeface="Times New Roman" pitchFamily="18" charset="0"/>
                <a:cs typeface="Times New Roman" pitchFamily="18" charset="0"/>
              </a:rPr>
              <a:t>nhóm</a:t>
            </a:r>
            <a:r>
              <a:rPr lang="en-US" sz="3200" b="1" dirty="0" smtClean="0">
                <a:solidFill>
                  <a:srgbClr val="C00000"/>
                </a:solidFill>
                <a:latin typeface="Times New Roman" pitchFamily="18" charset="0"/>
                <a:cs typeface="Times New Roman" pitchFamily="18" charset="0"/>
              </a:rPr>
              <a:t> </a:t>
            </a:r>
            <a:r>
              <a:rPr lang="en-US" sz="3200" b="1" dirty="0" err="1" smtClean="0">
                <a:solidFill>
                  <a:srgbClr val="C00000"/>
                </a:solidFill>
                <a:latin typeface="Times New Roman" pitchFamily="18" charset="0"/>
                <a:cs typeface="Times New Roman" pitchFamily="18" charset="0"/>
              </a:rPr>
              <a:t>mô</a:t>
            </a:r>
            <a:r>
              <a:rPr lang="en-US" sz="3200" b="1" dirty="0" smtClean="0">
                <a:solidFill>
                  <a:srgbClr val="C00000"/>
                </a:solidFill>
                <a:latin typeface="Times New Roman" pitchFamily="18" charset="0"/>
                <a:cs typeface="Times New Roman" pitchFamily="18" charset="0"/>
              </a:rPr>
              <a:t> </a:t>
            </a:r>
            <a:r>
              <a:rPr lang="en-US" sz="3200" b="1" dirty="0" err="1" smtClean="0">
                <a:solidFill>
                  <a:srgbClr val="C00000"/>
                </a:solidFill>
                <a:latin typeface="Times New Roman" pitchFamily="18" charset="0"/>
                <a:cs typeface="Times New Roman" pitchFamily="18" charset="0"/>
              </a:rPr>
              <a:t>hình</a:t>
            </a:r>
            <a:r>
              <a:rPr lang="en-US" sz="3200" b="1" dirty="0" smtClean="0">
                <a:solidFill>
                  <a:srgbClr val="C00000"/>
                </a:solidFill>
                <a:latin typeface="Times New Roman" pitchFamily="18" charset="0"/>
                <a:cs typeface="Times New Roman" pitchFamily="18" charset="0"/>
              </a:rPr>
              <a:t> </a:t>
            </a:r>
            <a:r>
              <a:rPr lang="en-US" sz="3200" b="1" dirty="0" err="1" smtClean="0">
                <a:solidFill>
                  <a:srgbClr val="C00000"/>
                </a:solidFill>
                <a:latin typeface="Times New Roman" pitchFamily="18" charset="0"/>
                <a:cs typeface="Times New Roman" pitchFamily="18" charset="0"/>
              </a:rPr>
              <a:t>phát</a:t>
            </a:r>
            <a:r>
              <a:rPr lang="en-US" sz="3200" b="1" dirty="0" smtClean="0">
                <a:solidFill>
                  <a:srgbClr val="C00000"/>
                </a:solidFill>
                <a:latin typeface="Times New Roman" pitchFamily="18" charset="0"/>
                <a:cs typeface="Times New Roman" pitchFamily="18" charset="0"/>
              </a:rPr>
              <a:t> </a:t>
            </a:r>
            <a:r>
              <a:rPr lang="en-US" sz="3200" b="1" dirty="0" err="1" smtClean="0">
                <a:solidFill>
                  <a:srgbClr val="C00000"/>
                </a:solidFill>
                <a:latin typeface="Times New Roman" pitchFamily="18" charset="0"/>
                <a:cs typeface="Times New Roman" pitchFamily="18" charset="0"/>
              </a:rPr>
              <a:t>triển</a:t>
            </a:r>
            <a:r>
              <a:rPr lang="en-US" sz="3200" b="1" dirty="0" smtClean="0">
                <a:solidFill>
                  <a:srgbClr val="C00000"/>
                </a:solidFill>
                <a:latin typeface="Times New Roman" pitchFamily="18" charset="0"/>
                <a:cs typeface="Times New Roman" pitchFamily="18" charset="0"/>
              </a:rPr>
              <a:t> PM</a:t>
            </a:r>
            <a:endParaRPr lang="en-US" sz="3200"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01806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868362"/>
            <a:ext cx="6664217" cy="731838"/>
          </a:xfrm>
        </p:spPr>
        <p:txBody>
          <a:bodyPr>
            <a:normAutofit/>
          </a:bodyPr>
          <a:lstStyle/>
          <a:p>
            <a:pPr>
              <a:lnSpc>
                <a:spcPct val="150000"/>
              </a:lnSpc>
            </a:pPr>
            <a:r>
              <a:rPr lang="en-US" sz="2800"/>
              <a:t>Mô hình </a:t>
            </a:r>
            <a:r>
              <a:rPr lang="en-US" sz="2800" smtClean="0"/>
              <a:t>xây dựng và hiệu chỉnh</a:t>
            </a:r>
            <a:endParaRPr lang="en-US" sz="2800"/>
          </a:p>
        </p:txBody>
      </p:sp>
      <p:sp>
        <p:nvSpPr>
          <p:cNvPr id="3" name="Content Placeholder 2"/>
          <p:cNvSpPr>
            <a:spLocks noGrp="1"/>
          </p:cNvSpPr>
          <p:nvPr>
            <p:ph idx="1"/>
          </p:nvPr>
        </p:nvSpPr>
        <p:spPr>
          <a:xfrm>
            <a:off x="254409" y="5334000"/>
            <a:ext cx="8229600" cy="1219200"/>
          </a:xfrm>
        </p:spPr>
        <p:txBody>
          <a:bodyPr/>
          <a:lstStyle/>
          <a:p>
            <a:r>
              <a:rPr lang="en-US" smtClean="0"/>
              <a:t>Không có bất kỳ đặc tả nào</a:t>
            </a:r>
          </a:p>
          <a:p>
            <a:r>
              <a:rPr lang="en-US" smtClean="0"/>
              <a:t>Từ 100 đến 200 dòng mã lệnh</a:t>
            </a:r>
            <a:endParaRPr lang="en-US"/>
          </a:p>
        </p:txBody>
      </p:sp>
      <p:pic>
        <p:nvPicPr>
          <p:cNvPr id="4" name="Picture 3"/>
          <p:cNvPicPr/>
          <p:nvPr/>
        </p:nvPicPr>
        <p:blipFill rotWithShape="1">
          <a:blip r:embed="rId2"/>
          <a:srcRect l="16829" t="31810" r="48974" b="26433"/>
          <a:stretch/>
        </p:blipFill>
        <p:spPr bwMode="auto">
          <a:xfrm>
            <a:off x="2438400" y="1524000"/>
            <a:ext cx="5638799" cy="3819180"/>
          </a:xfrm>
          <a:prstGeom prst="rect">
            <a:avLst/>
          </a:prstGeom>
          <a:ln>
            <a:noFill/>
          </a:ln>
          <a:extLst>
            <a:ext uri="{53640926-AAD7-44D8-BBD7-CCE9431645EC}">
              <a14:shadowObscured xmlns:a14="http://schemas.microsoft.com/office/drawing/2010/main"/>
            </a:ext>
          </a:extLst>
        </p:spPr>
      </p:pic>
      <p:sp>
        <p:nvSpPr>
          <p:cNvPr id="5" name="Hexagon 4"/>
          <p:cNvSpPr/>
          <p:nvPr/>
        </p:nvSpPr>
        <p:spPr>
          <a:xfrm>
            <a:off x="457200" y="152400"/>
            <a:ext cx="7824019" cy="685800"/>
          </a:xfrm>
          <a:prstGeom prst="hexagon">
            <a:avLst/>
          </a:prstGeom>
          <a:solidFill>
            <a:srgbClr val="FDEFE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solidFill>
                  <a:srgbClr val="C00000"/>
                </a:solidFill>
                <a:latin typeface="Times New Roman" pitchFamily="18" charset="0"/>
                <a:cs typeface="Times New Roman" pitchFamily="18" charset="0"/>
              </a:rPr>
              <a:t>Các mô hình tuần tự tuyến tính</a:t>
            </a:r>
            <a:endParaRPr lang="en-US" sz="3200" b="1">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228347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523951"/>
            <a:ext cx="8229600" cy="868363"/>
          </a:xfrm>
        </p:spPr>
        <p:txBody>
          <a:bodyPr/>
          <a:lstStyle/>
          <a:p>
            <a:r>
              <a:rPr lang="en-US" sz="2800" dirty="0" err="1" smtClean="0"/>
              <a:t>Thuộc</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tuần</a:t>
            </a:r>
            <a:r>
              <a:rPr lang="en-US" sz="2800" dirty="0" smtClean="0"/>
              <a:t> </a:t>
            </a:r>
            <a:r>
              <a:rPr lang="en-US" sz="2800" dirty="0" err="1" smtClean="0"/>
              <a:t>tự</a:t>
            </a:r>
            <a:r>
              <a:rPr lang="en-US" sz="2800" dirty="0" smtClean="0"/>
              <a:t> </a:t>
            </a:r>
            <a:r>
              <a:rPr lang="en-US" sz="2800" dirty="0" err="1" smtClean="0"/>
              <a:t>tuyến</a:t>
            </a:r>
            <a:r>
              <a:rPr lang="en-US" sz="2800" dirty="0" smtClean="0"/>
              <a:t> </a:t>
            </a:r>
            <a:r>
              <a:rPr lang="en-US" sz="2800" dirty="0" err="1" smtClean="0"/>
              <a:t>tính</a:t>
            </a:r>
            <a:endParaRPr lang="en-US" sz="2800" dirty="0"/>
          </a:p>
        </p:txBody>
      </p:sp>
      <p:grpSp>
        <p:nvGrpSpPr>
          <p:cNvPr id="6" name="Group 5"/>
          <p:cNvGrpSpPr/>
          <p:nvPr/>
        </p:nvGrpSpPr>
        <p:grpSpPr>
          <a:xfrm>
            <a:off x="533400" y="1371600"/>
            <a:ext cx="7127383" cy="3810000"/>
            <a:chOff x="-306409" y="-70821"/>
            <a:chExt cx="4603160" cy="2606798"/>
          </a:xfrm>
        </p:grpSpPr>
        <p:sp>
          <p:nvSpPr>
            <p:cNvPr id="7" name="Rounded Rectangle 6"/>
            <p:cNvSpPr/>
            <p:nvPr/>
          </p:nvSpPr>
          <p:spPr>
            <a:xfrm>
              <a:off x="-57666" y="23456"/>
              <a:ext cx="1103885" cy="266712"/>
            </a:xfrm>
            <a:prstGeom prst="round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Bef>
                  <a:spcPts val="600"/>
                </a:spcBef>
                <a:spcAft>
                  <a:spcPts val="0"/>
                </a:spcAft>
              </a:pPr>
              <a:r>
                <a:rPr lang="en-US" sz="1000" b="1">
                  <a:effectLst/>
                  <a:ea typeface="Times New Roman"/>
                  <a:cs typeface="Times New Roman"/>
                </a:rPr>
                <a:t>Phân tích yêu cầu</a:t>
              </a:r>
              <a:endParaRPr lang="en-US" sz="1200">
                <a:effectLst/>
                <a:ea typeface="Times New Roman"/>
                <a:cs typeface="Times New Roman"/>
              </a:endParaRPr>
            </a:p>
          </p:txBody>
        </p:sp>
        <p:sp>
          <p:nvSpPr>
            <p:cNvPr id="8" name="Curved Down Arrow 7"/>
            <p:cNvSpPr/>
            <p:nvPr/>
          </p:nvSpPr>
          <p:spPr>
            <a:xfrm rot="1729315">
              <a:off x="1065870" y="-70821"/>
              <a:ext cx="564274" cy="310976"/>
            </a:xfrm>
            <a:prstGeom prst="curvedDownArrow">
              <a:avLst>
                <a:gd name="adj1" fmla="val 25000"/>
                <a:gd name="adj2" fmla="val 69453"/>
                <a:gd name="adj3" fmla="val 26151"/>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Curved Down Arrow 8"/>
            <p:cNvSpPr/>
            <p:nvPr/>
          </p:nvSpPr>
          <p:spPr>
            <a:xfrm rot="2335989">
              <a:off x="1904179" y="587404"/>
              <a:ext cx="640715" cy="337820"/>
            </a:xfrm>
            <a:prstGeom prst="curvedDownArrow">
              <a:avLst>
                <a:gd name="adj1" fmla="val 25000"/>
                <a:gd name="adj2" fmla="val 69453"/>
                <a:gd name="adj3" fmla="val 26151"/>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Curved Down Arrow 9"/>
            <p:cNvSpPr/>
            <p:nvPr/>
          </p:nvSpPr>
          <p:spPr>
            <a:xfrm rot="2335989">
              <a:off x="2768153" y="989543"/>
              <a:ext cx="490504" cy="232790"/>
            </a:xfrm>
            <a:prstGeom prst="curvedDownArrow">
              <a:avLst>
                <a:gd name="adj1" fmla="val 25000"/>
                <a:gd name="adj2" fmla="val 69453"/>
                <a:gd name="adj3" fmla="val 26151"/>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Rounded Rectangle 10"/>
            <p:cNvSpPr/>
            <p:nvPr/>
          </p:nvSpPr>
          <p:spPr>
            <a:xfrm>
              <a:off x="342388" y="356920"/>
              <a:ext cx="1103885" cy="257187"/>
            </a:xfrm>
            <a:prstGeom prst="round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Bef>
                  <a:spcPts val="600"/>
                </a:spcBef>
                <a:spcAft>
                  <a:spcPts val="0"/>
                </a:spcAft>
              </a:pPr>
              <a:r>
                <a:rPr lang="en-US" sz="1000" b="1">
                  <a:effectLst/>
                  <a:ea typeface="Times New Roman"/>
                  <a:cs typeface="Times New Roman"/>
                </a:rPr>
                <a:t>Thiết kế quan niệm</a:t>
              </a:r>
              <a:endParaRPr lang="en-US" sz="1200">
                <a:effectLst/>
                <a:ea typeface="Times New Roman"/>
                <a:cs typeface="Times New Roman"/>
              </a:endParaRPr>
            </a:p>
          </p:txBody>
        </p:sp>
        <p:sp>
          <p:nvSpPr>
            <p:cNvPr id="12" name="Rounded Rectangle 11"/>
            <p:cNvSpPr/>
            <p:nvPr/>
          </p:nvSpPr>
          <p:spPr>
            <a:xfrm>
              <a:off x="1025864" y="644606"/>
              <a:ext cx="843345" cy="322845"/>
            </a:xfrm>
            <a:prstGeom prst="round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Bef>
                  <a:spcPts val="600"/>
                </a:spcBef>
                <a:spcAft>
                  <a:spcPts val="0"/>
                </a:spcAft>
              </a:pPr>
              <a:r>
                <a:rPr lang="en-US" sz="1000" b="1">
                  <a:effectLst/>
                  <a:ea typeface="Times New Roman"/>
                  <a:cs typeface="Times New Roman"/>
                </a:rPr>
                <a:t>Thiết kế chi tiết</a:t>
              </a:r>
              <a:endParaRPr lang="en-US" sz="1200">
                <a:effectLst/>
                <a:ea typeface="Times New Roman"/>
                <a:cs typeface="Times New Roman"/>
              </a:endParaRPr>
            </a:p>
          </p:txBody>
        </p:sp>
        <p:sp>
          <p:nvSpPr>
            <p:cNvPr id="13" name="Curved Down Arrow 12"/>
            <p:cNvSpPr/>
            <p:nvPr/>
          </p:nvSpPr>
          <p:spPr>
            <a:xfrm rot="1729315">
              <a:off x="1486279" y="216875"/>
              <a:ext cx="564274" cy="310976"/>
            </a:xfrm>
            <a:prstGeom prst="curvedDownArrow">
              <a:avLst>
                <a:gd name="adj1" fmla="val 25000"/>
                <a:gd name="adj2" fmla="val 69453"/>
                <a:gd name="adj3" fmla="val 26151"/>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ounded Rectangle 13"/>
            <p:cNvSpPr/>
            <p:nvPr/>
          </p:nvSpPr>
          <p:spPr>
            <a:xfrm>
              <a:off x="1869207" y="1035763"/>
              <a:ext cx="880291" cy="257187"/>
            </a:xfrm>
            <a:prstGeom prst="round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Bef>
                  <a:spcPts val="600"/>
                </a:spcBef>
                <a:spcAft>
                  <a:spcPts val="0"/>
                </a:spcAft>
              </a:pPr>
              <a:r>
                <a:rPr lang="en-US" sz="1000" b="1">
                  <a:effectLst/>
                  <a:ea typeface="Times New Roman"/>
                  <a:cs typeface="Times New Roman"/>
                </a:rPr>
                <a:t>Lập trình</a:t>
              </a:r>
              <a:endParaRPr lang="en-US" sz="1200">
                <a:effectLst/>
                <a:ea typeface="Times New Roman"/>
                <a:cs typeface="Times New Roman"/>
              </a:endParaRPr>
            </a:p>
          </p:txBody>
        </p:sp>
        <p:sp>
          <p:nvSpPr>
            <p:cNvPr id="15" name="Rounded Rectangle 14"/>
            <p:cNvSpPr/>
            <p:nvPr/>
          </p:nvSpPr>
          <p:spPr>
            <a:xfrm>
              <a:off x="2155991" y="1309985"/>
              <a:ext cx="1103885" cy="257187"/>
            </a:xfrm>
            <a:prstGeom prst="round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Bef>
                  <a:spcPts val="600"/>
                </a:spcBef>
                <a:spcAft>
                  <a:spcPts val="0"/>
                </a:spcAft>
              </a:pPr>
              <a:r>
                <a:rPr lang="en-US" sz="1000" b="1">
                  <a:effectLst/>
                  <a:ea typeface="Times New Roman"/>
                  <a:cs typeface="Times New Roman"/>
                </a:rPr>
                <a:t>Thử nghiệm đơn vị</a:t>
              </a:r>
              <a:endParaRPr lang="en-US" sz="1200">
                <a:effectLst/>
                <a:ea typeface="Times New Roman"/>
                <a:cs typeface="Times New Roman"/>
              </a:endParaRPr>
            </a:p>
          </p:txBody>
        </p:sp>
        <p:sp>
          <p:nvSpPr>
            <p:cNvPr id="16" name="Rounded Rectangle 15"/>
            <p:cNvSpPr/>
            <p:nvPr/>
          </p:nvSpPr>
          <p:spPr>
            <a:xfrm>
              <a:off x="2508412" y="1623928"/>
              <a:ext cx="1282072" cy="257187"/>
            </a:xfrm>
            <a:prstGeom prst="round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Bef>
                  <a:spcPts val="600"/>
                </a:spcBef>
                <a:spcAft>
                  <a:spcPts val="0"/>
                </a:spcAft>
              </a:pPr>
              <a:r>
                <a:rPr lang="en-US" sz="1000" b="1" dirty="0" err="1">
                  <a:effectLst/>
                  <a:ea typeface="Times New Roman"/>
                  <a:cs typeface="Times New Roman"/>
                </a:rPr>
                <a:t>Thử</a:t>
              </a:r>
              <a:r>
                <a:rPr lang="en-US" sz="1000" b="1" dirty="0">
                  <a:effectLst/>
                  <a:ea typeface="Times New Roman"/>
                  <a:cs typeface="Times New Roman"/>
                </a:rPr>
                <a:t> </a:t>
              </a:r>
              <a:r>
                <a:rPr lang="en-US" sz="1000" b="1" dirty="0" err="1">
                  <a:effectLst/>
                  <a:ea typeface="Times New Roman"/>
                  <a:cs typeface="Times New Roman"/>
                </a:rPr>
                <a:t>nghiệm</a:t>
              </a:r>
              <a:r>
                <a:rPr lang="en-US" sz="1000" b="1" dirty="0">
                  <a:effectLst/>
                  <a:ea typeface="Times New Roman"/>
                  <a:cs typeface="Times New Roman"/>
                </a:rPr>
                <a:t> </a:t>
              </a:r>
              <a:r>
                <a:rPr lang="en-US" sz="1000" b="1" dirty="0" err="1">
                  <a:effectLst/>
                  <a:ea typeface="Times New Roman"/>
                  <a:cs typeface="Times New Roman"/>
                </a:rPr>
                <a:t>tích</a:t>
              </a:r>
              <a:r>
                <a:rPr lang="en-US" sz="1000" b="1" dirty="0">
                  <a:effectLst/>
                  <a:ea typeface="Times New Roman"/>
                  <a:cs typeface="Times New Roman"/>
                </a:rPr>
                <a:t> </a:t>
              </a:r>
              <a:r>
                <a:rPr lang="en-US" sz="1000" b="1" dirty="0" err="1">
                  <a:effectLst/>
                  <a:ea typeface="Times New Roman"/>
                  <a:cs typeface="Times New Roman"/>
                </a:rPr>
                <a:t>hợp</a:t>
              </a:r>
              <a:endParaRPr lang="en-US" sz="1200" dirty="0">
                <a:effectLst/>
                <a:ea typeface="Times New Roman"/>
                <a:cs typeface="Times New Roman"/>
              </a:endParaRPr>
            </a:p>
          </p:txBody>
        </p:sp>
        <p:sp>
          <p:nvSpPr>
            <p:cNvPr id="17" name="Rounded Rectangle 16"/>
            <p:cNvSpPr/>
            <p:nvPr/>
          </p:nvSpPr>
          <p:spPr>
            <a:xfrm>
              <a:off x="2978092" y="1966034"/>
              <a:ext cx="1282072" cy="257187"/>
            </a:xfrm>
            <a:prstGeom prst="roundRect">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Bef>
                  <a:spcPts val="600"/>
                </a:spcBef>
                <a:spcAft>
                  <a:spcPts val="0"/>
                </a:spcAft>
              </a:pPr>
              <a:r>
                <a:rPr lang="en-US" sz="1000" b="1">
                  <a:effectLst/>
                  <a:ea typeface="Times New Roman"/>
                  <a:cs typeface="Times New Roman"/>
                </a:rPr>
                <a:t>Thử nghiệm hệ thống</a:t>
              </a:r>
              <a:endParaRPr lang="en-US" sz="1200">
                <a:effectLst/>
                <a:ea typeface="Times New Roman"/>
                <a:cs typeface="Times New Roman"/>
              </a:endParaRPr>
            </a:p>
          </p:txBody>
        </p:sp>
        <p:sp>
          <p:nvSpPr>
            <p:cNvPr id="18" name="Curved Down Arrow 17"/>
            <p:cNvSpPr/>
            <p:nvPr/>
          </p:nvSpPr>
          <p:spPr>
            <a:xfrm rot="2335989">
              <a:off x="3278480" y="1322935"/>
              <a:ext cx="490504" cy="232790"/>
            </a:xfrm>
            <a:prstGeom prst="curvedDownArrow">
              <a:avLst>
                <a:gd name="adj1" fmla="val 25000"/>
                <a:gd name="adj2" fmla="val 69453"/>
                <a:gd name="adj3" fmla="val 26151"/>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Curved Down Arrow 18"/>
            <p:cNvSpPr/>
            <p:nvPr/>
          </p:nvSpPr>
          <p:spPr>
            <a:xfrm rot="2335989">
              <a:off x="3806247" y="1604972"/>
              <a:ext cx="490504" cy="232790"/>
            </a:xfrm>
            <a:prstGeom prst="curvedDownArrow">
              <a:avLst>
                <a:gd name="adj1" fmla="val 25000"/>
                <a:gd name="adj2" fmla="val 69453"/>
                <a:gd name="adj3" fmla="val 26151"/>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Rounded Rectangle 19"/>
            <p:cNvSpPr/>
            <p:nvPr/>
          </p:nvSpPr>
          <p:spPr>
            <a:xfrm>
              <a:off x="-306409" y="2278790"/>
              <a:ext cx="4429181" cy="257187"/>
            </a:xfrm>
            <a:prstGeom prst="roundRect">
              <a:avLst/>
            </a:prstGeom>
            <a:ln w="3175"/>
          </p:spPr>
          <p:style>
            <a:lnRef idx="2">
              <a:schemeClr val="dk1"/>
            </a:lnRef>
            <a:fillRef idx="1001">
              <a:schemeClr val="lt1"/>
            </a:fillRef>
            <a:effectRef idx="0">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15000"/>
                </a:lnSpc>
                <a:spcBef>
                  <a:spcPts val="600"/>
                </a:spcBef>
                <a:spcAft>
                  <a:spcPts val="0"/>
                </a:spcAft>
                <a:tabLst>
                  <a:tab pos="270510" algn="l"/>
                  <a:tab pos="990600" algn="l"/>
                </a:tabLst>
              </a:pPr>
              <a:r>
                <a:rPr lang="en-US" sz="1100" b="1" dirty="0" err="1">
                  <a:effectLst/>
                  <a:ea typeface="Times New Roman"/>
                  <a:cs typeface="Times New Roman"/>
                </a:rPr>
                <a:t>Phân</a:t>
              </a:r>
              <a:r>
                <a:rPr lang="en-US" sz="1100" b="1" dirty="0">
                  <a:effectLst/>
                  <a:ea typeface="Times New Roman"/>
                  <a:cs typeface="Times New Roman"/>
                </a:rPr>
                <a:t> </a:t>
              </a:r>
              <a:r>
                <a:rPr lang="en-US" sz="1100" b="1" dirty="0" err="1">
                  <a:effectLst/>
                  <a:ea typeface="Times New Roman"/>
                  <a:cs typeface="Times New Roman"/>
                </a:rPr>
                <a:t>tích</a:t>
              </a:r>
              <a:r>
                <a:rPr lang="en-US" sz="1100" b="1" dirty="0">
                  <a:effectLst/>
                  <a:ea typeface="Times New Roman"/>
                  <a:cs typeface="Times New Roman"/>
                </a:rPr>
                <a:t>	</a:t>
              </a:r>
              <a:r>
                <a:rPr lang="en-US" sz="1100" b="1" dirty="0" err="1">
                  <a:effectLst/>
                  <a:ea typeface="Times New Roman"/>
                  <a:cs typeface="Times New Roman"/>
                </a:rPr>
                <a:t>Thiết</a:t>
              </a:r>
              <a:r>
                <a:rPr lang="en-US" sz="1100" b="1" dirty="0">
                  <a:effectLst/>
                  <a:ea typeface="Times New Roman"/>
                  <a:cs typeface="Times New Roman"/>
                </a:rPr>
                <a:t> </a:t>
              </a:r>
              <a:r>
                <a:rPr lang="en-US" sz="1100" b="1" dirty="0" err="1">
                  <a:effectLst/>
                  <a:ea typeface="Times New Roman"/>
                  <a:cs typeface="Times New Roman"/>
                </a:rPr>
                <a:t>kế</a:t>
              </a:r>
              <a:r>
                <a:rPr lang="en-US" sz="1100" b="1" dirty="0">
                  <a:effectLst/>
                  <a:ea typeface="Times New Roman"/>
                  <a:cs typeface="Times New Roman"/>
                </a:rPr>
                <a:t>	</a:t>
              </a:r>
              <a:r>
                <a:rPr lang="en-US" sz="1100" b="1" dirty="0" smtClean="0">
                  <a:effectLst/>
                  <a:ea typeface="Times New Roman"/>
                  <a:cs typeface="Times New Roman"/>
                </a:rPr>
                <a:t>              </a:t>
              </a:r>
              <a:r>
                <a:rPr lang="en-US" sz="1100" b="1" dirty="0" err="1" smtClean="0">
                  <a:effectLst/>
                  <a:ea typeface="Times New Roman"/>
                  <a:cs typeface="Times New Roman"/>
                </a:rPr>
                <a:t>cài</a:t>
              </a:r>
              <a:r>
                <a:rPr lang="en-US" sz="1100" b="1" dirty="0" smtClean="0">
                  <a:effectLst/>
                  <a:ea typeface="Times New Roman"/>
                  <a:cs typeface="Times New Roman"/>
                </a:rPr>
                <a:t> </a:t>
              </a:r>
              <a:r>
                <a:rPr lang="en-US" sz="1100" b="1" dirty="0" err="1">
                  <a:effectLst/>
                  <a:ea typeface="Times New Roman"/>
                  <a:cs typeface="Times New Roman"/>
                </a:rPr>
                <a:t>đặt</a:t>
              </a:r>
              <a:r>
                <a:rPr lang="en-US" sz="1100" b="1" dirty="0">
                  <a:effectLst/>
                  <a:ea typeface="Times New Roman"/>
                  <a:cs typeface="Times New Roman"/>
                </a:rPr>
                <a:t>		</a:t>
              </a:r>
              <a:r>
                <a:rPr lang="en-US" sz="1100" b="1" dirty="0" smtClean="0">
                  <a:effectLst/>
                  <a:ea typeface="Times New Roman"/>
                  <a:cs typeface="Times New Roman"/>
                </a:rPr>
                <a:t>           </a:t>
              </a:r>
              <a:r>
                <a:rPr lang="en-US" sz="1100" b="1" dirty="0" err="1" smtClean="0">
                  <a:effectLst/>
                  <a:ea typeface="Times New Roman"/>
                  <a:cs typeface="Times New Roman"/>
                </a:rPr>
                <a:t>Thử</a:t>
              </a:r>
              <a:r>
                <a:rPr lang="en-US" sz="1100" b="1" dirty="0" smtClean="0">
                  <a:effectLst/>
                  <a:ea typeface="Times New Roman"/>
                  <a:cs typeface="Times New Roman"/>
                </a:rPr>
                <a:t> </a:t>
              </a:r>
              <a:r>
                <a:rPr lang="en-US" sz="1100" b="1" dirty="0" err="1">
                  <a:effectLst/>
                  <a:ea typeface="Times New Roman"/>
                  <a:cs typeface="Times New Roman"/>
                </a:rPr>
                <a:t>nghiệm</a:t>
              </a:r>
              <a:endParaRPr lang="en-US" sz="1200" dirty="0">
                <a:effectLst/>
                <a:ea typeface="Times New Roman"/>
                <a:cs typeface="Times New Roman"/>
              </a:endParaRPr>
            </a:p>
          </p:txBody>
        </p:sp>
      </p:grpSp>
      <p:grpSp>
        <p:nvGrpSpPr>
          <p:cNvPr id="21" name="Group 20"/>
          <p:cNvGrpSpPr/>
          <p:nvPr/>
        </p:nvGrpSpPr>
        <p:grpSpPr>
          <a:xfrm>
            <a:off x="762000" y="1828800"/>
            <a:ext cx="4857015" cy="3352800"/>
            <a:chOff x="0" y="0"/>
            <a:chExt cx="3019425" cy="2265192"/>
          </a:xfrm>
        </p:grpSpPr>
        <p:cxnSp>
          <p:nvCxnSpPr>
            <p:cNvPr id="22" name="Straight Connector 21"/>
            <p:cNvCxnSpPr/>
            <p:nvPr/>
          </p:nvCxnSpPr>
          <p:spPr>
            <a:xfrm>
              <a:off x="0" y="0"/>
              <a:ext cx="0" cy="2244725"/>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019175" y="323850"/>
              <a:ext cx="0" cy="1921779"/>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924050" y="342900"/>
              <a:ext cx="0" cy="1921779"/>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019425" y="1638300"/>
              <a:ext cx="0" cy="626892"/>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grpSp>
      <p:sp>
        <p:nvSpPr>
          <p:cNvPr id="27" name="Hexagon 26"/>
          <p:cNvSpPr/>
          <p:nvPr/>
        </p:nvSpPr>
        <p:spPr>
          <a:xfrm>
            <a:off x="609600" y="228600"/>
            <a:ext cx="7824019" cy="685800"/>
          </a:xfrm>
          <a:prstGeom prst="hexagon">
            <a:avLst/>
          </a:prstGeom>
          <a:solidFill>
            <a:srgbClr val="FDEFE3"/>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solidFill>
                  <a:srgbClr val="C00000"/>
                </a:solidFill>
                <a:latin typeface="Times New Roman" pitchFamily="18" charset="0"/>
                <a:cs typeface="Times New Roman" pitchFamily="18" charset="0"/>
              </a:rPr>
              <a:t>Mô hình thác nước</a:t>
            </a:r>
            <a:endParaRPr lang="en-US" sz="3200" b="1">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595559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119</Template>
  <TotalTime>3559</TotalTime>
  <Words>2181</Words>
  <Application>Microsoft Office PowerPoint</Application>
  <PresentationFormat>On-screen Show (4:3)</PresentationFormat>
  <Paragraphs>268</Paragraphs>
  <Slides>29</Slides>
  <Notes>4</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Mô hình xây dựng và hiệu chỉnh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Mỹ Truyền</dc:creator>
  <cp:lastModifiedBy>Admin</cp:lastModifiedBy>
  <cp:revision>312</cp:revision>
  <dcterms:created xsi:type="dcterms:W3CDTF">2014-02-11T01:53:05Z</dcterms:created>
  <dcterms:modified xsi:type="dcterms:W3CDTF">2022-02-14T04:12:58Z</dcterms:modified>
</cp:coreProperties>
</file>