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423" r:id="rId4"/>
    <p:sldId id="278" r:id="rId5"/>
    <p:sldId id="279" r:id="rId6"/>
    <p:sldId id="280" r:id="rId7"/>
    <p:sldId id="325" r:id="rId8"/>
    <p:sldId id="419" r:id="rId9"/>
    <p:sldId id="420" r:id="rId10"/>
    <p:sldId id="424" r:id="rId11"/>
    <p:sldId id="283" r:id="rId12"/>
    <p:sldId id="426" r:id="rId13"/>
    <p:sldId id="281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iới thiệu" id="{C820A239-246B-4E6F-A609-99A2A3080672}">
          <p14:sldIdLst>
            <p14:sldId id="256"/>
            <p14:sldId id="275"/>
            <p14:sldId id="423"/>
            <p14:sldId id="278"/>
            <p14:sldId id="279"/>
            <p14:sldId id="280"/>
            <p14:sldId id="325"/>
            <p14:sldId id="419"/>
            <p14:sldId id="420"/>
            <p14:sldId id="424"/>
            <p14:sldId id="283"/>
            <p14:sldId id="426"/>
            <p14:sldId id="281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3F1"/>
    <a:srgbClr val="BE04BE"/>
    <a:srgbClr val="FF69B4"/>
    <a:srgbClr val="E905E9"/>
    <a:srgbClr val="FDE3F9"/>
    <a:srgbClr val="FFFFFF"/>
    <a:srgbClr val="FDEFE3"/>
    <a:srgbClr val="C7E5FD"/>
    <a:srgbClr val="FE868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07C4B-63B5-42E5-97F0-C4EE9708625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B392E-1A99-445B-8378-8A73BD76804D}">
      <dgm:prSet phldrT="[Text]"/>
      <dgm:spPr/>
      <dgm:t>
        <a:bodyPr/>
        <a:lstStyle/>
        <a:p>
          <a:pPr algn="l"/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1: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CNPM (5t)</a:t>
          </a:r>
        </a:p>
      </dgm:t>
    </dgm:pt>
    <dgm:pt modelId="{76942FBA-45F6-4D87-BF51-2BB03F61E21C}" type="parTrans" cxnId="{4F839CB4-81DB-43FB-A986-6019BE48923F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FCD388-5B10-451D-BEA2-159D8D18DF7D}" type="sibTrans" cxnId="{4F839CB4-81DB-43FB-A986-6019BE48923F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7DA48-9BE7-4233-B84E-37EC82652E9D}">
      <dgm:prSet phldrT="[Text]"/>
      <dgm:spPr/>
      <dgm:t>
        <a:bodyPr/>
        <a:lstStyle/>
        <a:p>
          <a:pPr algn="l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2: Quản lý dự án phần mềm (3t)</a:t>
          </a:r>
        </a:p>
      </dgm:t>
    </dgm:pt>
    <dgm:pt modelId="{85EFFCB8-DAE4-4315-BECF-02CFF87A10E8}" type="parTrans" cxnId="{C9D71B2C-0827-47BA-9FB2-0F6D574B1AC4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23888-002E-4D01-A0C3-C86C22BDE0DF}" type="sibTrans" cxnId="{C9D71B2C-0827-47BA-9FB2-0F6D574B1AC4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855965-FC43-4B51-A0AB-DCE59E6BDAC0}">
      <dgm:prSet phldrT="[Text]"/>
      <dgm:spPr/>
      <dgm:t>
        <a:bodyPr/>
        <a:lstStyle/>
        <a:p>
          <a:pPr algn="l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3: Phân tích yêu cầu PM (3t)</a:t>
          </a:r>
        </a:p>
      </dgm:t>
    </dgm:pt>
    <dgm:pt modelId="{05F8FFA6-23B6-4D2F-8D71-8624A63F565F}" type="parTrans" cxnId="{A06D51F3-C407-4630-8C19-A4720953328D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F1DB2-3115-46E6-931F-07279E50CFD0}" type="sibTrans" cxnId="{A06D51F3-C407-4630-8C19-A4720953328D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185B57-AF69-4B0B-9BE6-8D774E730D74}">
      <dgm:prSet/>
      <dgm:spPr/>
      <dgm:t>
        <a:bodyPr/>
        <a:lstStyle/>
        <a:p>
          <a:pPr algn="l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4: Thiết kế và thực hiện (2t)</a:t>
          </a:r>
        </a:p>
      </dgm:t>
    </dgm:pt>
    <dgm:pt modelId="{C098190A-8EDE-42C2-A488-489769042E4C}" type="parTrans" cxnId="{CEBADE19-776C-42AE-A676-039B9A00398F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7AB77F-745A-4F74-A527-AA620396B07A}" type="sibTrans" cxnId="{CEBADE19-776C-42AE-A676-039B9A00398F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4A7FCB-2B48-4194-9289-E26D6B848AFA}">
      <dgm:prSet/>
      <dgm:spPr/>
      <dgm:t>
        <a:bodyPr/>
        <a:lstStyle/>
        <a:p>
          <a:pPr algn="l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5: Kiểm nghiệm phần mềm (2t)</a:t>
          </a:r>
        </a:p>
      </dgm:t>
    </dgm:pt>
    <dgm:pt modelId="{FBB480ED-66B9-4FD2-8854-A46C2E97BCA6}" type="parTrans" cxnId="{FA3A2217-7F20-40AC-A618-2AF5FAE1EBD4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0B7223-B5F2-45EC-9DA3-0E81CF552179}" type="sibTrans" cxnId="{FA3A2217-7F20-40AC-A618-2AF5FAE1EBD4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7D71A-60B4-46E2-8218-D9FB76E082E4}">
      <dgm:prSet/>
      <dgm:spPr/>
      <dgm:t>
        <a:bodyPr/>
        <a:lstStyle/>
        <a:p>
          <a:pPr algn="l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Chương 6: Bảo trì phần mềm</a:t>
          </a:r>
        </a:p>
      </dgm:t>
    </dgm:pt>
    <dgm:pt modelId="{BE9FAF62-5BD4-4153-A0D4-5A8ED82FF472}" type="parTrans" cxnId="{A74F9CF4-2E04-4BC2-A7FF-F3474E7816B7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6643DB-E493-45F9-83E9-FCAB16516B53}" type="sibTrans" cxnId="{A74F9CF4-2E04-4BC2-A7FF-F3474E7816B7}">
      <dgm:prSet/>
      <dgm:spPr/>
      <dgm:t>
        <a:bodyPr/>
        <a:lstStyle/>
        <a:p>
          <a:pPr algn="l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CC87D7-5C0C-49E4-AABF-CF9AEF5EC497}" type="pres">
      <dgm:prSet presAssocID="{48207C4B-63B5-42E5-97F0-C4EE97086254}" presName="linearFlow" presStyleCnt="0">
        <dgm:presLayoutVars>
          <dgm:dir/>
          <dgm:resizeHandles val="exact"/>
        </dgm:presLayoutVars>
      </dgm:prSet>
      <dgm:spPr/>
    </dgm:pt>
    <dgm:pt modelId="{ED2B9E6B-BACE-41EC-9325-F9C613DBE98B}" type="pres">
      <dgm:prSet presAssocID="{803B392E-1A99-445B-8378-8A73BD76804D}" presName="composite" presStyleCnt="0"/>
      <dgm:spPr/>
    </dgm:pt>
    <dgm:pt modelId="{DC3AE5D8-90CA-4602-A70A-725D65F90502}" type="pres">
      <dgm:prSet presAssocID="{803B392E-1A99-445B-8378-8A73BD76804D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10FF288-3D35-4950-AE79-F6564C850950}" type="pres">
      <dgm:prSet presAssocID="{803B392E-1A99-445B-8378-8A73BD76804D}" presName="txShp" presStyleLbl="node1" presStyleIdx="0" presStyleCnt="6">
        <dgm:presLayoutVars>
          <dgm:bulletEnabled val="1"/>
        </dgm:presLayoutVars>
      </dgm:prSet>
      <dgm:spPr/>
    </dgm:pt>
    <dgm:pt modelId="{B8A619EF-D62D-459F-84F6-8019CAAD7240}" type="pres">
      <dgm:prSet presAssocID="{AFFCD388-5B10-451D-BEA2-159D8D18DF7D}" presName="spacing" presStyleCnt="0"/>
      <dgm:spPr/>
    </dgm:pt>
    <dgm:pt modelId="{1ED05E18-ABDC-4C5E-A454-1A6C018B1FAA}" type="pres">
      <dgm:prSet presAssocID="{20C7DA48-9BE7-4233-B84E-37EC82652E9D}" presName="composite" presStyleCnt="0"/>
      <dgm:spPr/>
    </dgm:pt>
    <dgm:pt modelId="{70499A21-B5AD-4225-9940-399734419DF8}" type="pres">
      <dgm:prSet presAssocID="{20C7DA48-9BE7-4233-B84E-37EC82652E9D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C87C542-412A-4674-BD2A-EF984161FF74}" type="pres">
      <dgm:prSet presAssocID="{20C7DA48-9BE7-4233-B84E-37EC82652E9D}" presName="txShp" presStyleLbl="node1" presStyleIdx="1" presStyleCnt="6">
        <dgm:presLayoutVars>
          <dgm:bulletEnabled val="1"/>
        </dgm:presLayoutVars>
      </dgm:prSet>
      <dgm:spPr/>
    </dgm:pt>
    <dgm:pt modelId="{D3451072-DCB7-4A98-ACF4-2ACD9EE85716}" type="pres">
      <dgm:prSet presAssocID="{3B223888-002E-4D01-A0C3-C86C22BDE0DF}" presName="spacing" presStyleCnt="0"/>
      <dgm:spPr/>
    </dgm:pt>
    <dgm:pt modelId="{8D087882-2342-4D07-AF6B-6C0225FEFBD1}" type="pres">
      <dgm:prSet presAssocID="{B8855965-FC43-4B51-A0AB-DCE59E6BDAC0}" presName="composite" presStyleCnt="0"/>
      <dgm:spPr/>
    </dgm:pt>
    <dgm:pt modelId="{ED7379CD-F4C7-42C9-8FC9-F156AD3675B2}" type="pres">
      <dgm:prSet presAssocID="{B8855965-FC43-4B51-A0AB-DCE59E6BDAC0}" presName="imgShp" presStyleLbl="fgImgPlac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9FC2BA8-D57D-4726-AA3B-B63C37B8C394}" type="pres">
      <dgm:prSet presAssocID="{B8855965-FC43-4B51-A0AB-DCE59E6BDAC0}" presName="txShp" presStyleLbl="node1" presStyleIdx="2" presStyleCnt="6">
        <dgm:presLayoutVars>
          <dgm:bulletEnabled val="1"/>
        </dgm:presLayoutVars>
      </dgm:prSet>
      <dgm:spPr/>
    </dgm:pt>
    <dgm:pt modelId="{51D17869-80CE-403D-A6A3-39E80B28A627}" type="pres">
      <dgm:prSet presAssocID="{A54F1DB2-3115-46E6-931F-07279E50CFD0}" presName="spacing" presStyleCnt="0"/>
      <dgm:spPr/>
    </dgm:pt>
    <dgm:pt modelId="{26374F6C-7446-461A-8AEA-43BE8A2CBC1E}" type="pres">
      <dgm:prSet presAssocID="{18185B57-AF69-4B0B-9BE6-8D774E730D74}" presName="composite" presStyleCnt="0"/>
      <dgm:spPr/>
    </dgm:pt>
    <dgm:pt modelId="{2DE256B5-FC43-4F11-98FF-EE81C534FA6D}" type="pres">
      <dgm:prSet presAssocID="{18185B57-AF69-4B0B-9BE6-8D774E730D74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182EB56-9B3A-418F-9B87-C6AF98AF0986}" type="pres">
      <dgm:prSet presAssocID="{18185B57-AF69-4B0B-9BE6-8D774E730D74}" presName="txShp" presStyleLbl="node1" presStyleIdx="3" presStyleCnt="6">
        <dgm:presLayoutVars>
          <dgm:bulletEnabled val="1"/>
        </dgm:presLayoutVars>
      </dgm:prSet>
      <dgm:spPr/>
    </dgm:pt>
    <dgm:pt modelId="{797401CE-1106-4BBF-8E42-DE588CD8B0C3}" type="pres">
      <dgm:prSet presAssocID="{977AB77F-745A-4F74-A527-AA620396B07A}" presName="spacing" presStyleCnt="0"/>
      <dgm:spPr/>
    </dgm:pt>
    <dgm:pt modelId="{712003B4-0DB5-447E-B292-D227C5968EDD}" type="pres">
      <dgm:prSet presAssocID="{034A7FCB-2B48-4194-9289-E26D6B848AFA}" presName="composite" presStyleCnt="0"/>
      <dgm:spPr/>
    </dgm:pt>
    <dgm:pt modelId="{0AF44E55-66D5-4FA0-99EF-3393947D4FBD}" type="pres">
      <dgm:prSet presAssocID="{034A7FCB-2B48-4194-9289-E26D6B848AFA}" presName="imgShp" presStyleLbl="fgImgPlace1" presStyleIdx="4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5A1ACB8-1EAE-40DC-9F86-0D69F7AFE38B}" type="pres">
      <dgm:prSet presAssocID="{034A7FCB-2B48-4194-9289-E26D6B848AFA}" presName="txShp" presStyleLbl="node1" presStyleIdx="4" presStyleCnt="6">
        <dgm:presLayoutVars>
          <dgm:bulletEnabled val="1"/>
        </dgm:presLayoutVars>
      </dgm:prSet>
      <dgm:spPr/>
    </dgm:pt>
    <dgm:pt modelId="{E171E5FA-7120-4FE3-ABD9-7137625600AC}" type="pres">
      <dgm:prSet presAssocID="{CF0B7223-B5F2-45EC-9DA3-0E81CF552179}" presName="spacing" presStyleCnt="0"/>
      <dgm:spPr/>
    </dgm:pt>
    <dgm:pt modelId="{DD0F9FD8-ED01-4213-BF77-A29B395F0CA6}" type="pres">
      <dgm:prSet presAssocID="{C6D7D71A-60B4-46E2-8218-D9FB76E082E4}" presName="composite" presStyleCnt="0"/>
      <dgm:spPr/>
    </dgm:pt>
    <dgm:pt modelId="{4613641E-5236-4464-ABD1-437E52C75DEC}" type="pres">
      <dgm:prSet presAssocID="{C6D7D71A-60B4-46E2-8218-D9FB76E082E4}" presName="imgShp" presStyleLbl="fgImgPlace1" presStyleIdx="5" presStyleCnt="6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52F8ADF-6FAB-4E43-BBEB-068173E2EE55}" type="pres">
      <dgm:prSet presAssocID="{C6D7D71A-60B4-46E2-8218-D9FB76E082E4}" presName="txShp" presStyleLbl="node1" presStyleIdx="5" presStyleCnt="6">
        <dgm:presLayoutVars>
          <dgm:bulletEnabled val="1"/>
        </dgm:presLayoutVars>
      </dgm:prSet>
      <dgm:spPr/>
    </dgm:pt>
  </dgm:ptLst>
  <dgm:cxnLst>
    <dgm:cxn modelId="{FA3A2217-7F20-40AC-A618-2AF5FAE1EBD4}" srcId="{48207C4B-63B5-42E5-97F0-C4EE97086254}" destId="{034A7FCB-2B48-4194-9289-E26D6B848AFA}" srcOrd="4" destOrd="0" parTransId="{FBB480ED-66B9-4FD2-8854-A46C2E97BCA6}" sibTransId="{CF0B7223-B5F2-45EC-9DA3-0E81CF552179}"/>
    <dgm:cxn modelId="{CEBADE19-776C-42AE-A676-039B9A00398F}" srcId="{48207C4B-63B5-42E5-97F0-C4EE97086254}" destId="{18185B57-AF69-4B0B-9BE6-8D774E730D74}" srcOrd="3" destOrd="0" parTransId="{C098190A-8EDE-42C2-A488-489769042E4C}" sibTransId="{977AB77F-745A-4F74-A527-AA620396B07A}"/>
    <dgm:cxn modelId="{C9D71B2C-0827-47BA-9FB2-0F6D574B1AC4}" srcId="{48207C4B-63B5-42E5-97F0-C4EE97086254}" destId="{20C7DA48-9BE7-4233-B84E-37EC82652E9D}" srcOrd="1" destOrd="0" parTransId="{85EFFCB8-DAE4-4315-BECF-02CFF87A10E8}" sibTransId="{3B223888-002E-4D01-A0C3-C86C22BDE0DF}"/>
    <dgm:cxn modelId="{73A53864-4739-4CF0-813E-74C8372BD90B}" type="presOf" srcId="{18185B57-AF69-4B0B-9BE6-8D774E730D74}" destId="{5182EB56-9B3A-418F-9B87-C6AF98AF0986}" srcOrd="0" destOrd="0" presId="urn:microsoft.com/office/officeart/2005/8/layout/vList3"/>
    <dgm:cxn modelId="{E25C6244-D2BB-422A-8024-99A74F5F5CC0}" type="presOf" srcId="{48207C4B-63B5-42E5-97F0-C4EE97086254}" destId="{C4CC87D7-5C0C-49E4-AABF-CF9AEF5EC497}" srcOrd="0" destOrd="0" presId="urn:microsoft.com/office/officeart/2005/8/layout/vList3"/>
    <dgm:cxn modelId="{C9E11283-846F-46F9-BFF4-BA589DB0C1BF}" type="presOf" srcId="{20C7DA48-9BE7-4233-B84E-37EC82652E9D}" destId="{DC87C542-412A-4674-BD2A-EF984161FF74}" srcOrd="0" destOrd="0" presId="urn:microsoft.com/office/officeart/2005/8/layout/vList3"/>
    <dgm:cxn modelId="{1D1D7785-3277-4D57-BE50-ED3918B09D9A}" type="presOf" srcId="{B8855965-FC43-4B51-A0AB-DCE59E6BDAC0}" destId="{19FC2BA8-D57D-4726-AA3B-B63C37B8C394}" srcOrd="0" destOrd="0" presId="urn:microsoft.com/office/officeart/2005/8/layout/vList3"/>
    <dgm:cxn modelId="{298709A5-C55C-4BF9-AEA2-4378ABCAE5B4}" type="presOf" srcId="{803B392E-1A99-445B-8378-8A73BD76804D}" destId="{910FF288-3D35-4950-AE79-F6564C850950}" srcOrd="0" destOrd="0" presId="urn:microsoft.com/office/officeart/2005/8/layout/vList3"/>
    <dgm:cxn modelId="{4F839CB4-81DB-43FB-A986-6019BE48923F}" srcId="{48207C4B-63B5-42E5-97F0-C4EE97086254}" destId="{803B392E-1A99-445B-8378-8A73BD76804D}" srcOrd="0" destOrd="0" parTransId="{76942FBA-45F6-4D87-BF51-2BB03F61E21C}" sibTransId="{AFFCD388-5B10-451D-BEA2-159D8D18DF7D}"/>
    <dgm:cxn modelId="{616917C9-F2F0-4C97-87AA-5F5525C505C5}" type="presOf" srcId="{034A7FCB-2B48-4194-9289-E26D6B848AFA}" destId="{05A1ACB8-1EAE-40DC-9F86-0D69F7AFE38B}" srcOrd="0" destOrd="0" presId="urn:microsoft.com/office/officeart/2005/8/layout/vList3"/>
    <dgm:cxn modelId="{72A65FDE-0696-4AA0-B015-C5A7415C7BF5}" type="presOf" srcId="{C6D7D71A-60B4-46E2-8218-D9FB76E082E4}" destId="{652F8ADF-6FAB-4E43-BBEB-068173E2EE55}" srcOrd="0" destOrd="0" presId="urn:microsoft.com/office/officeart/2005/8/layout/vList3"/>
    <dgm:cxn modelId="{A06D51F3-C407-4630-8C19-A4720953328D}" srcId="{48207C4B-63B5-42E5-97F0-C4EE97086254}" destId="{B8855965-FC43-4B51-A0AB-DCE59E6BDAC0}" srcOrd="2" destOrd="0" parTransId="{05F8FFA6-23B6-4D2F-8D71-8624A63F565F}" sibTransId="{A54F1DB2-3115-46E6-931F-07279E50CFD0}"/>
    <dgm:cxn modelId="{A74F9CF4-2E04-4BC2-A7FF-F3474E7816B7}" srcId="{48207C4B-63B5-42E5-97F0-C4EE97086254}" destId="{C6D7D71A-60B4-46E2-8218-D9FB76E082E4}" srcOrd="5" destOrd="0" parTransId="{BE9FAF62-5BD4-4153-A0D4-5A8ED82FF472}" sibTransId="{E76643DB-E493-45F9-83E9-FCAB16516B53}"/>
    <dgm:cxn modelId="{0ECDBB60-76CC-40FD-97FC-65A206F02A7A}" type="presParOf" srcId="{C4CC87D7-5C0C-49E4-AABF-CF9AEF5EC497}" destId="{ED2B9E6B-BACE-41EC-9325-F9C613DBE98B}" srcOrd="0" destOrd="0" presId="urn:microsoft.com/office/officeart/2005/8/layout/vList3"/>
    <dgm:cxn modelId="{EED6DC05-9B20-403A-9A6B-DC485FFF0BD0}" type="presParOf" srcId="{ED2B9E6B-BACE-41EC-9325-F9C613DBE98B}" destId="{DC3AE5D8-90CA-4602-A70A-725D65F90502}" srcOrd="0" destOrd="0" presId="urn:microsoft.com/office/officeart/2005/8/layout/vList3"/>
    <dgm:cxn modelId="{7BECBA83-4675-4C90-A888-D042AC829233}" type="presParOf" srcId="{ED2B9E6B-BACE-41EC-9325-F9C613DBE98B}" destId="{910FF288-3D35-4950-AE79-F6564C850950}" srcOrd="1" destOrd="0" presId="urn:microsoft.com/office/officeart/2005/8/layout/vList3"/>
    <dgm:cxn modelId="{4D8A640E-2D05-4C4B-A00B-3BD2C507C18B}" type="presParOf" srcId="{C4CC87D7-5C0C-49E4-AABF-CF9AEF5EC497}" destId="{B8A619EF-D62D-459F-84F6-8019CAAD7240}" srcOrd="1" destOrd="0" presId="urn:microsoft.com/office/officeart/2005/8/layout/vList3"/>
    <dgm:cxn modelId="{84677609-A31E-4581-91FB-085F46B229A2}" type="presParOf" srcId="{C4CC87D7-5C0C-49E4-AABF-CF9AEF5EC497}" destId="{1ED05E18-ABDC-4C5E-A454-1A6C018B1FAA}" srcOrd="2" destOrd="0" presId="urn:microsoft.com/office/officeart/2005/8/layout/vList3"/>
    <dgm:cxn modelId="{36555F95-2A8E-44C2-AD47-D6BC56591D80}" type="presParOf" srcId="{1ED05E18-ABDC-4C5E-A454-1A6C018B1FAA}" destId="{70499A21-B5AD-4225-9940-399734419DF8}" srcOrd="0" destOrd="0" presId="urn:microsoft.com/office/officeart/2005/8/layout/vList3"/>
    <dgm:cxn modelId="{7FD25052-4BB0-4462-B7DD-E4DCF135391D}" type="presParOf" srcId="{1ED05E18-ABDC-4C5E-A454-1A6C018B1FAA}" destId="{DC87C542-412A-4674-BD2A-EF984161FF74}" srcOrd="1" destOrd="0" presId="urn:microsoft.com/office/officeart/2005/8/layout/vList3"/>
    <dgm:cxn modelId="{7D4E1858-EAF6-4E3A-BC37-1E96450E0C34}" type="presParOf" srcId="{C4CC87D7-5C0C-49E4-AABF-CF9AEF5EC497}" destId="{D3451072-DCB7-4A98-ACF4-2ACD9EE85716}" srcOrd="3" destOrd="0" presId="urn:microsoft.com/office/officeart/2005/8/layout/vList3"/>
    <dgm:cxn modelId="{0A9D30D5-40B3-4B03-912F-8289F4199FE9}" type="presParOf" srcId="{C4CC87D7-5C0C-49E4-AABF-CF9AEF5EC497}" destId="{8D087882-2342-4D07-AF6B-6C0225FEFBD1}" srcOrd="4" destOrd="0" presId="urn:microsoft.com/office/officeart/2005/8/layout/vList3"/>
    <dgm:cxn modelId="{4F035ED8-3C49-4E1B-A754-5793605296A3}" type="presParOf" srcId="{8D087882-2342-4D07-AF6B-6C0225FEFBD1}" destId="{ED7379CD-F4C7-42C9-8FC9-F156AD3675B2}" srcOrd="0" destOrd="0" presId="urn:microsoft.com/office/officeart/2005/8/layout/vList3"/>
    <dgm:cxn modelId="{29EDB2D7-B094-49EF-9F23-04CABA60B889}" type="presParOf" srcId="{8D087882-2342-4D07-AF6B-6C0225FEFBD1}" destId="{19FC2BA8-D57D-4726-AA3B-B63C37B8C394}" srcOrd="1" destOrd="0" presId="urn:microsoft.com/office/officeart/2005/8/layout/vList3"/>
    <dgm:cxn modelId="{9453E05A-724F-4794-8A11-EEAEFDBA78F3}" type="presParOf" srcId="{C4CC87D7-5C0C-49E4-AABF-CF9AEF5EC497}" destId="{51D17869-80CE-403D-A6A3-39E80B28A627}" srcOrd="5" destOrd="0" presId="urn:microsoft.com/office/officeart/2005/8/layout/vList3"/>
    <dgm:cxn modelId="{A6064486-24FC-42A9-AE73-35F7F1B3A466}" type="presParOf" srcId="{C4CC87D7-5C0C-49E4-AABF-CF9AEF5EC497}" destId="{26374F6C-7446-461A-8AEA-43BE8A2CBC1E}" srcOrd="6" destOrd="0" presId="urn:microsoft.com/office/officeart/2005/8/layout/vList3"/>
    <dgm:cxn modelId="{D06501BA-652B-42A9-8690-4DBDE20FFCED}" type="presParOf" srcId="{26374F6C-7446-461A-8AEA-43BE8A2CBC1E}" destId="{2DE256B5-FC43-4F11-98FF-EE81C534FA6D}" srcOrd="0" destOrd="0" presId="urn:microsoft.com/office/officeart/2005/8/layout/vList3"/>
    <dgm:cxn modelId="{AD0F2706-F7F9-4F10-9B8A-162DA96FB1F6}" type="presParOf" srcId="{26374F6C-7446-461A-8AEA-43BE8A2CBC1E}" destId="{5182EB56-9B3A-418F-9B87-C6AF98AF0986}" srcOrd="1" destOrd="0" presId="urn:microsoft.com/office/officeart/2005/8/layout/vList3"/>
    <dgm:cxn modelId="{6682236B-A275-4F9E-AF23-2C48CD0BC069}" type="presParOf" srcId="{C4CC87D7-5C0C-49E4-AABF-CF9AEF5EC497}" destId="{797401CE-1106-4BBF-8E42-DE588CD8B0C3}" srcOrd="7" destOrd="0" presId="urn:microsoft.com/office/officeart/2005/8/layout/vList3"/>
    <dgm:cxn modelId="{D74089A9-5765-4701-980C-2688FF805237}" type="presParOf" srcId="{C4CC87D7-5C0C-49E4-AABF-CF9AEF5EC497}" destId="{712003B4-0DB5-447E-B292-D227C5968EDD}" srcOrd="8" destOrd="0" presId="urn:microsoft.com/office/officeart/2005/8/layout/vList3"/>
    <dgm:cxn modelId="{9C3C58E9-2DE2-4FA9-9BD5-AE808C95A2C7}" type="presParOf" srcId="{712003B4-0DB5-447E-B292-D227C5968EDD}" destId="{0AF44E55-66D5-4FA0-99EF-3393947D4FBD}" srcOrd="0" destOrd="0" presId="urn:microsoft.com/office/officeart/2005/8/layout/vList3"/>
    <dgm:cxn modelId="{708627D9-9351-4F65-9FA5-A6A08C355098}" type="presParOf" srcId="{712003B4-0DB5-447E-B292-D227C5968EDD}" destId="{05A1ACB8-1EAE-40DC-9F86-0D69F7AFE38B}" srcOrd="1" destOrd="0" presId="urn:microsoft.com/office/officeart/2005/8/layout/vList3"/>
    <dgm:cxn modelId="{1571F34B-8BE8-412F-BB4C-11900F61C5A2}" type="presParOf" srcId="{C4CC87D7-5C0C-49E4-AABF-CF9AEF5EC497}" destId="{E171E5FA-7120-4FE3-ABD9-7137625600AC}" srcOrd="9" destOrd="0" presId="urn:microsoft.com/office/officeart/2005/8/layout/vList3"/>
    <dgm:cxn modelId="{9F31EE4A-5621-4177-BC24-2DD31BD7351B}" type="presParOf" srcId="{C4CC87D7-5C0C-49E4-AABF-CF9AEF5EC497}" destId="{DD0F9FD8-ED01-4213-BF77-A29B395F0CA6}" srcOrd="10" destOrd="0" presId="urn:microsoft.com/office/officeart/2005/8/layout/vList3"/>
    <dgm:cxn modelId="{F1371A05-4145-401E-B7CC-62C6DAA7511F}" type="presParOf" srcId="{DD0F9FD8-ED01-4213-BF77-A29B395F0CA6}" destId="{4613641E-5236-4464-ABD1-437E52C75DEC}" srcOrd="0" destOrd="0" presId="urn:microsoft.com/office/officeart/2005/8/layout/vList3"/>
    <dgm:cxn modelId="{ADF9101E-EDBE-4ED9-A67C-3C3CCFDE0D60}" type="presParOf" srcId="{DD0F9FD8-ED01-4213-BF77-A29B395F0CA6}" destId="{652F8ADF-6FAB-4E43-BBEB-068173E2EE5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73A6A6-0B82-4DF5-B5F0-2EA457A66166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D95344-D215-44A3-B3F8-97170F709CC2}">
      <dgm:prSet phldrT="[Text]"/>
      <dgm:spPr/>
      <dgm:t>
        <a:bodyPr/>
        <a:lstStyle/>
        <a:p>
          <a:r>
            <a:rPr lang="en-US"/>
            <a:t>?</a:t>
          </a:r>
        </a:p>
      </dgm:t>
    </dgm:pt>
    <dgm:pt modelId="{E0082EF9-D1DD-4CB1-86DA-1A92CC8C4A1E}" type="parTrans" cxnId="{1FEEF4C1-7A84-454E-A5D3-2F0D6AED02C9}">
      <dgm:prSet/>
      <dgm:spPr/>
      <dgm:t>
        <a:bodyPr/>
        <a:lstStyle/>
        <a:p>
          <a:endParaRPr lang="en-US"/>
        </a:p>
      </dgm:t>
    </dgm:pt>
    <dgm:pt modelId="{67D053A6-8E2B-4719-887C-5BD16A5B43EF}" type="sibTrans" cxnId="{1FEEF4C1-7A84-454E-A5D3-2F0D6AED02C9}">
      <dgm:prSet/>
      <dgm:spPr/>
      <dgm:t>
        <a:bodyPr/>
        <a:lstStyle/>
        <a:p>
          <a:endParaRPr lang="en-US"/>
        </a:p>
      </dgm:t>
    </dgm:pt>
    <dgm:pt modelId="{A00EC626-45F3-49E1-9300-75D7A20A7778}">
      <dgm:prSet phldrT="[Text]"/>
      <dgm:spPr/>
      <dgm:t>
        <a:bodyPr/>
        <a:lstStyle/>
        <a:p>
          <a:r>
            <a:rPr lang="en-US"/>
            <a:t>Cao</a:t>
          </a:r>
        </a:p>
      </dgm:t>
    </dgm:pt>
    <dgm:pt modelId="{35081C71-723C-4456-B235-A9757D70C216}" type="parTrans" cxnId="{71B39C92-B700-41D1-8B19-A5F40459B134}">
      <dgm:prSet/>
      <dgm:spPr/>
      <dgm:t>
        <a:bodyPr/>
        <a:lstStyle/>
        <a:p>
          <a:endParaRPr lang="en-US"/>
        </a:p>
      </dgm:t>
    </dgm:pt>
    <dgm:pt modelId="{F34B9705-C341-4651-B1F5-B1A72ACAF6F5}" type="sibTrans" cxnId="{71B39C92-B700-41D1-8B19-A5F40459B134}">
      <dgm:prSet/>
      <dgm:spPr/>
      <dgm:t>
        <a:bodyPr/>
        <a:lstStyle/>
        <a:p>
          <a:endParaRPr lang="en-US"/>
        </a:p>
      </dgm:t>
    </dgm:pt>
    <dgm:pt modelId="{E9517357-0881-4646-BC9D-2058AA1A46B8}">
      <dgm:prSet phldrT="[Text]"/>
      <dgm:spPr/>
      <dgm:t>
        <a:bodyPr/>
        <a:lstStyle/>
        <a:p>
          <a:r>
            <a:rPr lang="en-US"/>
            <a:t>Trên TB</a:t>
          </a:r>
        </a:p>
      </dgm:t>
    </dgm:pt>
    <dgm:pt modelId="{F6B01B40-D056-4359-B0DA-2D93099A2A6A}" type="parTrans" cxnId="{A307C7BE-4CEC-4636-9CFF-84E91AE8200D}">
      <dgm:prSet/>
      <dgm:spPr/>
      <dgm:t>
        <a:bodyPr/>
        <a:lstStyle/>
        <a:p>
          <a:endParaRPr lang="en-US"/>
        </a:p>
      </dgm:t>
    </dgm:pt>
    <dgm:pt modelId="{D691CB97-402C-4AF7-A7B3-54BC75047A5E}" type="sibTrans" cxnId="{A307C7BE-4CEC-4636-9CFF-84E91AE8200D}">
      <dgm:prSet/>
      <dgm:spPr/>
      <dgm:t>
        <a:bodyPr/>
        <a:lstStyle/>
        <a:p>
          <a:endParaRPr lang="en-US"/>
        </a:p>
      </dgm:t>
    </dgm:pt>
    <dgm:pt modelId="{BA291C67-A381-4C3A-8A0B-51153609449A}">
      <dgm:prSet/>
      <dgm:spPr/>
      <dgm:t>
        <a:bodyPr/>
        <a:lstStyle/>
        <a:p>
          <a:r>
            <a:rPr lang="en-US"/>
            <a:t>Qua là mừng</a:t>
          </a:r>
        </a:p>
      </dgm:t>
    </dgm:pt>
    <dgm:pt modelId="{F4018945-75B7-4CD3-8EF0-B3FD7F9D0948}" type="parTrans" cxnId="{595C38ED-F3F1-40ED-9EC7-66465FC0F19A}">
      <dgm:prSet/>
      <dgm:spPr/>
      <dgm:t>
        <a:bodyPr/>
        <a:lstStyle/>
        <a:p>
          <a:endParaRPr lang="en-US"/>
        </a:p>
      </dgm:t>
    </dgm:pt>
    <dgm:pt modelId="{791E8716-5A10-4859-BE02-9F921E5883DE}" type="sibTrans" cxnId="{595C38ED-F3F1-40ED-9EC7-66465FC0F19A}">
      <dgm:prSet/>
      <dgm:spPr/>
      <dgm:t>
        <a:bodyPr/>
        <a:lstStyle/>
        <a:p>
          <a:endParaRPr lang="en-US"/>
        </a:p>
      </dgm:t>
    </dgm:pt>
    <dgm:pt modelId="{B41EAF5D-09D0-42EC-9F04-DAB76BE62196}" type="pres">
      <dgm:prSet presAssocID="{E273A6A6-0B82-4DF5-B5F0-2EA457A66166}" presName="Name0" presStyleCnt="0">
        <dgm:presLayoutVars>
          <dgm:dir/>
          <dgm:animLvl val="lvl"/>
          <dgm:resizeHandles val="exact"/>
        </dgm:presLayoutVars>
      </dgm:prSet>
      <dgm:spPr/>
    </dgm:pt>
    <dgm:pt modelId="{5E41E605-CED5-470F-87CB-03AC798604D2}" type="pres">
      <dgm:prSet presAssocID="{94D95344-D215-44A3-B3F8-97170F709CC2}" presName="Name8" presStyleCnt="0"/>
      <dgm:spPr/>
    </dgm:pt>
    <dgm:pt modelId="{0A709CD1-49E6-4D75-895A-DAD24FB0C8A6}" type="pres">
      <dgm:prSet presAssocID="{94D95344-D215-44A3-B3F8-97170F709CC2}" presName="level" presStyleLbl="node1" presStyleIdx="0" presStyleCnt="4">
        <dgm:presLayoutVars>
          <dgm:chMax val="1"/>
          <dgm:bulletEnabled val="1"/>
        </dgm:presLayoutVars>
      </dgm:prSet>
      <dgm:spPr/>
    </dgm:pt>
    <dgm:pt modelId="{62879C8C-690F-4620-8F29-B6CA09EF37C1}" type="pres">
      <dgm:prSet presAssocID="{94D95344-D215-44A3-B3F8-97170F709CC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45725D3-DF09-41CA-81D1-9F69931D521E}" type="pres">
      <dgm:prSet presAssocID="{A00EC626-45F3-49E1-9300-75D7A20A7778}" presName="Name8" presStyleCnt="0"/>
      <dgm:spPr/>
    </dgm:pt>
    <dgm:pt modelId="{A83EC498-FB69-402E-988E-79BB99BBB35D}" type="pres">
      <dgm:prSet presAssocID="{A00EC626-45F3-49E1-9300-75D7A20A7778}" presName="level" presStyleLbl="node1" presStyleIdx="1" presStyleCnt="4" custScaleY="122599">
        <dgm:presLayoutVars>
          <dgm:chMax val="1"/>
          <dgm:bulletEnabled val="1"/>
        </dgm:presLayoutVars>
      </dgm:prSet>
      <dgm:spPr/>
    </dgm:pt>
    <dgm:pt modelId="{4E593689-566E-4178-AC15-7D7CD7502D4F}" type="pres">
      <dgm:prSet presAssocID="{A00EC626-45F3-49E1-9300-75D7A20A777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2CC5BBE-DCBF-48C8-A639-43B142567F32}" type="pres">
      <dgm:prSet presAssocID="{E9517357-0881-4646-BC9D-2058AA1A46B8}" presName="Name8" presStyleCnt="0"/>
      <dgm:spPr/>
    </dgm:pt>
    <dgm:pt modelId="{59CF962C-95A1-496E-947A-57DA24AD1A78}" type="pres">
      <dgm:prSet presAssocID="{E9517357-0881-4646-BC9D-2058AA1A46B8}" presName="level" presStyleLbl="node1" presStyleIdx="2" presStyleCnt="4" custScaleY="144444" custLinFactNeighborY="17500">
        <dgm:presLayoutVars>
          <dgm:chMax val="1"/>
          <dgm:bulletEnabled val="1"/>
        </dgm:presLayoutVars>
      </dgm:prSet>
      <dgm:spPr/>
    </dgm:pt>
    <dgm:pt modelId="{B504EB7B-BDDE-40CD-8193-F5174C9170C6}" type="pres">
      <dgm:prSet presAssocID="{E9517357-0881-4646-BC9D-2058AA1A46B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1ABA47-B29B-443E-8981-F6461E133C0C}" type="pres">
      <dgm:prSet presAssocID="{BA291C67-A381-4C3A-8A0B-51153609449A}" presName="Name8" presStyleCnt="0"/>
      <dgm:spPr/>
    </dgm:pt>
    <dgm:pt modelId="{874EA216-A815-49DB-AB60-7D5B07AF947F}" type="pres">
      <dgm:prSet presAssocID="{BA291C67-A381-4C3A-8A0B-51153609449A}" presName="level" presStyleLbl="node1" presStyleIdx="3" presStyleCnt="4">
        <dgm:presLayoutVars>
          <dgm:chMax val="1"/>
          <dgm:bulletEnabled val="1"/>
        </dgm:presLayoutVars>
      </dgm:prSet>
      <dgm:spPr/>
    </dgm:pt>
    <dgm:pt modelId="{0A2711D6-8C31-4C1A-A99C-477416ED76B9}" type="pres">
      <dgm:prSet presAssocID="{BA291C67-A381-4C3A-8A0B-51153609449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CCCDA00-82A4-483B-8A09-3E14196F8F8D}" type="presOf" srcId="{94D95344-D215-44A3-B3F8-97170F709CC2}" destId="{62879C8C-690F-4620-8F29-B6CA09EF37C1}" srcOrd="1" destOrd="0" presId="urn:microsoft.com/office/officeart/2005/8/layout/pyramid1"/>
    <dgm:cxn modelId="{F2227E01-5FB3-4368-BB0A-6A11E3210390}" type="presOf" srcId="{A00EC626-45F3-49E1-9300-75D7A20A7778}" destId="{4E593689-566E-4178-AC15-7D7CD7502D4F}" srcOrd="1" destOrd="0" presId="urn:microsoft.com/office/officeart/2005/8/layout/pyramid1"/>
    <dgm:cxn modelId="{7AED921A-6BD8-41DB-9533-E785B8943FD7}" type="presOf" srcId="{BA291C67-A381-4C3A-8A0B-51153609449A}" destId="{874EA216-A815-49DB-AB60-7D5B07AF947F}" srcOrd="0" destOrd="0" presId="urn:microsoft.com/office/officeart/2005/8/layout/pyramid1"/>
    <dgm:cxn modelId="{A96E931C-4044-4B3E-BDDC-37C4B2C0B42C}" type="presOf" srcId="{E9517357-0881-4646-BC9D-2058AA1A46B8}" destId="{B504EB7B-BDDE-40CD-8193-F5174C9170C6}" srcOrd="1" destOrd="0" presId="urn:microsoft.com/office/officeart/2005/8/layout/pyramid1"/>
    <dgm:cxn modelId="{1313A36D-8495-436C-B6DE-23BD36D8334D}" type="presOf" srcId="{E273A6A6-0B82-4DF5-B5F0-2EA457A66166}" destId="{B41EAF5D-09D0-42EC-9F04-DAB76BE62196}" srcOrd="0" destOrd="0" presId="urn:microsoft.com/office/officeart/2005/8/layout/pyramid1"/>
    <dgm:cxn modelId="{46EC3E75-BB3B-49BB-A07C-238191E58CA8}" type="presOf" srcId="{94D95344-D215-44A3-B3F8-97170F709CC2}" destId="{0A709CD1-49E6-4D75-895A-DAD24FB0C8A6}" srcOrd="0" destOrd="0" presId="urn:microsoft.com/office/officeart/2005/8/layout/pyramid1"/>
    <dgm:cxn modelId="{71B39C92-B700-41D1-8B19-A5F40459B134}" srcId="{E273A6A6-0B82-4DF5-B5F0-2EA457A66166}" destId="{A00EC626-45F3-49E1-9300-75D7A20A7778}" srcOrd="1" destOrd="0" parTransId="{35081C71-723C-4456-B235-A9757D70C216}" sibTransId="{F34B9705-C341-4651-B1F5-B1A72ACAF6F5}"/>
    <dgm:cxn modelId="{2776DDAB-E0CB-4FCE-860E-F763F4C851E3}" type="presOf" srcId="{E9517357-0881-4646-BC9D-2058AA1A46B8}" destId="{59CF962C-95A1-496E-947A-57DA24AD1A78}" srcOrd="0" destOrd="0" presId="urn:microsoft.com/office/officeart/2005/8/layout/pyramid1"/>
    <dgm:cxn modelId="{66CF6EBB-A542-4383-B9E2-BAF29A0A2C9E}" type="presOf" srcId="{A00EC626-45F3-49E1-9300-75D7A20A7778}" destId="{A83EC498-FB69-402E-988E-79BB99BBB35D}" srcOrd="0" destOrd="0" presId="urn:microsoft.com/office/officeart/2005/8/layout/pyramid1"/>
    <dgm:cxn modelId="{0FE68DBE-7822-48F9-8DF0-E885DAC38443}" type="presOf" srcId="{BA291C67-A381-4C3A-8A0B-51153609449A}" destId="{0A2711D6-8C31-4C1A-A99C-477416ED76B9}" srcOrd="1" destOrd="0" presId="urn:microsoft.com/office/officeart/2005/8/layout/pyramid1"/>
    <dgm:cxn modelId="{A307C7BE-4CEC-4636-9CFF-84E91AE8200D}" srcId="{E273A6A6-0B82-4DF5-B5F0-2EA457A66166}" destId="{E9517357-0881-4646-BC9D-2058AA1A46B8}" srcOrd="2" destOrd="0" parTransId="{F6B01B40-D056-4359-B0DA-2D93099A2A6A}" sibTransId="{D691CB97-402C-4AF7-A7B3-54BC75047A5E}"/>
    <dgm:cxn modelId="{1FEEF4C1-7A84-454E-A5D3-2F0D6AED02C9}" srcId="{E273A6A6-0B82-4DF5-B5F0-2EA457A66166}" destId="{94D95344-D215-44A3-B3F8-97170F709CC2}" srcOrd="0" destOrd="0" parTransId="{E0082EF9-D1DD-4CB1-86DA-1A92CC8C4A1E}" sibTransId="{67D053A6-8E2B-4719-887C-5BD16A5B43EF}"/>
    <dgm:cxn modelId="{595C38ED-F3F1-40ED-9EC7-66465FC0F19A}" srcId="{E273A6A6-0B82-4DF5-B5F0-2EA457A66166}" destId="{BA291C67-A381-4C3A-8A0B-51153609449A}" srcOrd="3" destOrd="0" parTransId="{F4018945-75B7-4CD3-8EF0-B3FD7F9D0948}" sibTransId="{791E8716-5A10-4859-BE02-9F921E5883DE}"/>
    <dgm:cxn modelId="{62042B6D-0CA3-48C1-AB76-20AB92EA7471}" type="presParOf" srcId="{B41EAF5D-09D0-42EC-9F04-DAB76BE62196}" destId="{5E41E605-CED5-470F-87CB-03AC798604D2}" srcOrd="0" destOrd="0" presId="urn:microsoft.com/office/officeart/2005/8/layout/pyramid1"/>
    <dgm:cxn modelId="{94D9A7A9-3453-470B-9BD9-18D2A88E4C9B}" type="presParOf" srcId="{5E41E605-CED5-470F-87CB-03AC798604D2}" destId="{0A709CD1-49E6-4D75-895A-DAD24FB0C8A6}" srcOrd="0" destOrd="0" presId="urn:microsoft.com/office/officeart/2005/8/layout/pyramid1"/>
    <dgm:cxn modelId="{262517AA-C29B-4995-B3B1-7F88F6ADCE43}" type="presParOf" srcId="{5E41E605-CED5-470F-87CB-03AC798604D2}" destId="{62879C8C-690F-4620-8F29-B6CA09EF37C1}" srcOrd="1" destOrd="0" presId="urn:microsoft.com/office/officeart/2005/8/layout/pyramid1"/>
    <dgm:cxn modelId="{7AA42D8D-1010-4E00-ACB5-A7CCC81A26B1}" type="presParOf" srcId="{B41EAF5D-09D0-42EC-9F04-DAB76BE62196}" destId="{545725D3-DF09-41CA-81D1-9F69931D521E}" srcOrd="1" destOrd="0" presId="urn:microsoft.com/office/officeart/2005/8/layout/pyramid1"/>
    <dgm:cxn modelId="{215C3AD2-B3CE-4283-9721-A70B7022FBC1}" type="presParOf" srcId="{545725D3-DF09-41CA-81D1-9F69931D521E}" destId="{A83EC498-FB69-402E-988E-79BB99BBB35D}" srcOrd="0" destOrd="0" presId="urn:microsoft.com/office/officeart/2005/8/layout/pyramid1"/>
    <dgm:cxn modelId="{20E56CCF-CB02-4C0D-8300-B1D79B4DE258}" type="presParOf" srcId="{545725D3-DF09-41CA-81D1-9F69931D521E}" destId="{4E593689-566E-4178-AC15-7D7CD7502D4F}" srcOrd="1" destOrd="0" presId="urn:microsoft.com/office/officeart/2005/8/layout/pyramid1"/>
    <dgm:cxn modelId="{231F6C74-257F-4BEC-97E8-1DFEEA385C88}" type="presParOf" srcId="{B41EAF5D-09D0-42EC-9F04-DAB76BE62196}" destId="{12CC5BBE-DCBF-48C8-A639-43B142567F32}" srcOrd="2" destOrd="0" presId="urn:microsoft.com/office/officeart/2005/8/layout/pyramid1"/>
    <dgm:cxn modelId="{F71FD694-A3CA-4DA0-89C5-BB0414F3F5A3}" type="presParOf" srcId="{12CC5BBE-DCBF-48C8-A639-43B142567F32}" destId="{59CF962C-95A1-496E-947A-57DA24AD1A78}" srcOrd="0" destOrd="0" presId="urn:microsoft.com/office/officeart/2005/8/layout/pyramid1"/>
    <dgm:cxn modelId="{2DF88AC0-E81E-4994-BB21-4939D8EF5856}" type="presParOf" srcId="{12CC5BBE-DCBF-48C8-A639-43B142567F32}" destId="{B504EB7B-BDDE-40CD-8193-F5174C9170C6}" srcOrd="1" destOrd="0" presId="urn:microsoft.com/office/officeart/2005/8/layout/pyramid1"/>
    <dgm:cxn modelId="{730014F9-6F60-4FFF-989A-A2A291423444}" type="presParOf" srcId="{B41EAF5D-09D0-42EC-9F04-DAB76BE62196}" destId="{B81ABA47-B29B-443E-8981-F6461E133C0C}" srcOrd="3" destOrd="0" presId="urn:microsoft.com/office/officeart/2005/8/layout/pyramid1"/>
    <dgm:cxn modelId="{9CD76D98-9385-42AA-A6E4-FCDAD141F844}" type="presParOf" srcId="{B81ABA47-B29B-443E-8981-F6461E133C0C}" destId="{874EA216-A815-49DB-AB60-7D5B07AF947F}" srcOrd="0" destOrd="0" presId="urn:microsoft.com/office/officeart/2005/8/layout/pyramid1"/>
    <dgm:cxn modelId="{BFD43639-3CAA-425D-88C2-091F59C718FF}" type="presParOf" srcId="{B81ABA47-B29B-443E-8981-F6461E133C0C}" destId="{0A2711D6-8C31-4C1A-A99C-477416ED76B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FF288-3D35-4950-AE79-F6564C850950}">
      <dsp:nvSpPr>
        <dsp:cNvPr id="0" name=""/>
        <dsp:cNvSpPr/>
      </dsp:nvSpPr>
      <dsp:spPr>
        <a:xfrm rot="10800000">
          <a:off x="1583638" y="1041"/>
          <a:ext cx="5624703" cy="6675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7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1: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CNPM (5t)</a:t>
          </a:r>
        </a:p>
      </dsp:txBody>
      <dsp:txXfrm rot="10800000">
        <a:off x="1750528" y="1041"/>
        <a:ext cx="5457813" cy="667559"/>
      </dsp:txXfrm>
    </dsp:sp>
    <dsp:sp modelId="{DC3AE5D8-90CA-4602-A70A-725D65F90502}">
      <dsp:nvSpPr>
        <dsp:cNvPr id="0" name=""/>
        <dsp:cNvSpPr/>
      </dsp:nvSpPr>
      <dsp:spPr>
        <a:xfrm>
          <a:off x="1249858" y="1041"/>
          <a:ext cx="667559" cy="667559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7C542-412A-4674-BD2A-EF984161FF74}">
      <dsp:nvSpPr>
        <dsp:cNvPr id="0" name=""/>
        <dsp:cNvSpPr/>
      </dsp:nvSpPr>
      <dsp:spPr>
        <a:xfrm rot="10800000">
          <a:off x="1583638" y="867873"/>
          <a:ext cx="5624703" cy="6675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7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2: Quản lý dự án phần mềm (3t)</a:t>
          </a:r>
        </a:p>
      </dsp:txBody>
      <dsp:txXfrm rot="10800000">
        <a:off x="1750528" y="867873"/>
        <a:ext cx="5457813" cy="667559"/>
      </dsp:txXfrm>
    </dsp:sp>
    <dsp:sp modelId="{70499A21-B5AD-4225-9940-399734419DF8}">
      <dsp:nvSpPr>
        <dsp:cNvPr id="0" name=""/>
        <dsp:cNvSpPr/>
      </dsp:nvSpPr>
      <dsp:spPr>
        <a:xfrm>
          <a:off x="1249858" y="867873"/>
          <a:ext cx="667559" cy="66755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C2BA8-D57D-4726-AA3B-B63C37B8C394}">
      <dsp:nvSpPr>
        <dsp:cNvPr id="0" name=""/>
        <dsp:cNvSpPr/>
      </dsp:nvSpPr>
      <dsp:spPr>
        <a:xfrm rot="10800000">
          <a:off x="1583638" y="1734704"/>
          <a:ext cx="5624703" cy="6675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7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3: Phân tích yêu cầu PM (3t)</a:t>
          </a:r>
        </a:p>
      </dsp:txBody>
      <dsp:txXfrm rot="10800000">
        <a:off x="1750528" y="1734704"/>
        <a:ext cx="5457813" cy="667559"/>
      </dsp:txXfrm>
    </dsp:sp>
    <dsp:sp modelId="{ED7379CD-F4C7-42C9-8FC9-F156AD3675B2}">
      <dsp:nvSpPr>
        <dsp:cNvPr id="0" name=""/>
        <dsp:cNvSpPr/>
      </dsp:nvSpPr>
      <dsp:spPr>
        <a:xfrm>
          <a:off x="1249858" y="1734704"/>
          <a:ext cx="667559" cy="66755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2EB56-9B3A-418F-9B87-C6AF98AF0986}">
      <dsp:nvSpPr>
        <dsp:cNvPr id="0" name=""/>
        <dsp:cNvSpPr/>
      </dsp:nvSpPr>
      <dsp:spPr>
        <a:xfrm rot="10800000">
          <a:off x="1583638" y="2601535"/>
          <a:ext cx="5624703" cy="6675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7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4: Thiết kế và thực hiện (2t)</a:t>
          </a:r>
        </a:p>
      </dsp:txBody>
      <dsp:txXfrm rot="10800000">
        <a:off x="1750528" y="2601535"/>
        <a:ext cx="5457813" cy="667559"/>
      </dsp:txXfrm>
    </dsp:sp>
    <dsp:sp modelId="{2DE256B5-FC43-4F11-98FF-EE81C534FA6D}">
      <dsp:nvSpPr>
        <dsp:cNvPr id="0" name=""/>
        <dsp:cNvSpPr/>
      </dsp:nvSpPr>
      <dsp:spPr>
        <a:xfrm>
          <a:off x="1249858" y="2601535"/>
          <a:ext cx="667559" cy="66755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1ACB8-1EAE-40DC-9F86-0D69F7AFE38B}">
      <dsp:nvSpPr>
        <dsp:cNvPr id="0" name=""/>
        <dsp:cNvSpPr/>
      </dsp:nvSpPr>
      <dsp:spPr>
        <a:xfrm rot="10800000">
          <a:off x="1583638" y="3468367"/>
          <a:ext cx="5624703" cy="6675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7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5: Kiểm nghiệm phần mềm (2t)</a:t>
          </a:r>
        </a:p>
      </dsp:txBody>
      <dsp:txXfrm rot="10800000">
        <a:off x="1750528" y="3468367"/>
        <a:ext cx="5457813" cy="667559"/>
      </dsp:txXfrm>
    </dsp:sp>
    <dsp:sp modelId="{0AF44E55-66D5-4FA0-99EF-3393947D4FBD}">
      <dsp:nvSpPr>
        <dsp:cNvPr id="0" name=""/>
        <dsp:cNvSpPr/>
      </dsp:nvSpPr>
      <dsp:spPr>
        <a:xfrm>
          <a:off x="1249858" y="3468367"/>
          <a:ext cx="667559" cy="66755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F8ADF-6FAB-4E43-BBEB-068173E2EE55}">
      <dsp:nvSpPr>
        <dsp:cNvPr id="0" name=""/>
        <dsp:cNvSpPr/>
      </dsp:nvSpPr>
      <dsp:spPr>
        <a:xfrm rot="10800000">
          <a:off x="1583638" y="4335198"/>
          <a:ext cx="5624703" cy="66755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37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Chương 6: Bảo trì phần mềm</a:t>
          </a:r>
        </a:p>
      </dsp:txBody>
      <dsp:txXfrm rot="10800000">
        <a:off x="1750528" y="4335198"/>
        <a:ext cx="5457813" cy="667559"/>
      </dsp:txXfrm>
    </dsp:sp>
    <dsp:sp modelId="{4613641E-5236-4464-ABD1-437E52C75DEC}">
      <dsp:nvSpPr>
        <dsp:cNvPr id="0" name=""/>
        <dsp:cNvSpPr/>
      </dsp:nvSpPr>
      <dsp:spPr>
        <a:xfrm>
          <a:off x="1249858" y="4335198"/>
          <a:ext cx="667559" cy="667559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09CD1-49E6-4D75-895A-DAD24FB0C8A6}">
      <dsp:nvSpPr>
        <dsp:cNvPr id="0" name=""/>
        <dsp:cNvSpPr/>
      </dsp:nvSpPr>
      <dsp:spPr>
        <a:xfrm>
          <a:off x="1407287" y="0"/>
          <a:ext cx="766824" cy="870155"/>
        </a:xfrm>
        <a:prstGeom prst="trapezoid">
          <a:avLst>
            <a:gd name="adj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?</a:t>
          </a:r>
        </a:p>
      </dsp:txBody>
      <dsp:txXfrm>
        <a:off x="1407287" y="0"/>
        <a:ext cx="766824" cy="870155"/>
      </dsp:txXfrm>
    </dsp:sp>
    <dsp:sp modelId="{A83EC498-FB69-402E-988E-79BB99BBB35D}">
      <dsp:nvSpPr>
        <dsp:cNvPr id="0" name=""/>
        <dsp:cNvSpPr/>
      </dsp:nvSpPr>
      <dsp:spPr>
        <a:xfrm>
          <a:off x="937228" y="870155"/>
          <a:ext cx="1706943" cy="1066801"/>
        </a:xfrm>
        <a:prstGeom prst="trapezoid">
          <a:avLst>
            <a:gd name="adj" fmla="val 4406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Cao</a:t>
          </a:r>
        </a:p>
      </dsp:txBody>
      <dsp:txXfrm>
        <a:off x="1235943" y="870155"/>
        <a:ext cx="1109513" cy="1066801"/>
      </dsp:txXfrm>
    </dsp:sp>
    <dsp:sp modelId="{59CF962C-95A1-496E-947A-57DA24AD1A78}">
      <dsp:nvSpPr>
        <dsp:cNvPr id="0" name=""/>
        <dsp:cNvSpPr/>
      </dsp:nvSpPr>
      <dsp:spPr>
        <a:xfrm>
          <a:off x="383412" y="2089234"/>
          <a:ext cx="2814575" cy="1256887"/>
        </a:xfrm>
        <a:prstGeom prst="trapezoid">
          <a:avLst>
            <a:gd name="adj" fmla="val 4406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Trên TB</a:t>
          </a:r>
        </a:p>
      </dsp:txBody>
      <dsp:txXfrm>
        <a:off x="875962" y="2089234"/>
        <a:ext cx="1829474" cy="1256887"/>
      </dsp:txXfrm>
    </dsp:sp>
    <dsp:sp modelId="{874EA216-A815-49DB-AB60-7D5B07AF947F}">
      <dsp:nvSpPr>
        <dsp:cNvPr id="0" name=""/>
        <dsp:cNvSpPr/>
      </dsp:nvSpPr>
      <dsp:spPr>
        <a:xfrm>
          <a:off x="0" y="3193844"/>
          <a:ext cx="3581400" cy="870155"/>
        </a:xfrm>
        <a:prstGeom prst="trapezoid">
          <a:avLst>
            <a:gd name="adj" fmla="val 44063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Qua là mừng</a:t>
          </a:r>
        </a:p>
      </dsp:txBody>
      <dsp:txXfrm>
        <a:off x="626744" y="3193844"/>
        <a:ext cx="2327910" cy="870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B30B7-7E9C-484D-820B-4D629CDADF8F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58E1-99FB-4622-A3C3-D3A7030AB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9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E27E-3094-47AD-8E4A-7F52516C8DE6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3253A-4348-4B38-AED4-D4692D91A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3253A-4348-4B38-AED4-D4692D91A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3253A-4348-4B38-AED4-D4692D91A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8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3253A-4348-4B38-AED4-D4692D91A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57C9FA-8D3B-4988-9E3B-C40F91871197}" type="datetime1">
              <a:rPr lang="en-US" smtClean="0"/>
              <a:t>09/01/2024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0D89E13F-795C-48F3-9AC8-31E0AD54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9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D5207-4E0D-48B5-AD48-465FB81E06C3}" type="datetime1">
              <a:rPr lang="en-US" smtClean="0"/>
              <a:t>09/01/2024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E6C29-E6C6-4C75-9970-3BAD5F45D86C}" type="datetime1">
              <a:rPr lang="en-US" smtClean="0"/>
              <a:t>09/01/2024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5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100C7B-0229-4DD0-B584-790D374FAC65}" type="datetime1">
              <a:rPr lang="en-US" smtClean="0"/>
              <a:t>09/01/2024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fld id="{A379FA9D-9184-4F81-BC0E-BAD13B15E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5CB31-9E26-42CA-BBA8-4991B87A08E2}" type="datetime1">
              <a:rPr lang="en-US" smtClean="0"/>
              <a:t>09/01/2024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405F6-1CAA-4327-B156-12713A3D2F63}" type="datetime1">
              <a:rPr lang="en-US" smtClean="0"/>
              <a:t>09/01/2024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10178-1BCF-4261-B58B-28F667E0AC1A}" type="datetime1">
              <a:rPr lang="en-US" smtClean="0"/>
              <a:t>09/01/2024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9ACE4-E332-47EB-9A0A-03452814B107}" type="datetime1">
              <a:rPr lang="en-US" smtClean="0"/>
              <a:t>09/01/2024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6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56E19E-86DC-4427-B518-D1470F53B414}" type="datetime1">
              <a:rPr lang="en-US" smtClean="0"/>
              <a:t>09/01/2024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C0B7A-403F-4556-99AF-3ED38C49811D}" type="datetime1">
              <a:rPr lang="en-US" smtClean="0"/>
              <a:t>09/01/2024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2DC884-EF12-49B8-997A-5DA6CBDA4B60}" type="datetime1">
              <a:rPr lang="en-US" smtClean="0"/>
              <a:t>09/01/2024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2A1D380-1042-4B78-9324-245EC1B18A92}" type="datetime1">
              <a:rPr lang="en-US" smtClean="0"/>
              <a:t>09/01/2024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379FA9D-9184-4F81-BC0E-BAD13B15E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CCT%20khoa%2021-Nhap%20mon%20cong%20ngh&#7865;%20phan%20mem%20SEE301.docx" TargetMode="External"/><Relationship Id="rId2" Type="http://schemas.openxmlformats.org/officeDocument/2006/relationships/hyperlink" Target="Tai%20Lieu%20NM%20CNPM-Gui%20SV%20DH2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hyperlink" Target="http://www.codeguru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moodle.agu.edu.v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agu.edu.v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867" y="1295400"/>
            <a:ext cx="8233489" cy="1676399"/>
          </a:xfrm>
          <a:noFill/>
          <a:ln>
            <a:noFill/>
          </a:ln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NHẬP MÔN </a:t>
            </a:r>
            <a:b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CÔNG NGHỆ PHẦN MỀM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3581400"/>
            <a:ext cx="4838700" cy="483094"/>
          </a:xfrm>
        </p:spPr>
        <p:txBody>
          <a:bodyPr/>
          <a:lstStyle/>
          <a:p>
            <a:r>
              <a:rPr lang="en-US" sz="1800" b="1" dirty="0" err="1">
                <a:solidFill>
                  <a:srgbClr val="2B43F1"/>
                </a:solidFill>
              </a:rPr>
              <a:t>Chuyên</a:t>
            </a:r>
            <a:r>
              <a:rPr lang="en-US" sz="1800" b="1">
                <a:solidFill>
                  <a:srgbClr val="2B43F1"/>
                </a:solidFill>
              </a:rPr>
              <a:t> ngành: CNTT - KTPM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27710" y="6457890"/>
            <a:ext cx="9171710" cy="400110"/>
            <a:chOff x="-27710" y="6457890"/>
            <a:chExt cx="9171710" cy="400110"/>
          </a:xfrm>
        </p:grpSpPr>
        <p:sp>
          <p:nvSpPr>
            <p:cNvPr id="4" name="Rectangle 3"/>
            <p:cNvSpPr/>
            <p:nvPr/>
          </p:nvSpPr>
          <p:spPr>
            <a:xfrm>
              <a:off x="0" y="6492240"/>
              <a:ext cx="9144000" cy="365760"/>
            </a:xfrm>
            <a:prstGeom prst="rect">
              <a:avLst/>
            </a:prstGeom>
            <a:solidFill>
              <a:srgbClr val="2F46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5400000">
              <a:off x="284710" y="6164580"/>
              <a:ext cx="365760" cy="990600"/>
            </a:xfrm>
            <a:prstGeom prst="round2SameRect">
              <a:avLst/>
            </a:prstGeom>
            <a:solidFill>
              <a:srgbClr val="3D9731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0803" y="6457890"/>
              <a:ext cx="86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Start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13F-795C-48F3-9AC8-31E0AD546112}" type="slidenum">
              <a:rPr lang="en-US" smtClean="0"/>
              <a:t>1</a:t>
            </a:fld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0" y="0"/>
            <a:ext cx="20574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2B43F1"/>
                </a:solidFill>
                <a:latin typeface="Arial" pitchFamily="34" charset="0"/>
                <a:cs typeface="Arial" pitchFamily="34" charset="0"/>
              </a:rPr>
              <a:t>Tên học phần</a:t>
            </a:r>
          </a:p>
        </p:txBody>
      </p:sp>
      <p:sp>
        <p:nvSpPr>
          <p:cNvPr id="10" name="Down Ribbon 9"/>
          <p:cNvSpPr/>
          <p:nvPr/>
        </p:nvSpPr>
        <p:spPr>
          <a:xfrm>
            <a:off x="2057400" y="5504122"/>
            <a:ext cx="5562450" cy="761048"/>
          </a:xfrm>
          <a:prstGeom prst="ribb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8000"/>
              </a:solidFill>
            </a:endParaRPr>
          </a:p>
          <a:p>
            <a:pPr algn="ctr"/>
            <a:r>
              <a:rPr lang="en-US" b="1">
                <a:solidFill>
                  <a:srgbClr val="008000"/>
                </a:solidFill>
              </a:rPr>
              <a:t>Nguyễn Thị Mỹ Truyền </a:t>
            </a:r>
          </a:p>
          <a:p>
            <a:pPr algn="ctr"/>
            <a:r>
              <a:rPr lang="en-US" b="1">
                <a:solidFill>
                  <a:srgbClr val="008000"/>
                </a:solidFill>
              </a:rPr>
              <a:t>Bộ môn KTPM</a:t>
            </a:r>
          </a:p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8"/>
          <a:stretch/>
        </p:blipFill>
        <p:spPr>
          <a:xfrm>
            <a:off x="555699" y="3352800"/>
            <a:ext cx="1730302" cy="19837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9525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82000" cy="571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sao</a:t>
            </a:r>
            <a:r>
              <a:rPr lang="en-US" sz="2200" dirty="0"/>
              <a:t> </a:t>
            </a:r>
            <a:r>
              <a:rPr lang="en-US" sz="2200" dirty="0" err="1"/>
              <a:t>nói</a:t>
            </a:r>
            <a:r>
              <a:rPr lang="en-US" sz="2200" dirty="0"/>
              <a:t> </a:t>
            </a:r>
            <a:r>
              <a:rPr lang="en-US" sz="2200" dirty="0" err="1"/>
              <a:t>lĩnh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CNTT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sân</a:t>
            </a:r>
            <a:r>
              <a:rPr lang="en-US" sz="2200" dirty="0"/>
              <a:t> </a:t>
            </a:r>
            <a:r>
              <a:rPr lang="en-US" sz="2200" dirty="0" err="1"/>
              <a:t>chơi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dành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dũng</a:t>
            </a:r>
            <a:r>
              <a:rPr lang="en-US" sz="2200" dirty="0"/>
              <a:t> </a:t>
            </a:r>
            <a:r>
              <a:rPr lang="en-US" sz="2200" dirty="0" err="1"/>
              <a:t>cảm</a:t>
            </a:r>
            <a:r>
              <a:rPr lang="en-US" sz="2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sao</a:t>
            </a:r>
            <a:r>
              <a:rPr lang="en-US" sz="2200" dirty="0"/>
              <a:t> </a:t>
            </a:r>
            <a:r>
              <a:rPr lang="en-US" sz="2200" dirty="0" err="1"/>
              <a:t>nói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sư</a:t>
            </a:r>
            <a:r>
              <a:rPr lang="en-US" sz="2200" dirty="0"/>
              <a:t> CNTT </a:t>
            </a:r>
            <a:r>
              <a:rPr lang="en-US" sz="2200" dirty="0" err="1"/>
              <a:t>là</a:t>
            </a:r>
            <a:r>
              <a:rPr lang="en-US" sz="2200" dirty="0"/>
              <a:t> “con </a:t>
            </a:r>
            <a:r>
              <a:rPr lang="en-US" sz="2200" dirty="0" err="1"/>
              <a:t>cưng</a:t>
            </a:r>
            <a:r>
              <a:rPr lang="en-US" sz="2200" dirty="0"/>
              <a:t>”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nhà</a:t>
            </a:r>
            <a:r>
              <a:rPr lang="en-US" sz="2200" dirty="0"/>
              <a:t> </a:t>
            </a:r>
            <a:r>
              <a:rPr lang="en-US" sz="2200" dirty="0" err="1"/>
              <a:t>tuyển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Hãy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bày</a:t>
            </a:r>
            <a:r>
              <a:rPr lang="en-US" sz="2200" dirty="0"/>
              <a:t> </a:t>
            </a:r>
            <a:r>
              <a:rPr lang="en-US" sz="2200" dirty="0" err="1"/>
              <a:t>ngắn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(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10 </a:t>
            </a:r>
            <a:r>
              <a:rPr lang="en-US" sz="2200" dirty="0" err="1"/>
              <a:t>dòng</a:t>
            </a:r>
            <a:r>
              <a:rPr lang="en-US" sz="2200" dirty="0"/>
              <a:t>)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nghiệp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vai</a:t>
            </a:r>
            <a:r>
              <a:rPr lang="en-US" sz="2200" dirty="0"/>
              <a:t> </a:t>
            </a:r>
            <a:r>
              <a:rPr lang="en-US" sz="2200" dirty="0" err="1"/>
              <a:t>trò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mơ</a:t>
            </a:r>
            <a:r>
              <a:rPr lang="en-US" sz="2200" dirty="0"/>
              <a:t> </a:t>
            </a:r>
            <a:r>
              <a:rPr lang="en-US" sz="2200" dirty="0" err="1"/>
              <a:t>ước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bạn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trở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lĩnh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PM (</a:t>
            </a:r>
            <a:r>
              <a:rPr lang="en-US" sz="2200" dirty="0" err="1"/>
              <a:t>lập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, </a:t>
            </a:r>
            <a:r>
              <a:rPr lang="en-US" sz="2200" dirty="0" err="1"/>
              <a:t>quản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án</a:t>
            </a:r>
            <a:r>
              <a:rPr lang="en-US" sz="2200" dirty="0"/>
              <a:t>,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viên</a:t>
            </a:r>
            <a:r>
              <a:rPr lang="en-US" sz="2200" dirty="0"/>
              <a:t>,…)?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sao</a:t>
            </a:r>
            <a:r>
              <a:rPr lang="en-US" sz="2200" dirty="0"/>
              <a:t>?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mình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, </a:t>
            </a: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Bạn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dung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hiểu</a:t>
            </a:r>
            <a:r>
              <a:rPr lang="en-US" sz="2200" dirty="0"/>
              <a:t> </a:t>
            </a:r>
            <a:r>
              <a:rPr lang="en-US" sz="2200" dirty="0" err="1"/>
              <a:t>nghề</a:t>
            </a:r>
            <a:r>
              <a:rPr lang="en-US" sz="2200" dirty="0"/>
              <a:t> CNTT?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sao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bày</a:t>
            </a:r>
            <a:r>
              <a:rPr lang="en-US" sz="2200" dirty="0"/>
              <a:t> </a:t>
            </a:r>
            <a:r>
              <a:rPr lang="en-US" sz="2200" dirty="0" err="1"/>
              <a:t>ngắn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200" dirty="0"/>
              <a:t> dung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Sau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nghiệp</a:t>
            </a:r>
            <a:r>
              <a:rPr lang="en-US" sz="2200" dirty="0"/>
              <a:t>,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bạn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giỏi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mềm</a:t>
            </a:r>
            <a:r>
              <a:rPr lang="en-US" sz="2200" dirty="0"/>
              <a:t>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1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(</a:t>
            </a:r>
            <a:r>
              <a:rPr lang="en-US" sz="2200" dirty="0" err="1"/>
              <a:t>ăn</a:t>
            </a:r>
            <a:r>
              <a:rPr lang="en-US" sz="2200" dirty="0"/>
              <a:t> </a:t>
            </a:r>
            <a:r>
              <a:rPr lang="en-US" sz="2200" dirty="0" err="1"/>
              <a:t>nói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, </a:t>
            </a:r>
            <a:r>
              <a:rPr lang="en-US" sz="2200" dirty="0" err="1"/>
              <a:t>giỏi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mạng</a:t>
            </a:r>
            <a:r>
              <a:rPr lang="en-US" sz="2200" dirty="0"/>
              <a:t>, web)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bạn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phù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5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 algn="just"/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 </a:t>
            </a:r>
            <a:r>
              <a:rPr lang="en-US" sz="2400" dirty="0" err="1">
                <a:hlinkClick r:id="rId2" action="ppaction://hlinkfile"/>
              </a:rPr>
              <a:t>Tài</a:t>
            </a:r>
            <a:r>
              <a:rPr lang="en-US" sz="2400" dirty="0">
                <a:hlinkClick r:id="rId2" action="ppaction://hlinkfile"/>
              </a:rPr>
              <a:t> </a:t>
            </a:r>
            <a:r>
              <a:rPr lang="en-US" sz="2400" dirty="0" err="1">
                <a:hlinkClick r:id="rId2" action="ppaction://hlinkfile"/>
              </a:rPr>
              <a:t>liệu</a:t>
            </a:r>
            <a:r>
              <a:rPr lang="en-US" sz="2400" dirty="0">
                <a:hlinkClick r:id="rId2" action="ppaction://hlinkfile"/>
              </a:rPr>
              <a:t> </a:t>
            </a:r>
            <a:r>
              <a:rPr lang="en-US" sz="2400" dirty="0" err="1">
                <a:hlinkClick r:id="rId2" action="ppaction://hlinkfile"/>
              </a:rPr>
              <a:t>Nhập</a:t>
            </a:r>
            <a:r>
              <a:rPr lang="en-US" sz="2400" dirty="0">
                <a:hlinkClick r:id="rId2" action="ppaction://hlinkfile"/>
              </a:rPr>
              <a:t> </a:t>
            </a:r>
            <a:r>
              <a:rPr lang="en-US" sz="2400" dirty="0" err="1">
                <a:hlinkClick r:id="rId2" action="ppaction://hlinkfile"/>
              </a:rPr>
              <a:t>môn</a:t>
            </a:r>
            <a:r>
              <a:rPr lang="en-US" sz="2400" dirty="0">
                <a:hlinkClick r:id="rId2" action="ppaction://hlinkfile"/>
              </a:rPr>
              <a:t> CNPM </a:t>
            </a:r>
            <a:r>
              <a:rPr lang="en-US" sz="2400" dirty="0"/>
              <a:t>–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- ĐHAG </a:t>
            </a:r>
            <a:r>
              <a:rPr lang="en-US" sz="2400" dirty="0" err="1"/>
              <a:t>và</a:t>
            </a:r>
            <a:r>
              <a:rPr lang="en-US" sz="2400" dirty="0"/>
              <a:t> slide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(load </a:t>
            </a:r>
            <a:r>
              <a:rPr lang="en-US" sz="2400" dirty="0" err="1"/>
              <a:t>từ</a:t>
            </a:r>
            <a:r>
              <a:rPr lang="en-US" sz="2400" dirty="0"/>
              <a:t> website). </a:t>
            </a:r>
            <a:r>
              <a:rPr lang="en-US" sz="2400" dirty="0">
                <a:hlinkClick r:id="rId3" action="ppaction://hlinkfile"/>
              </a:rPr>
              <a:t>ĐCCT </a:t>
            </a:r>
            <a:r>
              <a:rPr lang="en-US" sz="2400" dirty="0" err="1">
                <a:hlinkClick r:id="rId3" action="ppaction://hlinkfile"/>
              </a:rPr>
              <a:t>môn</a:t>
            </a:r>
            <a:r>
              <a:rPr lang="en-US" sz="2400" dirty="0">
                <a:hlinkClick r:id="rId3" action="ppaction://hlinkfile"/>
              </a:rPr>
              <a:t> </a:t>
            </a:r>
            <a:r>
              <a:rPr lang="en-US" sz="2400" dirty="0" err="1">
                <a:hlinkClick r:id="rId3" action="ppaction://hlinkfile"/>
              </a:rPr>
              <a:t>học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Ngô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Việt.1999.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.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dục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Iam</a:t>
            </a:r>
            <a:r>
              <a:rPr lang="en-US" sz="2400" dirty="0"/>
              <a:t> Sommerville (2016). Software Engineering (10th). Addison Wesley.</a:t>
            </a:r>
          </a:p>
          <a:p>
            <a:pPr algn="just"/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Ts</a:t>
            </a:r>
            <a:r>
              <a:rPr lang="en-US" sz="2400" dirty="0"/>
              <a:t>. </a:t>
            </a:r>
            <a:r>
              <a:rPr lang="en-US" sz="2400" dirty="0" err="1"/>
              <a:t>Phan</a:t>
            </a:r>
            <a:r>
              <a:rPr lang="en-US" sz="2400" dirty="0"/>
              <a:t> </a:t>
            </a:r>
            <a:r>
              <a:rPr lang="en-US" sz="2400" dirty="0" err="1"/>
              <a:t>Huy</a:t>
            </a:r>
            <a:r>
              <a:rPr lang="en-US" sz="2400" dirty="0"/>
              <a:t> </a:t>
            </a:r>
            <a:r>
              <a:rPr lang="en-US" sz="2400" dirty="0" err="1"/>
              <a:t>Khánh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Ts.Nguyễn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Vỵ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ĐHCN – ĐHQG </a:t>
            </a:r>
            <a:r>
              <a:rPr lang="en-US" sz="2400" dirty="0" err="1"/>
              <a:t>Hà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endParaRPr lang="en-US" sz="2400" dirty="0"/>
          </a:p>
          <a:p>
            <a:pPr algn="just"/>
            <a:r>
              <a:rPr lang="en-US" sz="2400" u="sng" dirty="0">
                <a:hlinkClick r:id="rId4"/>
              </a:rPr>
              <a:t>http://www.codeguru.com</a:t>
            </a:r>
            <a:endParaRPr lang="en-US" sz="2400" dirty="0"/>
          </a:p>
        </p:txBody>
      </p:sp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TÀI LIỆU THAM KHẢO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2" y="5067102"/>
            <a:ext cx="1676399" cy="1760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5" y="5067102"/>
            <a:ext cx="1676399" cy="176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933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639B-C58D-3CDD-084E-3992468B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Software Engineering (10th)</a:t>
            </a:r>
          </a:p>
          <a:p>
            <a:r>
              <a:rPr lang="en-US" sz="1800" b="1" dirty="0" err="1"/>
              <a:t>Iam</a:t>
            </a:r>
            <a:r>
              <a:rPr lang="en-US" sz="1800" b="1" dirty="0"/>
              <a:t> Sommerville (2016)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D033-481F-57B7-D2C8-5DB553B3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DA157-109E-9527-321B-E783888E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50" y="94192"/>
            <a:ext cx="49229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9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13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09"/>
          <a:stretch/>
        </p:blipFill>
        <p:spPr>
          <a:xfrm>
            <a:off x="2590800" y="3489223"/>
            <a:ext cx="1656735" cy="2495550"/>
          </a:xfrm>
        </p:spPr>
      </p:pic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THẢO LUẬN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39329" y="2041423"/>
            <a:ext cx="2829232" cy="1447800"/>
          </a:xfrm>
          <a:prstGeom prst="cloudCallout">
            <a:avLst>
              <a:gd name="adj1" fmla="val 50355"/>
              <a:gd name="adj2" fmla="val 6046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Học thế nào để đạt được kết quả mong muốn?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96572506"/>
              </p:ext>
            </p:extLst>
          </p:nvPr>
        </p:nvGraphicFramePr>
        <p:xfrm>
          <a:off x="4800600" y="2057400"/>
          <a:ext cx="3581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/>
          <p:cNvSpPr/>
          <p:nvPr/>
        </p:nvSpPr>
        <p:spPr>
          <a:xfrm>
            <a:off x="1755954" y="1312155"/>
            <a:ext cx="7007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>
                <a:gd name="adj1" fmla="val 6250"/>
                <a:gd name="adj2" fmla="val -210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Bạn muốn kết quả học tập môn này thế nào?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3276600" y="2011926"/>
            <a:ext cx="1431374" cy="1198307"/>
          </a:xfrm>
          <a:prstGeom prst="cloudCallout">
            <a:avLst>
              <a:gd name="adj1" fmla="val -40695"/>
              <a:gd name="adj2" fmla="val 8117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Dễ hay khó ?</a:t>
            </a:r>
          </a:p>
        </p:txBody>
      </p:sp>
    </p:spTree>
    <p:extLst>
      <p:ext uri="{BB962C8B-B14F-4D97-AF65-F5344CB8AC3E}">
        <p14:creationId xmlns:p14="http://schemas.microsoft.com/office/powerpoint/2010/main" val="13822944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.</a:t>
            </a:r>
          </a:p>
          <a:p>
            <a:r>
              <a:rPr lang="en-US" sz="2800" dirty="0" err="1">
                <a:solidFill>
                  <a:srgbClr val="2B43F1"/>
                </a:solidFill>
              </a:rPr>
              <a:t>Phải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có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tài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liệu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khi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đến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lớp</a:t>
            </a:r>
            <a:r>
              <a:rPr lang="en-US" sz="2800" dirty="0">
                <a:solidFill>
                  <a:srgbClr val="2B43F1"/>
                </a:solidFill>
              </a:rPr>
              <a:t>.</a:t>
            </a:r>
          </a:p>
          <a:p>
            <a:r>
              <a:rPr lang="en-US" sz="2800" dirty="0" err="1">
                <a:solidFill>
                  <a:srgbClr val="2B43F1"/>
                </a:solidFill>
              </a:rPr>
              <a:t>Đọc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tài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liệu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và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chuẩn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bị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bài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yêu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cầu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trước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khi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đến</a:t>
            </a:r>
            <a:r>
              <a:rPr lang="en-US" sz="2800" dirty="0">
                <a:solidFill>
                  <a:srgbClr val="2B43F1"/>
                </a:solidFill>
              </a:rPr>
              <a:t> </a:t>
            </a:r>
            <a:r>
              <a:rPr lang="en-US" sz="2800" dirty="0" err="1">
                <a:solidFill>
                  <a:srgbClr val="2B43F1"/>
                </a:solidFill>
              </a:rPr>
              <a:t>lớp</a:t>
            </a:r>
            <a:r>
              <a:rPr lang="en-US" sz="2800" dirty="0">
                <a:solidFill>
                  <a:srgbClr val="2B43F1"/>
                </a:solidFill>
              </a:rPr>
              <a:t>.</a:t>
            </a:r>
          </a:p>
          <a:p>
            <a:r>
              <a:rPr lang="en-US" sz="2800" dirty="0" err="1"/>
              <a:t>Nghe</a:t>
            </a:r>
            <a:r>
              <a:rPr lang="en-US" sz="2800" dirty="0"/>
              <a:t> </a:t>
            </a:r>
            <a:r>
              <a:rPr lang="en-US" sz="2800" dirty="0" err="1"/>
              <a:t>giảng</a:t>
            </a:r>
            <a:r>
              <a:rPr lang="en-US" sz="2800" dirty="0"/>
              <a:t> – </a:t>
            </a:r>
            <a:r>
              <a:rPr lang="en-US" sz="2800" dirty="0" err="1">
                <a:solidFill>
                  <a:srgbClr val="FF0000"/>
                </a:solidFill>
              </a:rPr>
              <a:t>ghi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chú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bút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quang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tài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– </a:t>
            </a:r>
            <a:r>
              <a:rPr lang="en-US" sz="2800" dirty="0" err="1">
                <a:solidFill>
                  <a:srgbClr val="FF0000"/>
                </a:solidFill>
              </a:rPr>
              <a:t>Hỏi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Nắm</a:t>
            </a:r>
            <a:r>
              <a:rPr lang="en-US" sz="2800" dirty="0"/>
              <a:t> </a:t>
            </a:r>
            <a:r>
              <a:rPr lang="en-US" sz="2800" dirty="0" err="1"/>
              <a:t>chắc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môn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Nắm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,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kiến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.</a:t>
            </a:r>
          </a:p>
        </p:txBody>
      </p:sp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Phương pháp học tốt</a:t>
            </a:r>
          </a:p>
        </p:txBody>
      </p:sp>
    </p:spTree>
    <p:extLst>
      <p:ext uri="{BB962C8B-B14F-4D97-AF65-F5344CB8AC3E}">
        <p14:creationId xmlns:p14="http://schemas.microsoft.com/office/powerpoint/2010/main" val="2694156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15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28799"/>
            <a:ext cx="2857500" cy="1600200"/>
          </a:xfrm>
        </p:spPr>
      </p:pic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Ảnh minh họa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704" y="1533524"/>
            <a:ext cx="2409825" cy="1895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16590"/>
            <a:ext cx="2143125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04" y="3609972"/>
            <a:ext cx="1914525" cy="239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36" y="3124200"/>
            <a:ext cx="2219325" cy="205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4992940"/>
            <a:ext cx="2628900" cy="1733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48" y="2115808"/>
            <a:ext cx="2695575" cy="169545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6250704" y="1659190"/>
            <a:ext cx="2409825" cy="1769809"/>
            <a:chOff x="6250704" y="1659190"/>
            <a:chExt cx="2409825" cy="176980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0704" y="1659190"/>
              <a:ext cx="2409825" cy="16174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0704" y="1659190"/>
              <a:ext cx="2335315" cy="17698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498353" y="3920454"/>
            <a:ext cx="2409825" cy="1769809"/>
            <a:chOff x="6250704" y="1659190"/>
            <a:chExt cx="2409825" cy="176980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250704" y="1659190"/>
              <a:ext cx="2409825" cy="16174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6250704" y="1659190"/>
              <a:ext cx="2335315" cy="176980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1289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2</a:t>
            </a:fld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1371600" y="209319"/>
            <a:ext cx="5791200" cy="6858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itchFamily="18" charset="0"/>
                <a:cs typeface="Times New Roman" pitchFamily="18" charset="0"/>
              </a:rPr>
              <a:t>THÔNG TIN GIẢNG VIÊN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1428519"/>
            <a:ext cx="6705600" cy="4599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Họ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GV: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Ths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Mỹ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Truyền</a:t>
            </a:r>
            <a:endParaRPr lang="en-US" sz="2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ntmtruyen@agu.edu.vn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LMS: 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  <a:hlinkClick r:id="rId2"/>
              </a:rPr>
              <a:t>https://moodle.agu.edu.vn/</a:t>
            </a:r>
            <a:endParaRPr lang="en-US" sz="2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điện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thoại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0918685455</a:t>
            </a:r>
          </a:p>
          <a:p>
            <a:pPr>
              <a:lnSpc>
                <a:spcPct val="150000"/>
              </a:lnSpc>
            </a:pP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Phòng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việc</a:t>
            </a:r>
            <a:r>
              <a:rPr lang="en-US" sz="2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ND20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Group </a:t>
            </a:r>
            <a:r>
              <a:rPr lang="en-US" sz="2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Zalo:https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://zalo.me/g/totkpe070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552719"/>
            <a:ext cx="1781175" cy="1426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164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4FB98-C9C4-2990-6529-E36E2043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3458"/>
            <a:ext cx="7696200" cy="52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  <a:ln>
            <a:solidFill>
              <a:srgbClr val="2B43F1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AU" sz="3000" dirty="0" err="1">
                <a:solidFill>
                  <a:srgbClr val="000000"/>
                </a:solidFill>
              </a:rPr>
              <a:t>Giới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thiệu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tổng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quan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về</a:t>
            </a:r>
            <a:r>
              <a:rPr lang="en-AU" sz="3000" dirty="0">
                <a:solidFill>
                  <a:srgbClr val="000000"/>
                </a:solidFill>
              </a:rPr>
              <a:t> CNPM 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AU" sz="3000" dirty="0" err="1">
                <a:solidFill>
                  <a:srgbClr val="000000"/>
                </a:solidFill>
              </a:rPr>
              <a:t>Các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khái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niệm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cơ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bản</a:t>
            </a:r>
            <a:r>
              <a:rPr lang="en-AU" sz="3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AU" sz="3000" dirty="0" err="1">
                <a:solidFill>
                  <a:srgbClr val="000000"/>
                </a:solidFill>
              </a:rPr>
              <a:t>Các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mô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hình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phát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triển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phần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mềm</a:t>
            </a:r>
            <a:r>
              <a:rPr lang="en-AU" sz="30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</a:pPr>
            <a:r>
              <a:rPr lang="en-AU" sz="3000" dirty="0" err="1">
                <a:solidFill>
                  <a:srgbClr val="2B43F1"/>
                </a:solidFill>
              </a:rPr>
              <a:t>Quy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trình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xây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dựng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và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quản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2B43F1"/>
                </a:solidFill>
              </a:rPr>
              <a:t>lý</a:t>
            </a:r>
            <a:r>
              <a:rPr lang="en-AU" sz="3000" dirty="0">
                <a:solidFill>
                  <a:srgbClr val="2B43F1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dự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án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phần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mềm</a:t>
            </a:r>
            <a:r>
              <a:rPr lang="en-AU" sz="3000" dirty="0">
                <a:solidFill>
                  <a:srgbClr val="000000"/>
                </a:solidFill>
              </a:rPr>
              <a:t> </a:t>
            </a:r>
            <a:r>
              <a:rPr lang="en-AU" sz="3000" dirty="0" err="1">
                <a:solidFill>
                  <a:srgbClr val="000000"/>
                </a:solidFill>
              </a:rPr>
              <a:t>như</a:t>
            </a:r>
            <a:r>
              <a:rPr lang="en-AU" sz="3000" dirty="0">
                <a:solidFill>
                  <a:srgbClr val="000000"/>
                </a:solidFill>
              </a:rPr>
              <a:t>: </a:t>
            </a:r>
            <a:r>
              <a:rPr lang="en-AU" sz="3000" dirty="0" err="1">
                <a:solidFill>
                  <a:srgbClr val="BE04BE"/>
                </a:solidFill>
              </a:rPr>
              <a:t>lập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kế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hoạch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</a:t>
            </a:r>
            <a:r>
              <a:rPr lang="en-AU" sz="3000" dirty="0">
                <a:solidFill>
                  <a:srgbClr val="BE04BE"/>
                </a:solidFill>
                <a:sym typeface="Wingdings"/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khảo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sát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 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phân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tích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 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thiết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kế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 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cài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đặt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 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kiểm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thử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 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tích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hợp</a:t>
            </a:r>
            <a:r>
              <a:rPr lang="en-AU" sz="3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BE04BE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/>
              </a:rPr>
              <a:t> 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bảo</a:t>
            </a:r>
            <a:r>
              <a:rPr lang="en-AU" sz="3000" dirty="0">
                <a:solidFill>
                  <a:srgbClr val="BE04BE"/>
                </a:solidFill>
              </a:rPr>
              <a:t> </a:t>
            </a:r>
            <a:r>
              <a:rPr lang="en-AU" sz="3000" dirty="0" err="1">
                <a:solidFill>
                  <a:srgbClr val="BE04BE"/>
                </a:solidFill>
              </a:rPr>
              <a:t>trì</a:t>
            </a:r>
            <a:endParaRPr lang="en-AU" sz="3000" dirty="0">
              <a:solidFill>
                <a:srgbClr val="BE04BE"/>
              </a:solidFill>
            </a:endParaRPr>
          </a:p>
        </p:txBody>
      </p:sp>
      <p:sp>
        <p:nvSpPr>
          <p:cNvPr id="7" name="Hexagon 6"/>
          <p:cNvSpPr/>
          <p:nvPr/>
        </p:nvSpPr>
        <p:spPr>
          <a:xfrm>
            <a:off x="1447800" y="176742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TỔNG QUAN MÔN HỌC</a:t>
            </a:r>
          </a:p>
        </p:txBody>
      </p:sp>
    </p:spTree>
    <p:extLst>
      <p:ext uri="{BB962C8B-B14F-4D97-AF65-F5344CB8AC3E}">
        <p14:creationId xmlns:p14="http://schemas.microsoft.com/office/powerpoint/2010/main" val="213548142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5</a:t>
            </a:fld>
            <a:endParaRPr lang="en-US"/>
          </a:p>
        </p:txBody>
      </p:sp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CẤU TRÚC MÔN HỌC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8083250"/>
              </p:ext>
            </p:extLst>
          </p:nvPr>
        </p:nvGraphicFramePr>
        <p:xfrm>
          <a:off x="381000" y="1397000"/>
          <a:ext cx="8458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03997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315200" cy="5029200"/>
          </a:xfrm>
        </p:spPr>
        <p:txBody>
          <a:bodyPr/>
          <a:lstStyle/>
          <a:p>
            <a:r>
              <a:rPr lang="vi-VN" sz="2200" dirty="0"/>
              <a:t>Số tín chỉ: 02TC </a:t>
            </a:r>
            <a:endParaRPr lang="en-US" sz="2200" dirty="0"/>
          </a:p>
          <a:p>
            <a:r>
              <a:rPr lang="en-US" sz="2200" dirty="0" err="1"/>
              <a:t>Giờ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: 15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vi-VN" sz="2200" dirty="0"/>
              <a:t>LT + </a:t>
            </a:r>
            <a:r>
              <a:rPr lang="en-US" sz="2200" dirty="0"/>
              <a:t>3</a:t>
            </a:r>
            <a:r>
              <a:rPr lang="vi-VN" sz="2200" dirty="0"/>
              <a:t>0</a:t>
            </a:r>
            <a:r>
              <a:rPr lang="en-US" sz="2200" dirty="0"/>
              <a:t> </a:t>
            </a:r>
            <a:r>
              <a:rPr lang="en-US" sz="2200" dirty="0" err="1"/>
              <a:t>tiết</a:t>
            </a:r>
            <a:r>
              <a:rPr lang="en-US" sz="2200" dirty="0"/>
              <a:t> </a:t>
            </a:r>
            <a:r>
              <a:rPr lang="vi-VN" sz="2200" dirty="0"/>
              <a:t>TH</a:t>
            </a:r>
          </a:p>
          <a:p>
            <a:pPr>
              <a:lnSpc>
                <a:spcPct val="130000"/>
              </a:lnSpc>
            </a:pPr>
            <a:r>
              <a:rPr lang="en-US" sz="2200" dirty="0"/>
              <a:t>ĐIỂM = 50% ĐTX + 50% THI</a:t>
            </a:r>
          </a:p>
          <a:p>
            <a:pPr>
              <a:lnSpc>
                <a:spcPct val="130000"/>
              </a:lnSpc>
            </a:pPr>
            <a:endParaRPr lang="en-US" sz="2200" dirty="0"/>
          </a:p>
          <a:p>
            <a:pPr>
              <a:lnSpc>
                <a:spcPct val="130000"/>
              </a:lnSpc>
            </a:pPr>
            <a:r>
              <a:rPr lang="en-US" sz="2200" dirty="0" err="1"/>
              <a:t>Thi</a:t>
            </a:r>
            <a:r>
              <a:rPr lang="en-US" sz="2200" dirty="0"/>
              <a:t>: </a:t>
            </a:r>
            <a:r>
              <a:rPr lang="en-US" sz="2200" dirty="0" err="1"/>
              <a:t>Ngân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(80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). </a:t>
            </a:r>
          </a:p>
          <a:p>
            <a:pPr lvl="1">
              <a:lnSpc>
                <a:spcPct val="130000"/>
              </a:lnSpc>
            </a:pP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4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r>
              <a:rPr lang="en-US" sz="2200" dirty="0"/>
              <a:t> (2,5đ/1 </a:t>
            </a:r>
            <a:r>
              <a:rPr lang="en-US" sz="2200" dirty="0" err="1"/>
              <a:t>câu</a:t>
            </a:r>
            <a:r>
              <a:rPr lang="en-US" sz="2200" dirty="0"/>
              <a:t>),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</a:p>
          <a:p>
            <a:pPr lvl="2">
              <a:lnSpc>
                <a:spcPct val="130000"/>
              </a:lnSpc>
            </a:pPr>
            <a:r>
              <a:rPr lang="en-US" sz="2200" dirty="0" err="1"/>
              <a:t>Phần</a:t>
            </a:r>
            <a:r>
              <a:rPr lang="en-US" sz="2200" dirty="0"/>
              <a:t> I (</a:t>
            </a:r>
            <a:r>
              <a:rPr lang="en-US" sz="2200" dirty="0" err="1"/>
              <a:t>chương</a:t>
            </a:r>
            <a:r>
              <a:rPr lang="en-US" sz="2200" dirty="0"/>
              <a:t> 1 &amp; 2): 2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endParaRPr lang="en-US" sz="2200" dirty="0"/>
          </a:p>
          <a:p>
            <a:pPr lvl="2">
              <a:lnSpc>
                <a:spcPct val="130000"/>
              </a:lnSpc>
            </a:pPr>
            <a:r>
              <a:rPr lang="en-US" sz="2200" dirty="0" err="1"/>
              <a:t>Phần</a:t>
            </a:r>
            <a:r>
              <a:rPr lang="en-US" sz="2200" dirty="0"/>
              <a:t> II (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): 2 </a:t>
            </a:r>
            <a:r>
              <a:rPr lang="en-US" sz="2200" dirty="0" err="1"/>
              <a:t>câu</a:t>
            </a:r>
            <a:r>
              <a:rPr lang="en-US" sz="2200" dirty="0"/>
              <a:t> </a:t>
            </a:r>
            <a:r>
              <a:rPr lang="en-US" sz="2200" dirty="0" err="1"/>
              <a:t>hỏi</a:t>
            </a:r>
            <a:endParaRPr lang="en-US" sz="2200" dirty="0"/>
          </a:p>
          <a:p>
            <a:pPr marL="114300" indent="0">
              <a:lnSpc>
                <a:spcPct val="130000"/>
              </a:lnSpc>
              <a:buNone/>
            </a:pPr>
            <a:r>
              <a:rPr lang="en-US" sz="2200" b="1" dirty="0" err="1"/>
              <a:t>Câu</a:t>
            </a:r>
            <a:r>
              <a:rPr lang="en-US" sz="2200" b="1" dirty="0"/>
              <a:t> </a:t>
            </a:r>
            <a:r>
              <a:rPr lang="en-US" sz="2200" b="1" dirty="0" err="1"/>
              <a:t>hỏi</a:t>
            </a:r>
            <a:r>
              <a:rPr lang="en-US" sz="2200" b="1" dirty="0"/>
              <a:t> </a:t>
            </a:r>
            <a:r>
              <a:rPr lang="en-US" sz="2200" b="1" dirty="0" err="1"/>
              <a:t>xuất</a:t>
            </a:r>
            <a:r>
              <a:rPr lang="en-US" sz="2200" b="1" dirty="0"/>
              <a:t> </a:t>
            </a:r>
            <a:r>
              <a:rPr lang="en-US" sz="2200" b="1" dirty="0" err="1"/>
              <a:t>hiện</a:t>
            </a:r>
            <a:r>
              <a:rPr lang="en-US" sz="2200" b="1" dirty="0"/>
              <a:t> ở </a:t>
            </a:r>
            <a:r>
              <a:rPr lang="en-US" sz="2200" b="1" dirty="0" err="1"/>
              <a:t>cuối</a:t>
            </a:r>
            <a:r>
              <a:rPr lang="en-US" sz="2200" b="1" dirty="0"/>
              <a:t> </a:t>
            </a:r>
            <a:r>
              <a:rPr lang="en-US" sz="2200" b="1" dirty="0" err="1"/>
              <a:t>mỗi</a:t>
            </a:r>
            <a:r>
              <a:rPr lang="en-US" sz="2200" b="1" dirty="0"/>
              <a:t> </a:t>
            </a:r>
            <a:r>
              <a:rPr lang="en-US" sz="2200" b="1" dirty="0" err="1"/>
              <a:t>chương</a:t>
            </a:r>
            <a:r>
              <a:rPr lang="en-US" sz="2200" b="1" dirty="0"/>
              <a:t> </a:t>
            </a:r>
          </a:p>
          <a:p>
            <a:pPr marL="114300" indent="0">
              <a:lnSpc>
                <a:spcPct val="130000"/>
              </a:lnSpc>
              <a:buNone/>
            </a:pPr>
            <a:r>
              <a:rPr lang="en-US" sz="2200" b="1" dirty="0" err="1"/>
              <a:t>hoặc</a:t>
            </a:r>
            <a:r>
              <a:rPr lang="en-US" sz="2200" b="1" dirty="0"/>
              <a:t> GV </a:t>
            </a:r>
            <a:r>
              <a:rPr lang="en-US" sz="2200" b="1" dirty="0" err="1"/>
              <a:t>gửi</a:t>
            </a:r>
            <a:r>
              <a:rPr lang="en-US" sz="2200" b="1" dirty="0"/>
              <a:t> group </a:t>
            </a:r>
            <a:r>
              <a:rPr lang="en-US" sz="2200" b="1" dirty="0" err="1"/>
              <a:t>Zalo</a:t>
            </a:r>
            <a:r>
              <a:rPr lang="en-US" sz="2200" b="1" dirty="0"/>
              <a:t> </a:t>
            </a:r>
            <a:r>
              <a:rPr lang="en-US" sz="2200" b="1" dirty="0" err="1"/>
              <a:t>sau</a:t>
            </a:r>
            <a:endParaRPr lang="en-US" sz="2200" dirty="0"/>
          </a:p>
        </p:txBody>
      </p:sp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Thông tin môn học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2743200"/>
            <a:ext cx="2057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69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B43F1"/>
                </a:solidFill>
              </a:rPr>
              <a:t>Điểm thường xuyên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2743200"/>
            <a:ext cx="20574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69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B43F1"/>
                </a:solidFill>
              </a:rPr>
              <a:t>Thi</a:t>
            </a:r>
          </a:p>
        </p:txBody>
      </p:sp>
    </p:spTree>
    <p:extLst>
      <p:ext uri="{BB962C8B-B14F-4D97-AF65-F5344CB8AC3E}">
        <p14:creationId xmlns:p14="http://schemas.microsoft.com/office/powerpoint/2010/main" val="33731908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7</a:t>
            </a:fld>
            <a:endParaRPr lang="en-US"/>
          </a:p>
        </p:txBody>
      </p:sp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KẾ HOẠCH ĐÁNH GIÁ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143000"/>
            <a:ext cx="8534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định nhóm: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 / nhóm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định điểm thường xuyên: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Font typeface="Arial" charset="0"/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vi-V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55774"/>
              </p:ext>
            </p:extLst>
          </p:nvPr>
        </p:nvGraphicFramePr>
        <p:xfrm>
          <a:off x="533400" y="2468880"/>
          <a:ext cx="7543800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(15%)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(15%)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(20%)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85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 </a:t>
                      </a:r>
                      <a:r>
                        <a:rPr lang="vi-VN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 viết tay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285750" indent="-112713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vi-V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câu hỏi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cuối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112713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Bắt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từ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buổi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2 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về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sau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85750" indent="-112713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Nộp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giờ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85750" indent="-112713" algn="just">
                        <a:buFont typeface="Wingdings" panose="05000000000000000000" pitchFamily="2" charset="2"/>
                        <a:buChar char="ü"/>
                      </a:pP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Kết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quả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đạt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A+(1đ), A(0,75), B+(0,5), B(0,25).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Không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nộp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hoặc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n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ộp trễ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vi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emina 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ở </a:t>
                      </a:r>
                      <a:r>
                        <a:rPr lang="en-US" sz="1800" dirty="0" err="1">
                          <a:solidFill>
                            <a:srgbClr val="E905E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buổi</a:t>
                      </a:r>
                      <a:r>
                        <a:rPr lang="vi-VN" sz="1800" dirty="0">
                          <a:solidFill>
                            <a:srgbClr val="E905E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thực hành đầu tiên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hảo luận về 2 nội dung ở cuối chương 1, chương 2.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Đánh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giá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trực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tiếp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vắng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nhận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dirty="0" err="1">
                          <a:latin typeface="Times New Roman" pitchFamily="18" charset="0"/>
                          <a:cs typeface="Times New Roman" pitchFamily="18" charset="0"/>
                        </a:rPr>
                        <a:t>điểm</a:t>
                      </a: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vi-V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 án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vi-V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nhóm chọn 1 đề tài quản lý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vừa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vi-VN" sz="1800" dirty="0">
                          <a:latin typeface="Times New Roman" pitchFamily="18" charset="0"/>
                          <a:cs typeface="Times New Roman" pitchFamily="18" charset="0"/>
                        </a:rPr>
                        <a:t>nhỏ để thực hiện các bước: Lập kế hoạch, đặc tả, phân tích- thiết kế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vi-VN" sz="1800" dirty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nếu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được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just"/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Nộp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sz="1800" dirty="0" err="1">
                          <a:latin typeface="Times New Roman" pitchFamily="18" charset="0"/>
                          <a:cs typeface="Times New Roman" pitchFamily="18" charset="0"/>
                        </a:rPr>
                        <a:t>áo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cáo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ở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buổi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TH </a:t>
                      </a:r>
                      <a:r>
                        <a:rPr lang="en-US" sz="18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cuối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231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8</a:t>
            </a:fld>
            <a:endParaRPr lang="en-US"/>
          </a:p>
        </p:txBody>
      </p:sp>
      <p:sp>
        <p:nvSpPr>
          <p:cNvPr id="4" name="Hexagon 3"/>
          <p:cNvSpPr/>
          <p:nvPr/>
        </p:nvSpPr>
        <p:spPr>
          <a:xfrm>
            <a:off x="1956619" y="228600"/>
            <a:ext cx="66294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KẾ HOẠCH MÔN HỌC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2400" y="1114361"/>
            <a:ext cx="25146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2000" y="5681133"/>
            <a:ext cx="2291174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943600" y="5706533"/>
            <a:ext cx="1874654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Nộp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8541" y="1175809"/>
            <a:ext cx="3044459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buổi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7096C-85E5-0451-D321-21C59295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1691216"/>
            <a:ext cx="69437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3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nhóm</a:t>
            </a:r>
            <a:r>
              <a:rPr lang="en-US">
                <a:solidFill>
                  <a:srgbClr val="FF0000"/>
                </a:solidFill>
              </a:rPr>
              <a:t> 2 sv (5</a:t>
            </a:r>
            <a:r>
              <a:rPr lang="en-US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DS SV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(file)</a:t>
            </a:r>
          </a:p>
          <a:p>
            <a:endParaRPr lang="en-US" dirty="0"/>
          </a:p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,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 1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dung: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CNTT (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CNTT-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>
                <a:hlinkClick r:id="rId2"/>
              </a:rPr>
              <a:t>https://moodle.agu.edu.vn/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FA9D-9184-4F81-BC0E-BAD13B15E6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119</Template>
  <TotalTime>3732</TotalTime>
  <Words>1051</Words>
  <Application>Microsoft Office PowerPoint</Application>
  <PresentationFormat>On-screen Show (4:3)</PresentationFormat>
  <Paragraphs>120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Thème Office</vt:lpstr>
      <vt:lpstr>NHẬP MÔN  CÔNG NGHỆ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Lập nhóm 2 sv (5’)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Mỹ Truyền</dc:creator>
  <cp:lastModifiedBy>minhkhue.julie@gmail.com</cp:lastModifiedBy>
  <cp:revision>342</cp:revision>
  <dcterms:created xsi:type="dcterms:W3CDTF">2014-02-11T01:53:05Z</dcterms:created>
  <dcterms:modified xsi:type="dcterms:W3CDTF">2024-01-09T09:48:44Z</dcterms:modified>
</cp:coreProperties>
</file>