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72" r:id="rId14"/>
    <p:sldId id="267" r:id="rId15"/>
    <p:sldId id="268" r:id="rId16"/>
    <p:sldId id="269" r:id="rId17"/>
    <p:sldId id="270" r:id="rId1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E2420-11BE-CF4A-B5F1-E2FD5269C894}" v="134" dt="2023-10-02T11:04:55.607"/>
    <p1510:client id="{ED6ACDB2-81D5-AF5E-D8EC-7FCC073072E7}" v="2" dt="2023-10-02T11:03:57.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ki Hietalahti (TAMK)" userId="f7b7578b-d044-4316-af57-e2898c6f75c8" providerId="ADAL" clId="{2129DD26-FFC8-8B46-B6E9-C1936E3E1915}"/>
    <pc:docChg chg="custSel modSld">
      <pc:chgData name="Erkki Hietalahti (TAMK)" userId="f7b7578b-d044-4316-af57-e2898c6f75c8" providerId="ADAL" clId="{2129DD26-FFC8-8B46-B6E9-C1936E3E1915}" dt="2023-08-14T10:49:29.813" v="175" actId="20577"/>
      <pc:docMkLst>
        <pc:docMk/>
      </pc:docMkLst>
      <pc:sldChg chg="modSp mod">
        <pc:chgData name="Erkki Hietalahti (TAMK)" userId="f7b7578b-d044-4316-af57-e2898c6f75c8" providerId="ADAL" clId="{2129DD26-FFC8-8B46-B6E9-C1936E3E1915}" dt="2023-08-14T10:33:40.343" v="11" actId="20577"/>
        <pc:sldMkLst>
          <pc:docMk/>
          <pc:sldMk cId="1422509610" sldId="257"/>
        </pc:sldMkLst>
        <pc:spChg chg="mod">
          <ac:chgData name="Erkki Hietalahti (TAMK)" userId="f7b7578b-d044-4316-af57-e2898c6f75c8" providerId="ADAL" clId="{2129DD26-FFC8-8B46-B6E9-C1936E3E1915}" dt="2023-08-14T10:33:40.343" v="11" actId="20577"/>
          <ac:spMkLst>
            <pc:docMk/>
            <pc:sldMk cId="1422509610" sldId="257"/>
            <ac:spMk id="3" creationId="{C183330C-47E3-8E2E-58B9-6895CD9994AD}"/>
          </ac:spMkLst>
        </pc:spChg>
      </pc:sldChg>
      <pc:sldChg chg="modSp mod">
        <pc:chgData name="Erkki Hietalahti (TAMK)" userId="f7b7578b-d044-4316-af57-e2898c6f75c8" providerId="ADAL" clId="{2129DD26-FFC8-8B46-B6E9-C1936E3E1915}" dt="2023-08-14T10:34:00.204" v="18" actId="20577"/>
        <pc:sldMkLst>
          <pc:docMk/>
          <pc:sldMk cId="2202632499" sldId="258"/>
        </pc:sldMkLst>
        <pc:spChg chg="mod">
          <ac:chgData name="Erkki Hietalahti (TAMK)" userId="f7b7578b-d044-4316-af57-e2898c6f75c8" providerId="ADAL" clId="{2129DD26-FFC8-8B46-B6E9-C1936E3E1915}" dt="2023-08-14T10:34:00.204" v="18" actId="20577"/>
          <ac:spMkLst>
            <pc:docMk/>
            <pc:sldMk cId="2202632499" sldId="258"/>
            <ac:spMk id="3" creationId="{8CAC1B56-AB79-1646-7885-B9D05057225F}"/>
          </ac:spMkLst>
        </pc:spChg>
      </pc:sldChg>
      <pc:sldChg chg="modSp mod">
        <pc:chgData name="Erkki Hietalahti (TAMK)" userId="f7b7578b-d044-4316-af57-e2898c6f75c8" providerId="ADAL" clId="{2129DD26-FFC8-8B46-B6E9-C1936E3E1915}" dt="2023-08-14T10:34:43.052" v="93" actId="20577"/>
        <pc:sldMkLst>
          <pc:docMk/>
          <pc:sldMk cId="1554113667" sldId="259"/>
        </pc:sldMkLst>
        <pc:spChg chg="mod">
          <ac:chgData name="Erkki Hietalahti (TAMK)" userId="f7b7578b-d044-4316-af57-e2898c6f75c8" providerId="ADAL" clId="{2129DD26-FFC8-8B46-B6E9-C1936E3E1915}" dt="2023-08-14T10:34:43.052" v="93" actId="20577"/>
          <ac:spMkLst>
            <pc:docMk/>
            <pc:sldMk cId="1554113667" sldId="259"/>
            <ac:spMk id="3" creationId="{EEDBC367-E7D0-848E-7BB1-4D753F96EF6B}"/>
          </ac:spMkLst>
        </pc:spChg>
      </pc:sldChg>
      <pc:sldChg chg="modSp mod">
        <pc:chgData name="Erkki Hietalahti (TAMK)" userId="f7b7578b-d044-4316-af57-e2898c6f75c8" providerId="ADAL" clId="{2129DD26-FFC8-8B46-B6E9-C1936E3E1915}" dt="2023-08-14T10:35:52.761" v="111" actId="20577"/>
        <pc:sldMkLst>
          <pc:docMk/>
          <pc:sldMk cId="1602687176" sldId="263"/>
        </pc:sldMkLst>
        <pc:spChg chg="mod">
          <ac:chgData name="Erkki Hietalahti (TAMK)" userId="f7b7578b-d044-4316-af57-e2898c6f75c8" providerId="ADAL" clId="{2129DD26-FFC8-8B46-B6E9-C1936E3E1915}" dt="2023-08-14T10:35:52.761" v="111" actId="20577"/>
          <ac:spMkLst>
            <pc:docMk/>
            <pc:sldMk cId="1602687176" sldId="263"/>
            <ac:spMk id="3" creationId="{5B48EC7C-2205-3CDA-F79B-5A1DC764D1F6}"/>
          </ac:spMkLst>
        </pc:spChg>
      </pc:sldChg>
      <pc:sldChg chg="modSp mod">
        <pc:chgData name="Erkki Hietalahti (TAMK)" userId="f7b7578b-d044-4316-af57-e2898c6f75c8" providerId="ADAL" clId="{2129DD26-FFC8-8B46-B6E9-C1936E3E1915}" dt="2023-08-14T10:36:17.703" v="112" actId="20577"/>
        <pc:sldMkLst>
          <pc:docMk/>
          <pc:sldMk cId="213096072" sldId="264"/>
        </pc:sldMkLst>
        <pc:spChg chg="mod">
          <ac:chgData name="Erkki Hietalahti (TAMK)" userId="f7b7578b-d044-4316-af57-e2898c6f75c8" providerId="ADAL" clId="{2129DD26-FFC8-8B46-B6E9-C1936E3E1915}" dt="2023-08-14T10:36:17.703" v="112" actId="20577"/>
          <ac:spMkLst>
            <pc:docMk/>
            <pc:sldMk cId="213096072" sldId="264"/>
            <ac:spMk id="3" creationId="{A317E02E-3218-7B32-FA08-C4D280F9326D}"/>
          </ac:spMkLst>
        </pc:spChg>
      </pc:sldChg>
      <pc:sldChg chg="modSp mod">
        <pc:chgData name="Erkki Hietalahti (TAMK)" userId="f7b7578b-d044-4316-af57-e2898c6f75c8" providerId="ADAL" clId="{2129DD26-FFC8-8B46-B6E9-C1936E3E1915}" dt="2023-08-14T10:38:29.321" v="120" actId="20577"/>
        <pc:sldMkLst>
          <pc:docMk/>
          <pc:sldMk cId="3707989126" sldId="267"/>
        </pc:sldMkLst>
        <pc:spChg chg="mod">
          <ac:chgData name="Erkki Hietalahti (TAMK)" userId="f7b7578b-d044-4316-af57-e2898c6f75c8" providerId="ADAL" clId="{2129DD26-FFC8-8B46-B6E9-C1936E3E1915}" dt="2023-08-14T10:38:29.321" v="120" actId="20577"/>
          <ac:spMkLst>
            <pc:docMk/>
            <pc:sldMk cId="3707989126" sldId="267"/>
            <ac:spMk id="3" creationId="{776BB5B7-E986-08BB-168E-98B776098C2D}"/>
          </ac:spMkLst>
        </pc:spChg>
      </pc:sldChg>
      <pc:sldChg chg="modSp mod">
        <pc:chgData name="Erkki Hietalahti (TAMK)" userId="f7b7578b-d044-4316-af57-e2898c6f75c8" providerId="ADAL" clId="{2129DD26-FFC8-8B46-B6E9-C1936E3E1915}" dt="2023-08-14T10:49:29.813" v="175" actId="20577"/>
        <pc:sldMkLst>
          <pc:docMk/>
          <pc:sldMk cId="2594629559" sldId="269"/>
        </pc:sldMkLst>
        <pc:spChg chg="mod">
          <ac:chgData name="Erkki Hietalahti (TAMK)" userId="f7b7578b-d044-4316-af57-e2898c6f75c8" providerId="ADAL" clId="{2129DD26-FFC8-8B46-B6E9-C1936E3E1915}" dt="2023-08-14T10:49:29.813" v="175" actId="20577"/>
          <ac:spMkLst>
            <pc:docMk/>
            <pc:sldMk cId="2594629559" sldId="269"/>
            <ac:spMk id="3" creationId="{305FF1E1-0CA3-1C4C-BC8C-76F393856E27}"/>
          </ac:spMkLst>
        </pc:spChg>
      </pc:sldChg>
    </pc:docChg>
  </pc:docChgLst>
  <pc:docChgLst>
    <pc:chgData name="Erkki Hietalahti (TAMK)" userId="f7b7578b-d044-4316-af57-e2898c6f75c8" providerId="ADAL" clId="{BD5E2420-11BE-CF4A-B5F1-E2FD5269C894}"/>
    <pc:docChg chg="custSel modSld">
      <pc:chgData name="Erkki Hietalahti (TAMK)" userId="f7b7578b-d044-4316-af57-e2898c6f75c8" providerId="ADAL" clId="{BD5E2420-11BE-CF4A-B5F1-E2FD5269C894}" dt="2023-10-02T11:04:55.607" v="260" actId="5793"/>
      <pc:docMkLst>
        <pc:docMk/>
      </pc:docMkLst>
      <pc:sldChg chg="modSp mod">
        <pc:chgData name="Erkki Hietalahti (TAMK)" userId="f7b7578b-d044-4316-af57-e2898c6f75c8" providerId="ADAL" clId="{BD5E2420-11BE-CF4A-B5F1-E2FD5269C894}" dt="2023-10-02T11:04:55.607" v="260" actId="5793"/>
        <pc:sldMkLst>
          <pc:docMk/>
          <pc:sldMk cId="2594629559" sldId="269"/>
        </pc:sldMkLst>
        <pc:spChg chg="mod">
          <ac:chgData name="Erkki Hietalahti (TAMK)" userId="f7b7578b-d044-4316-af57-e2898c6f75c8" providerId="ADAL" clId="{BD5E2420-11BE-CF4A-B5F1-E2FD5269C894}" dt="2023-10-02T11:04:55.607" v="260" actId="5793"/>
          <ac:spMkLst>
            <pc:docMk/>
            <pc:sldMk cId="2594629559" sldId="269"/>
            <ac:spMk id="3" creationId="{305FF1E1-0CA3-1C4C-BC8C-76F393856E27}"/>
          </ac:spMkLst>
        </pc:spChg>
      </pc:sldChg>
      <pc:sldChg chg="modSp mod">
        <pc:chgData name="Erkki Hietalahti (TAMK)" userId="f7b7578b-d044-4316-af57-e2898c6f75c8" providerId="ADAL" clId="{BD5E2420-11BE-CF4A-B5F1-E2FD5269C894}" dt="2023-09-26T09:40:30.716" v="126" actId="20577"/>
        <pc:sldMkLst>
          <pc:docMk/>
          <pc:sldMk cId="4099469289" sldId="270"/>
        </pc:sldMkLst>
        <pc:spChg chg="mod">
          <ac:chgData name="Erkki Hietalahti (TAMK)" userId="f7b7578b-d044-4316-af57-e2898c6f75c8" providerId="ADAL" clId="{BD5E2420-11BE-CF4A-B5F1-E2FD5269C894}" dt="2023-09-26T09:40:30.716" v="126" actId="20577"/>
          <ac:spMkLst>
            <pc:docMk/>
            <pc:sldMk cId="4099469289" sldId="270"/>
            <ac:spMk id="3" creationId="{06C1F270-EB2B-BE00-6016-BA9692011F63}"/>
          </ac:spMkLst>
        </pc:spChg>
      </pc:sldChg>
    </pc:docChg>
  </pc:docChgLst>
  <pc:docChgLst>
    <pc:chgData name="Erkki Hietalahti (TAMK)" userId="f7b7578b-d044-4316-af57-e2898c6f75c8" providerId="ADAL" clId="{24F1BA86-BD0B-1843-A686-61D11E058187}"/>
    <pc:docChg chg="undo custSel addSld delSld modSld">
      <pc:chgData name="Erkki Hietalahti (TAMK)" userId="f7b7578b-d044-4316-af57-e2898c6f75c8" providerId="ADAL" clId="{24F1BA86-BD0B-1843-A686-61D11E058187}" dt="2023-05-09T15:22:40.578" v="4705" actId="20577"/>
      <pc:docMkLst>
        <pc:docMk/>
      </pc:docMkLst>
      <pc:sldChg chg="modSp modNotes">
        <pc:chgData name="Erkki Hietalahti (TAMK)" userId="f7b7578b-d044-4316-af57-e2898c6f75c8" providerId="ADAL" clId="{24F1BA86-BD0B-1843-A686-61D11E058187}" dt="2023-05-08T12:43:57.877" v="53" actId="20577"/>
        <pc:sldMkLst>
          <pc:docMk/>
          <pc:sldMk cId="2082693791" sldId="256"/>
        </pc:sldMkLst>
        <pc:spChg chg="mod">
          <ac:chgData name="Erkki Hietalahti (TAMK)" userId="f7b7578b-d044-4316-af57-e2898c6f75c8" providerId="ADAL" clId="{24F1BA86-BD0B-1843-A686-61D11E058187}" dt="2023-05-08T12:43:57.877" v="53" actId="20577"/>
          <ac:spMkLst>
            <pc:docMk/>
            <pc:sldMk cId="2082693791" sldId="256"/>
            <ac:spMk id="2" creationId="{43326B05-426C-2D9C-4D14-57130B37F317}"/>
          </ac:spMkLst>
        </pc:spChg>
      </pc:sldChg>
      <pc:sldChg chg="del">
        <pc:chgData name="Erkki Hietalahti (TAMK)" userId="f7b7578b-d044-4316-af57-e2898c6f75c8" providerId="ADAL" clId="{24F1BA86-BD0B-1843-A686-61D11E058187}" dt="2023-05-08T12:43:46.454" v="0" actId="2696"/>
        <pc:sldMkLst>
          <pc:docMk/>
          <pc:sldMk cId="1098186669" sldId="257"/>
        </pc:sldMkLst>
      </pc:sldChg>
      <pc:sldChg chg="modSp new mod">
        <pc:chgData name="Erkki Hietalahti (TAMK)" userId="f7b7578b-d044-4316-af57-e2898c6f75c8" providerId="ADAL" clId="{24F1BA86-BD0B-1843-A686-61D11E058187}" dt="2023-05-09T14:17:35.254" v="1138" actId="20577"/>
        <pc:sldMkLst>
          <pc:docMk/>
          <pc:sldMk cId="1422509610" sldId="257"/>
        </pc:sldMkLst>
        <pc:spChg chg="mod">
          <ac:chgData name="Erkki Hietalahti (TAMK)" userId="f7b7578b-d044-4316-af57-e2898c6f75c8" providerId="ADAL" clId="{24F1BA86-BD0B-1843-A686-61D11E058187}" dt="2023-05-08T15:24:40.584" v="90" actId="20577"/>
          <ac:spMkLst>
            <pc:docMk/>
            <pc:sldMk cId="1422509610" sldId="257"/>
            <ac:spMk id="2" creationId="{1DEE0AFA-B482-EFD5-7DE9-3F63D47710E1}"/>
          </ac:spMkLst>
        </pc:spChg>
        <pc:spChg chg="mod">
          <ac:chgData name="Erkki Hietalahti (TAMK)" userId="f7b7578b-d044-4316-af57-e2898c6f75c8" providerId="ADAL" clId="{24F1BA86-BD0B-1843-A686-61D11E058187}" dt="2023-05-09T14:17:35.254" v="1138" actId="20577"/>
          <ac:spMkLst>
            <pc:docMk/>
            <pc:sldMk cId="1422509610" sldId="257"/>
            <ac:spMk id="3" creationId="{C183330C-47E3-8E2E-58B9-6895CD9994AD}"/>
          </ac:spMkLst>
        </pc:spChg>
      </pc:sldChg>
      <pc:sldChg chg="modSp new mod">
        <pc:chgData name="Erkki Hietalahti (TAMK)" userId="f7b7578b-d044-4316-af57-e2898c6f75c8" providerId="ADAL" clId="{24F1BA86-BD0B-1843-A686-61D11E058187}" dt="2023-05-09T14:18:36.277" v="1333" actId="20577"/>
        <pc:sldMkLst>
          <pc:docMk/>
          <pc:sldMk cId="2202632499" sldId="258"/>
        </pc:sldMkLst>
        <pc:spChg chg="mod">
          <ac:chgData name="Erkki Hietalahti (TAMK)" userId="f7b7578b-d044-4316-af57-e2898c6f75c8" providerId="ADAL" clId="{24F1BA86-BD0B-1843-A686-61D11E058187}" dt="2023-05-08T15:24:53.823" v="97" actId="20577"/>
          <ac:spMkLst>
            <pc:docMk/>
            <pc:sldMk cId="2202632499" sldId="258"/>
            <ac:spMk id="2" creationId="{479A9953-6C7F-5E5E-3CC6-55C345EFB8F0}"/>
          </ac:spMkLst>
        </pc:spChg>
        <pc:spChg chg="mod">
          <ac:chgData name="Erkki Hietalahti (TAMK)" userId="f7b7578b-d044-4316-af57-e2898c6f75c8" providerId="ADAL" clId="{24F1BA86-BD0B-1843-A686-61D11E058187}" dt="2023-05-09T14:18:36.277" v="1333" actId="20577"/>
          <ac:spMkLst>
            <pc:docMk/>
            <pc:sldMk cId="2202632499" sldId="258"/>
            <ac:spMk id="3" creationId="{8CAC1B56-AB79-1646-7885-B9D05057225F}"/>
          </ac:spMkLst>
        </pc:spChg>
      </pc:sldChg>
      <pc:sldChg chg="del">
        <pc:chgData name="Erkki Hietalahti (TAMK)" userId="f7b7578b-d044-4316-af57-e2898c6f75c8" providerId="ADAL" clId="{24F1BA86-BD0B-1843-A686-61D11E058187}" dt="2023-05-08T12:43:46.462" v="1" actId="2696"/>
        <pc:sldMkLst>
          <pc:docMk/>
          <pc:sldMk cId="4141018997" sldId="258"/>
        </pc:sldMkLst>
      </pc:sldChg>
      <pc:sldChg chg="del">
        <pc:chgData name="Erkki Hietalahti (TAMK)" userId="f7b7578b-d044-4316-af57-e2898c6f75c8" providerId="ADAL" clId="{24F1BA86-BD0B-1843-A686-61D11E058187}" dt="2023-05-08T12:43:46.467" v="2" actId="2696"/>
        <pc:sldMkLst>
          <pc:docMk/>
          <pc:sldMk cId="1137996709" sldId="259"/>
        </pc:sldMkLst>
      </pc:sldChg>
      <pc:sldChg chg="modSp add mod modNotes">
        <pc:chgData name="Erkki Hietalahti (TAMK)" userId="f7b7578b-d044-4316-af57-e2898c6f75c8" providerId="ADAL" clId="{24F1BA86-BD0B-1843-A686-61D11E058187}" dt="2023-05-09T14:19:24.542" v="1484" actId="20577"/>
        <pc:sldMkLst>
          <pc:docMk/>
          <pc:sldMk cId="1554113667" sldId="259"/>
        </pc:sldMkLst>
        <pc:spChg chg="mod">
          <ac:chgData name="Erkki Hietalahti (TAMK)" userId="f7b7578b-d044-4316-af57-e2898c6f75c8" providerId="ADAL" clId="{24F1BA86-BD0B-1843-A686-61D11E058187}" dt="2023-05-08T15:25:00.597" v="112" actId="20577"/>
          <ac:spMkLst>
            <pc:docMk/>
            <pc:sldMk cId="1554113667" sldId="259"/>
            <ac:spMk id="2" creationId="{60415F36-EA34-FF30-DD73-22AC840A9B56}"/>
          </ac:spMkLst>
        </pc:spChg>
        <pc:spChg chg="mod">
          <ac:chgData name="Erkki Hietalahti (TAMK)" userId="f7b7578b-d044-4316-af57-e2898c6f75c8" providerId="ADAL" clId="{24F1BA86-BD0B-1843-A686-61D11E058187}" dt="2023-05-09T14:19:24.542" v="1484" actId="20577"/>
          <ac:spMkLst>
            <pc:docMk/>
            <pc:sldMk cId="1554113667" sldId="259"/>
            <ac:spMk id="3" creationId="{EEDBC367-E7D0-848E-7BB1-4D753F96EF6B}"/>
          </ac:spMkLst>
        </pc:spChg>
      </pc:sldChg>
      <pc:sldChg chg="modSp add mod modNotes">
        <pc:chgData name="Erkki Hietalahti (TAMK)" userId="f7b7578b-d044-4316-af57-e2898c6f75c8" providerId="ADAL" clId="{24F1BA86-BD0B-1843-A686-61D11E058187}" dt="2023-05-09T14:20:00.324" v="1626" actId="5793"/>
        <pc:sldMkLst>
          <pc:docMk/>
          <pc:sldMk cId="2317347414" sldId="260"/>
        </pc:sldMkLst>
        <pc:spChg chg="mod">
          <ac:chgData name="Erkki Hietalahti (TAMK)" userId="f7b7578b-d044-4316-af57-e2898c6f75c8" providerId="ADAL" clId="{24F1BA86-BD0B-1843-A686-61D11E058187}" dt="2023-05-08T15:25:03.836" v="119" actId="20577"/>
          <ac:spMkLst>
            <pc:docMk/>
            <pc:sldMk cId="2317347414" sldId="260"/>
            <ac:spMk id="2" creationId="{1DA6CA9B-D414-8BBB-AE45-C5685B16CC15}"/>
          </ac:spMkLst>
        </pc:spChg>
        <pc:spChg chg="mod">
          <ac:chgData name="Erkki Hietalahti (TAMK)" userId="f7b7578b-d044-4316-af57-e2898c6f75c8" providerId="ADAL" clId="{24F1BA86-BD0B-1843-A686-61D11E058187}" dt="2023-05-09T14:20:00.324" v="1626" actId="5793"/>
          <ac:spMkLst>
            <pc:docMk/>
            <pc:sldMk cId="2317347414" sldId="260"/>
            <ac:spMk id="3" creationId="{BC09F2FF-E76A-AA82-2E40-A4B8DBF6A78B}"/>
          </ac:spMkLst>
        </pc:spChg>
      </pc:sldChg>
      <pc:sldChg chg="del">
        <pc:chgData name="Erkki Hietalahti (TAMK)" userId="f7b7578b-d044-4316-af57-e2898c6f75c8" providerId="ADAL" clId="{24F1BA86-BD0B-1843-A686-61D11E058187}" dt="2023-05-08T12:43:46.472" v="3" actId="2696"/>
        <pc:sldMkLst>
          <pc:docMk/>
          <pc:sldMk cId="3159363777" sldId="260"/>
        </pc:sldMkLst>
      </pc:sldChg>
      <pc:sldChg chg="modSp add mod modNotes">
        <pc:chgData name="Erkki Hietalahti (TAMK)" userId="f7b7578b-d044-4316-af57-e2898c6f75c8" providerId="ADAL" clId="{24F1BA86-BD0B-1843-A686-61D11E058187}" dt="2023-05-09T14:21:35.009" v="1886" actId="20577"/>
        <pc:sldMkLst>
          <pc:docMk/>
          <pc:sldMk cId="1461266994" sldId="261"/>
        </pc:sldMkLst>
        <pc:spChg chg="mod">
          <ac:chgData name="Erkki Hietalahti (TAMK)" userId="f7b7578b-d044-4316-af57-e2898c6f75c8" providerId="ADAL" clId="{24F1BA86-BD0B-1843-A686-61D11E058187}" dt="2023-05-08T15:25:14.547" v="154" actId="20577"/>
          <ac:spMkLst>
            <pc:docMk/>
            <pc:sldMk cId="1461266994" sldId="261"/>
            <ac:spMk id="2" creationId="{21B5EF54-74DE-145C-5800-EED7FADAE426}"/>
          </ac:spMkLst>
        </pc:spChg>
        <pc:spChg chg="mod">
          <ac:chgData name="Erkki Hietalahti (TAMK)" userId="f7b7578b-d044-4316-af57-e2898c6f75c8" providerId="ADAL" clId="{24F1BA86-BD0B-1843-A686-61D11E058187}" dt="2023-05-09T14:21:35.009" v="1886" actId="20577"/>
          <ac:spMkLst>
            <pc:docMk/>
            <pc:sldMk cId="1461266994" sldId="261"/>
            <ac:spMk id="3" creationId="{81369B0C-787A-DEF9-8084-148956DEF386}"/>
          </ac:spMkLst>
        </pc:spChg>
      </pc:sldChg>
      <pc:sldChg chg="del">
        <pc:chgData name="Erkki Hietalahti (TAMK)" userId="f7b7578b-d044-4316-af57-e2898c6f75c8" providerId="ADAL" clId="{24F1BA86-BD0B-1843-A686-61D11E058187}" dt="2023-05-08T12:43:46.476" v="4" actId="2696"/>
        <pc:sldMkLst>
          <pc:docMk/>
          <pc:sldMk cId="4145810070" sldId="261"/>
        </pc:sldMkLst>
      </pc:sldChg>
      <pc:sldChg chg="addSp modSp add mod modNotes">
        <pc:chgData name="Erkki Hietalahti (TAMK)" userId="f7b7578b-d044-4316-af57-e2898c6f75c8" providerId="ADAL" clId="{24F1BA86-BD0B-1843-A686-61D11E058187}" dt="2023-05-09T14:26:41.564" v="1974" actId="1076"/>
        <pc:sldMkLst>
          <pc:docMk/>
          <pc:sldMk cId="202057368" sldId="262"/>
        </pc:sldMkLst>
        <pc:spChg chg="mod">
          <ac:chgData name="Erkki Hietalahti (TAMK)" userId="f7b7578b-d044-4316-af57-e2898c6f75c8" providerId="ADAL" clId="{24F1BA86-BD0B-1843-A686-61D11E058187}" dt="2023-05-09T14:26:34.028" v="1972" actId="1076"/>
          <ac:spMkLst>
            <pc:docMk/>
            <pc:sldMk cId="202057368" sldId="262"/>
            <ac:spMk id="2" creationId="{58E340ED-821F-24FC-AD99-BFDE3268EC97}"/>
          </ac:spMkLst>
        </pc:spChg>
        <pc:spChg chg="mod">
          <ac:chgData name="Erkki Hietalahti (TAMK)" userId="f7b7578b-d044-4316-af57-e2898c6f75c8" providerId="ADAL" clId="{24F1BA86-BD0B-1843-A686-61D11E058187}" dt="2023-05-09T14:26:36.809" v="1973" actId="1076"/>
          <ac:spMkLst>
            <pc:docMk/>
            <pc:sldMk cId="202057368" sldId="262"/>
            <ac:spMk id="3" creationId="{6C5E5B62-DD1B-B5D1-5213-A57A217EF6F6}"/>
          </ac:spMkLst>
        </pc:spChg>
        <pc:picChg chg="add mod">
          <ac:chgData name="Erkki Hietalahti (TAMK)" userId="f7b7578b-d044-4316-af57-e2898c6f75c8" providerId="ADAL" clId="{24F1BA86-BD0B-1843-A686-61D11E058187}" dt="2023-05-09T14:26:41.564" v="1974" actId="1076"/>
          <ac:picMkLst>
            <pc:docMk/>
            <pc:sldMk cId="202057368" sldId="262"/>
            <ac:picMk id="4" creationId="{4C4C1DFA-FDAE-ACF6-CEAB-AE859BADACA3}"/>
          </ac:picMkLst>
        </pc:picChg>
      </pc:sldChg>
      <pc:sldChg chg="del">
        <pc:chgData name="Erkki Hietalahti (TAMK)" userId="f7b7578b-d044-4316-af57-e2898c6f75c8" providerId="ADAL" clId="{24F1BA86-BD0B-1843-A686-61D11E058187}" dt="2023-05-08T12:43:46.481" v="5" actId="2696"/>
        <pc:sldMkLst>
          <pc:docMk/>
          <pc:sldMk cId="451900753" sldId="262"/>
        </pc:sldMkLst>
      </pc:sldChg>
      <pc:sldChg chg="modSp add mod modNotes">
        <pc:chgData name="Erkki Hietalahti (TAMK)" userId="f7b7578b-d044-4316-af57-e2898c6f75c8" providerId="ADAL" clId="{24F1BA86-BD0B-1843-A686-61D11E058187}" dt="2023-05-09T14:32:18.448" v="2241" actId="20577"/>
        <pc:sldMkLst>
          <pc:docMk/>
          <pc:sldMk cId="1602687176" sldId="263"/>
        </pc:sldMkLst>
        <pc:spChg chg="mod">
          <ac:chgData name="Erkki Hietalahti (TAMK)" userId="f7b7578b-d044-4316-af57-e2898c6f75c8" providerId="ADAL" clId="{24F1BA86-BD0B-1843-A686-61D11E058187}" dt="2023-05-08T15:25:34.222" v="186" actId="20577"/>
          <ac:spMkLst>
            <pc:docMk/>
            <pc:sldMk cId="1602687176" sldId="263"/>
            <ac:spMk id="2" creationId="{B2FA4ADC-0AEB-82C5-09ED-FC72CDFD1976}"/>
          </ac:spMkLst>
        </pc:spChg>
        <pc:spChg chg="mod">
          <ac:chgData name="Erkki Hietalahti (TAMK)" userId="f7b7578b-d044-4316-af57-e2898c6f75c8" providerId="ADAL" clId="{24F1BA86-BD0B-1843-A686-61D11E058187}" dt="2023-05-09T14:32:18.448" v="2241" actId="20577"/>
          <ac:spMkLst>
            <pc:docMk/>
            <pc:sldMk cId="1602687176" sldId="263"/>
            <ac:spMk id="3" creationId="{5B48EC7C-2205-3CDA-F79B-5A1DC764D1F6}"/>
          </ac:spMkLst>
        </pc:spChg>
      </pc:sldChg>
      <pc:sldChg chg="del">
        <pc:chgData name="Erkki Hietalahti (TAMK)" userId="f7b7578b-d044-4316-af57-e2898c6f75c8" providerId="ADAL" clId="{24F1BA86-BD0B-1843-A686-61D11E058187}" dt="2023-05-08T12:43:46.485" v="6" actId="2696"/>
        <pc:sldMkLst>
          <pc:docMk/>
          <pc:sldMk cId="3138066600" sldId="263"/>
        </pc:sldMkLst>
      </pc:sldChg>
      <pc:sldChg chg="addSp modSp add mod modNotes">
        <pc:chgData name="Erkki Hietalahti (TAMK)" userId="f7b7578b-d044-4316-af57-e2898c6f75c8" providerId="ADAL" clId="{24F1BA86-BD0B-1843-A686-61D11E058187}" dt="2023-05-09T14:34:07.415" v="2348" actId="1076"/>
        <pc:sldMkLst>
          <pc:docMk/>
          <pc:sldMk cId="213096072" sldId="264"/>
        </pc:sldMkLst>
        <pc:spChg chg="mod">
          <ac:chgData name="Erkki Hietalahti (TAMK)" userId="f7b7578b-d044-4316-af57-e2898c6f75c8" providerId="ADAL" clId="{24F1BA86-BD0B-1843-A686-61D11E058187}" dt="2023-05-08T15:25:42.514" v="190" actId="20577"/>
          <ac:spMkLst>
            <pc:docMk/>
            <pc:sldMk cId="213096072" sldId="264"/>
            <ac:spMk id="2" creationId="{F63DAAEC-631E-828B-83AA-53D7B06C5A9E}"/>
          </ac:spMkLst>
        </pc:spChg>
        <pc:spChg chg="mod">
          <ac:chgData name="Erkki Hietalahti (TAMK)" userId="f7b7578b-d044-4316-af57-e2898c6f75c8" providerId="ADAL" clId="{24F1BA86-BD0B-1843-A686-61D11E058187}" dt="2023-05-09T14:33:35.816" v="2345" actId="14100"/>
          <ac:spMkLst>
            <pc:docMk/>
            <pc:sldMk cId="213096072" sldId="264"/>
            <ac:spMk id="3" creationId="{A317E02E-3218-7B32-FA08-C4D280F9326D}"/>
          </ac:spMkLst>
        </pc:spChg>
        <pc:picChg chg="add mod">
          <ac:chgData name="Erkki Hietalahti (TAMK)" userId="f7b7578b-d044-4316-af57-e2898c6f75c8" providerId="ADAL" clId="{24F1BA86-BD0B-1843-A686-61D11E058187}" dt="2023-05-09T14:34:07.415" v="2348" actId="1076"/>
          <ac:picMkLst>
            <pc:docMk/>
            <pc:sldMk cId="213096072" sldId="264"/>
            <ac:picMk id="4" creationId="{620983B9-2E18-8DFD-A6CB-06D56AE27A07}"/>
          </ac:picMkLst>
        </pc:picChg>
      </pc:sldChg>
      <pc:sldChg chg="del">
        <pc:chgData name="Erkki Hietalahti (TAMK)" userId="f7b7578b-d044-4316-af57-e2898c6f75c8" providerId="ADAL" clId="{24F1BA86-BD0B-1843-A686-61D11E058187}" dt="2023-05-08T12:43:46.489" v="7" actId="2696"/>
        <pc:sldMkLst>
          <pc:docMk/>
          <pc:sldMk cId="4069527382" sldId="264"/>
        </pc:sldMkLst>
      </pc:sldChg>
      <pc:sldChg chg="del">
        <pc:chgData name="Erkki Hietalahti (TAMK)" userId="f7b7578b-d044-4316-af57-e2898c6f75c8" providerId="ADAL" clId="{24F1BA86-BD0B-1843-A686-61D11E058187}" dt="2023-05-08T12:43:46.493" v="8" actId="2696"/>
        <pc:sldMkLst>
          <pc:docMk/>
          <pc:sldMk cId="977517616" sldId="265"/>
        </pc:sldMkLst>
      </pc:sldChg>
      <pc:sldChg chg="modSp add mod modNotes">
        <pc:chgData name="Erkki Hietalahti (TAMK)" userId="f7b7578b-d044-4316-af57-e2898c6f75c8" providerId="ADAL" clId="{24F1BA86-BD0B-1843-A686-61D11E058187}" dt="2023-05-09T14:35:40.491" v="2651" actId="20577"/>
        <pc:sldMkLst>
          <pc:docMk/>
          <pc:sldMk cId="1369824787" sldId="265"/>
        </pc:sldMkLst>
        <pc:spChg chg="mod">
          <ac:chgData name="Erkki Hietalahti (TAMK)" userId="f7b7578b-d044-4316-af57-e2898c6f75c8" providerId="ADAL" clId="{24F1BA86-BD0B-1843-A686-61D11E058187}" dt="2023-05-08T15:25:53.718" v="223" actId="20577"/>
          <ac:spMkLst>
            <pc:docMk/>
            <pc:sldMk cId="1369824787" sldId="265"/>
            <ac:spMk id="2" creationId="{CD4F6443-87E5-438C-F048-909EAF7EFDEC}"/>
          </ac:spMkLst>
        </pc:spChg>
        <pc:spChg chg="mod">
          <ac:chgData name="Erkki Hietalahti (TAMK)" userId="f7b7578b-d044-4316-af57-e2898c6f75c8" providerId="ADAL" clId="{24F1BA86-BD0B-1843-A686-61D11E058187}" dt="2023-05-09T14:35:40.491" v="2651" actId="20577"/>
          <ac:spMkLst>
            <pc:docMk/>
            <pc:sldMk cId="1369824787" sldId="265"/>
            <ac:spMk id="3" creationId="{A95FD52E-69EC-766B-354F-B627516ED150}"/>
          </ac:spMkLst>
        </pc:spChg>
      </pc:sldChg>
      <pc:sldChg chg="addSp delSp modSp add mod modNotes">
        <pc:chgData name="Erkki Hietalahti (TAMK)" userId="f7b7578b-d044-4316-af57-e2898c6f75c8" providerId="ADAL" clId="{24F1BA86-BD0B-1843-A686-61D11E058187}" dt="2023-05-09T15:04:28.880" v="2819" actId="14100"/>
        <pc:sldMkLst>
          <pc:docMk/>
          <pc:sldMk cId="1930821330" sldId="266"/>
        </pc:sldMkLst>
        <pc:spChg chg="mod">
          <ac:chgData name="Erkki Hietalahti (TAMK)" userId="f7b7578b-d044-4316-af57-e2898c6f75c8" providerId="ADAL" clId="{24F1BA86-BD0B-1843-A686-61D11E058187}" dt="2023-05-09T15:02:29.029" v="2798" actId="1076"/>
          <ac:spMkLst>
            <pc:docMk/>
            <pc:sldMk cId="1930821330" sldId="266"/>
            <ac:spMk id="2" creationId="{4EA15A3C-1C0D-D468-0290-EAD278A278C4}"/>
          </ac:spMkLst>
        </pc:spChg>
        <pc:spChg chg="del mod">
          <ac:chgData name="Erkki Hietalahti (TAMK)" userId="f7b7578b-d044-4316-af57-e2898c6f75c8" providerId="ADAL" clId="{24F1BA86-BD0B-1843-A686-61D11E058187}" dt="2023-05-09T15:02:33.986" v="2800" actId="478"/>
          <ac:spMkLst>
            <pc:docMk/>
            <pc:sldMk cId="1930821330" sldId="266"/>
            <ac:spMk id="3" creationId="{AB14D7BA-120A-4740-C47C-7CCBA82DF919}"/>
          </ac:spMkLst>
        </pc:spChg>
        <pc:spChg chg="add del mod">
          <ac:chgData name="Erkki Hietalahti (TAMK)" userId="f7b7578b-d044-4316-af57-e2898c6f75c8" providerId="ADAL" clId="{24F1BA86-BD0B-1843-A686-61D11E058187}" dt="2023-05-09T15:02:37.301" v="2801" actId="478"/>
          <ac:spMkLst>
            <pc:docMk/>
            <pc:sldMk cId="1930821330" sldId="266"/>
            <ac:spMk id="10" creationId="{709C3557-EE53-5FE9-DF57-58AA09214203}"/>
          </ac:spMkLst>
        </pc:spChg>
        <pc:picChg chg="add del mod">
          <ac:chgData name="Erkki Hietalahti (TAMK)" userId="f7b7578b-d044-4316-af57-e2898c6f75c8" providerId="ADAL" clId="{24F1BA86-BD0B-1843-A686-61D11E058187}" dt="2023-05-09T14:57:39.629" v="2755"/>
          <ac:picMkLst>
            <pc:docMk/>
            <pc:sldMk cId="1930821330" sldId="266"/>
            <ac:picMk id="4" creationId="{F38058C7-355F-11F1-59FE-2B2D1CAF454F}"/>
          </ac:picMkLst>
        </pc:picChg>
        <pc:picChg chg="add mod">
          <ac:chgData name="Erkki Hietalahti (TAMK)" userId="f7b7578b-d044-4316-af57-e2898c6f75c8" providerId="ADAL" clId="{24F1BA86-BD0B-1843-A686-61D11E058187}" dt="2023-05-09T15:04:02.996" v="2815" actId="1076"/>
          <ac:picMkLst>
            <pc:docMk/>
            <pc:sldMk cId="1930821330" sldId="266"/>
            <ac:picMk id="5" creationId="{F78D18A1-AE40-9F0D-686A-5DA9E13A9037}"/>
          </ac:picMkLst>
        </pc:picChg>
        <pc:picChg chg="add mod">
          <ac:chgData name="Erkki Hietalahti (TAMK)" userId="f7b7578b-d044-4316-af57-e2898c6f75c8" providerId="ADAL" clId="{24F1BA86-BD0B-1843-A686-61D11E058187}" dt="2023-05-09T15:03:59.620" v="2814" actId="1076"/>
          <ac:picMkLst>
            <pc:docMk/>
            <pc:sldMk cId="1930821330" sldId="266"/>
            <ac:picMk id="6" creationId="{62A80B93-C9C8-C3CB-2F4F-05127D7442BE}"/>
          </ac:picMkLst>
        </pc:picChg>
        <pc:picChg chg="add mod">
          <ac:chgData name="Erkki Hietalahti (TAMK)" userId="f7b7578b-d044-4316-af57-e2898c6f75c8" providerId="ADAL" clId="{24F1BA86-BD0B-1843-A686-61D11E058187}" dt="2023-05-09T15:04:20.947" v="2817" actId="1076"/>
          <ac:picMkLst>
            <pc:docMk/>
            <pc:sldMk cId="1930821330" sldId="266"/>
            <ac:picMk id="7" creationId="{AFDDA56C-CC1F-73CC-0AC4-B02E48D930C6}"/>
          </ac:picMkLst>
        </pc:picChg>
        <pc:picChg chg="add mod">
          <ac:chgData name="Erkki Hietalahti (TAMK)" userId="f7b7578b-d044-4316-af57-e2898c6f75c8" providerId="ADAL" clId="{24F1BA86-BD0B-1843-A686-61D11E058187}" dt="2023-05-09T15:04:28.880" v="2819" actId="14100"/>
          <ac:picMkLst>
            <pc:docMk/>
            <pc:sldMk cId="1930821330" sldId="266"/>
            <ac:picMk id="8" creationId="{0D849DA1-1760-87E5-34C6-F7C58949D487}"/>
          </ac:picMkLst>
        </pc:picChg>
      </pc:sldChg>
      <pc:sldChg chg="del">
        <pc:chgData name="Erkki Hietalahti (TAMK)" userId="f7b7578b-d044-4316-af57-e2898c6f75c8" providerId="ADAL" clId="{24F1BA86-BD0B-1843-A686-61D11E058187}" dt="2023-05-08T12:43:46.496" v="9" actId="2696"/>
        <pc:sldMkLst>
          <pc:docMk/>
          <pc:sldMk cId="4084711582" sldId="266"/>
        </pc:sldMkLst>
      </pc:sldChg>
      <pc:sldChg chg="del">
        <pc:chgData name="Erkki Hietalahti (TAMK)" userId="f7b7578b-d044-4316-af57-e2898c6f75c8" providerId="ADAL" clId="{24F1BA86-BD0B-1843-A686-61D11E058187}" dt="2023-05-08T12:43:46.500" v="10" actId="2696"/>
        <pc:sldMkLst>
          <pc:docMk/>
          <pc:sldMk cId="2771623147" sldId="267"/>
        </pc:sldMkLst>
      </pc:sldChg>
      <pc:sldChg chg="modSp add mod modNotes">
        <pc:chgData name="Erkki Hietalahti (TAMK)" userId="f7b7578b-d044-4316-af57-e2898c6f75c8" providerId="ADAL" clId="{24F1BA86-BD0B-1843-A686-61D11E058187}" dt="2023-05-09T15:15:38.613" v="3483" actId="20577"/>
        <pc:sldMkLst>
          <pc:docMk/>
          <pc:sldMk cId="3707989126" sldId="267"/>
        </pc:sldMkLst>
        <pc:spChg chg="mod">
          <ac:chgData name="Erkki Hietalahti (TAMK)" userId="f7b7578b-d044-4316-af57-e2898c6f75c8" providerId="ADAL" clId="{24F1BA86-BD0B-1843-A686-61D11E058187}" dt="2023-05-08T15:26:10.244" v="277" actId="20577"/>
          <ac:spMkLst>
            <pc:docMk/>
            <pc:sldMk cId="3707989126" sldId="267"/>
            <ac:spMk id="2" creationId="{A1DDF62F-B4EF-1AD0-B2B5-FBFEADA3AF48}"/>
          </ac:spMkLst>
        </pc:spChg>
        <pc:spChg chg="mod">
          <ac:chgData name="Erkki Hietalahti (TAMK)" userId="f7b7578b-d044-4316-af57-e2898c6f75c8" providerId="ADAL" clId="{24F1BA86-BD0B-1843-A686-61D11E058187}" dt="2023-05-09T15:15:38.613" v="3483" actId="20577"/>
          <ac:spMkLst>
            <pc:docMk/>
            <pc:sldMk cId="3707989126" sldId="267"/>
            <ac:spMk id="3" creationId="{776BB5B7-E986-08BB-168E-98B776098C2D}"/>
          </ac:spMkLst>
        </pc:spChg>
      </pc:sldChg>
      <pc:sldChg chg="modSp add mod modNotes">
        <pc:chgData name="Erkki Hietalahti (TAMK)" userId="f7b7578b-d044-4316-af57-e2898c6f75c8" providerId="ADAL" clId="{24F1BA86-BD0B-1843-A686-61D11E058187}" dt="2023-05-09T15:15:58.339" v="3518" actId="20577"/>
        <pc:sldMkLst>
          <pc:docMk/>
          <pc:sldMk cId="2472058430" sldId="268"/>
        </pc:sldMkLst>
        <pc:spChg chg="mod">
          <ac:chgData name="Erkki Hietalahti (TAMK)" userId="f7b7578b-d044-4316-af57-e2898c6f75c8" providerId="ADAL" clId="{24F1BA86-BD0B-1843-A686-61D11E058187}" dt="2023-05-08T15:26:34.500" v="328" actId="20577"/>
          <ac:spMkLst>
            <pc:docMk/>
            <pc:sldMk cId="2472058430" sldId="268"/>
            <ac:spMk id="2" creationId="{924350F5-B358-CB8A-922F-D4AF75CBC5F9}"/>
          </ac:spMkLst>
        </pc:spChg>
        <pc:spChg chg="mod">
          <ac:chgData name="Erkki Hietalahti (TAMK)" userId="f7b7578b-d044-4316-af57-e2898c6f75c8" providerId="ADAL" clId="{24F1BA86-BD0B-1843-A686-61D11E058187}" dt="2023-05-09T15:15:58.339" v="3518" actId="20577"/>
          <ac:spMkLst>
            <pc:docMk/>
            <pc:sldMk cId="2472058430" sldId="268"/>
            <ac:spMk id="3" creationId="{64D94EA4-4276-E574-44D7-993ACB0681D4}"/>
          </ac:spMkLst>
        </pc:spChg>
      </pc:sldChg>
      <pc:sldChg chg="del">
        <pc:chgData name="Erkki Hietalahti (TAMK)" userId="f7b7578b-d044-4316-af57-e2898c6f75c8" providerId="ADAL" clId="{24F1BA86-BD0B-1843-A686-61D11E058187}" dt="2023-05-08T12:43:46.510" v="12" actId="2696"/>
        <pc:sldMkLst>
          <pc:docMk/>
          <pc:sldMk cId="2926963628" sldId="268"/>
        </pc:sldMkLst>
      </pc:sldChg>
      <pc:sldChg chg="modSp add mod modNotes">
        <pc:chgData name="Erkki Hietalahti (TAMK)" userId="f7b7578b-d044-4316-af57-e2898c6f75c8" providerId="ADAL" clId="{24F1BA86-BD0B-1843-A686-61D11E058187}" dt="2023-05-09T15:20:30.392" v="4405" actId="20577"/>
        <pc:sldMkLst>
          <pc:docMk/>
          <pc:sldMk cId="2594629559" sldId="269"/>
        </pc:sldMkLst>
        <pc:spChg chg="mod">
          <ac:chgData name="Erkki Hietalahti (TAMK)" userId="f7b7578b-d044-4316-af57-e2898c6f75c8" providerId="ADAL" clId="{24F1BA86-BD0B-1843-A686-61D11E058187}" dt="2023-05-08T15:27:01.403" v="379" actId="5793"/>
          <ac:spMkLst>
            <pc:docMk/>
            <pc:sldMk cId="2594629559" sldId="269"/>
            <ac:spMk id="2" creationId="{047ED814-B6F1-B1F4-8A77-9286437ECD61}"/>
          </ac:spMkLst>
        </pc:spChg>
        <pc:spChg chg="mod">
          <ac:chgData name="Erkki Hietalahti (TAMK)" userId="f7b7578b-d044-4316-af57-e2898c6f75c8" providerId="ADAL" clId="{24F1BA86-BD0B-1843-A686-61D11E058187}" dt="2023-05-09T15:20:30.392" v="4405" actId="20577"/>
          <ac:spMkLst>
            <pc:docMk/>
            <pc:sldMk cId="2594629559" sldId="269"/>
            <ac:spMk id="3" creationId="{305FF1E1-0CA3-1C4C-BC8C-76F393856E27}"/>
          </ac:spMkLst>
        </pc:spChg>
      </pc:sldChg>
      <pc:sldChg chg="del">
        <pc:chgData name="Erkki Hietalahti (TAMK)" userId="f7b7578b-d044-4316-af57-e2898c6f75c8" providerId="ADAL" clId="{24F1BA86-BD0B-1843-A686-61D11E058187}" dt="2023-05-08T12:43:46.513" v="13" actId="2696"/>
        <pc:sldMkLst>
          <pc:docMk/>
          <pc:sldMk cId="3999422104" sldId="269"/>
        </pc:sldMkLst>
      </pc:sldChg>
      <pc:sldChg chg="modSp add del modNotes">
        <pc:chgData name="Erkki Hietalahti (TAMK)" userId="f7b7578b-d044-4316-af57-e2898c6f75c8" providerId="ADAL" clId="{24F1BA86-BD0B-1843-A686-61D11E058187}" dt="2023-05-08T15:27:40.401" v="381" actId="2696"/>
        <pc:sldMkLst>
          <pc:docMk/>
          <pc:sldMk cId="1603733363" sldId="270"/>
        </pc:sldMkLst>
        <pc:spChg chg="mod">
          <ac:chgData name="Erkki Hietalahti (TAMK)" userId="f7b7578b-d044-4316-af57-e2898c6f75c8" providerId="ADAL" clId="{24F1BA86-BD0B-1843-A686-61D11E058187}" dt="2023-05-08T15:27:02.442" v="380"/>
          <ac:spMkLst>
            <pc:docMk/>
            <pc:sldMk cId="1603733363" sldId="270"/>
            <ac:spMk id="2" creationId="{5CE29B18-8C93-D6BC-6127-7DC9E301F20A}"/>
          </ac:spMkLst>
        </pc:spChg>
      </pc:sldChg>
      <pc:sldChg chg="del">
        <pc:chgData name="Erkki Hietalahti (TAMK)" userId="f7b7578b-d044-4316-af57-e2898c6f75c8" providerId="ADAL" clId="{24F1BA86-BD0B-1843-A686-61D11E058187}" dt="2023-05-08T12:43:46.506" v="11" actId="2696"/>
        <pc:sldMkLst>
          <pc:docMk/>
          <pc:sldMk cId="3244948334" sldId="270"/>
        </pc:sldMkLst>
      </pc:sldChg>
      <pc:sldChg chg="modSp new mod">
        <pc:chgData name="Erkki Hietalahti (TAMK)" userId="f7b7578b-d044-4316-af57-e2898c6f75c8" providerId="ADAL" clId="{24F1BA86-BD0B-1843-A686-61D11E058187}" dt="2023-05-09T15:22:40.578" v="4705" actId="20577"/>
        <pc:sldMkLst>
          <pc:docMk/>
          <pc:sldMk cId="4099469289" sldId="270"/>
        </pc:sldMkLst>
        <pc:spChg chg="mod">
          <ac:chgData name="Erkki Hietalahti (TAMK)" userId="f7b7578b-d044-4316-af57-e2898c6f75c8" providerId="ADAL" clId="{24F1BA86-BD0B-1843-A686-61D11E058187}" dt="2023-05-09T15:22:40.578" v="4705" actId="20577"/>
          <ac:spMkLst>
            <pc:docMk/>
            <pc:sldMk cId="4099469289" sldId="270"/>
            <ac:spMk id="2" creationId="{08E3D7CB-8427-B9B3-2F48-6BF919C23DC0}"/>
          </ac:spMkLst>
        </pc:spChg>
        <pc:spChg chg="mod">
          <ac:chgData name="Erkki Hietalahti (TAMK)" userId="f7b7578b-d044-4316-af57-e2898c6f75c8" providerId="ADAL" clId="{24F1BA86-BD0B-1843-A686-61D11E058187}" dt="2023-05-09T15:22:35.026" v="4704" actId="20577"/>
          <ac:spMkLst>
            <pc:docMk/>
            <pc:sldMk cId="4099469289" sldId="270"/>
            <ac:spMk id="3" creationId="{06C1F270-EB2B-BE00-6016-BA9692011F63}"/>
          </ac:spMkLst>
        </pc:spChg>
      </pc:sldChg>
      <pc:sldChg chg="del">
        <pc:chgData name="Erkki Hietalahti (TAMK)" userId="f7b7578b-d044-4316-af57-e2898c6f75c8" providerId="ADAL" clId="{24F1BA86-BD0B-1843-A686-61D11E058187}" dt="2023-05-08T12:43:46.518" v="14" actId="2696"/>
        <pc:sldMkLst>
          <pc:docMk/>
          <pc:sldMk cId="963272646" sldId="271"/>
        </pc:sldMkLst>
      </pc:sldChg>
      <pc:sldChg chg="addSp delSp modSp add mod">
        <pc:chgData name="Erkki Hietalahti (TAMK)" userId="f7b7578b-d044-4316-af57-e2898c6f75c8" providerId="ADAL" clId="{24F1BA86-BD0B-1843-A686-61D11E058187}" dt="2023-05-09T14:27:15.313" v="1979" actId="1076"/>
        <pc:sldMkLst>
          <pc:docMk/>
          <pc:sldMk cId="3195567985" sldId="271"/>
        </pc:sldMkLst>
        <pc:spChg chg="mod">
          <ac:chgData name="Erkki Hietalahti (TAMK)" userId="f7b7578b-d044-4316-af57-e2898c6f75c8" providerId="ADAL" clId="{24F1BA86-BD0B-1843-A686-61D11E058187}" dt="2023-05-09T14:26:48.619" v="1975" actId="1076"/>
          <ac:spMkLst>
            <pc:docMk/>
            <pc:sldMk cId="3195567985" sldId="271"/>
            <ac:spMk id="2" creationId="{58E340ED-821F-24FC-AD99-BFDE3268EC97}"/>
          </ac:spMkLst>
        </pc:spChg>
        <pc:spChg chg="add del mod">
          <ac:chgData name="Erkki Hietalahti (TAMK)" userId="f7b7578b-d044-4316-af57-e2898c6f75c8" providerId="ADAL" clId="{24F1BA86-BD0B-1843-A686-61D11E058187}" dt="2023-05-09T14:26:54.667" v="1976" actId="1076"/>
          <ac:spMkLst>
            <pc:docMk/>
            <pc:sldMk cId="3195567985" sldId="271"/>
            <ac:spMk id="3" creationId="{6C5E5B62-DD1B-B5D1-5213-A57A217EF6F6}"/>
          </ac:spMkLst>
        </pc:spChg>
        <pc:spChg chg="add del mod">
          <ac:chgData name="Erkki Hietalahti (TAMK)" userId="f7b7578b-d044-4316-af57-e2898c6f75c8" providerId="ADAL" clId="{24F1BA86-BD0B-1843-A686-61D11E058187}" dt="2023-05-09T14:23:41.931" v="1957" actId="478"/>
          <ac:spMkLst>
            <pc:docMk/>
            <pc:sldMk cId="3195567985" sldId="271"/>
            <ac:spMk id="6" creationId="{1CBE3534-24BE-5976-656D-9642F25B91DE}"/>
          </ac:spMkLst>
        </pc:spChg>
        <pc:picChg chg="del">
          <ac:chgData name="Erkki Hietalahti (TAMK)" userId="f7b7578b-d044-4316-af57-e2898c6f75c8" providerId="ADAL" clId="{24F1BA86-BD0B-1843-A686-61D11E058187}" dt="2023-05-09T14:23:45.727" v="1958" actId="478"/>
          <ac:picMkLst>
            <pc:docMk/>
            <pc:sldMk cId="3195567985" sldId="271"/>
            <ac:picMk id="4" creationId="{4C4C1DFA-FDAE-ACF6-CEAB-AE859BADACA3}"/>
          </ac:picMkLst>
        </pc:picChg>
        <pc:picChg chg="add mod">
          <ac:chgData name="Erkki Hietalahti (TAMK)" userId="f7b7578b-d044-4316-af57-e2898c6f75c8" providerId="ADAL" clId="{24F1BA86-BD0B-1843-A686-61D11E058187}" dt="2023-05-09T14:27:15.313" v="1979" actId="1076"/>
          <ac:picMkLst>
            <pc:docMk/>
            <pc:sldMk cId="3195567985" sldId="271"/>
            <ac:picMk id="7" creationId="{3C147009-9E4D-0319-0AE4-4ED152B831D9}"/>
          </ac:picMkLst>
        </pc:picChg>
      </pc:sldChg>
      <pc:sldChg chg="addSp delSp modSp add mod">
        <pc:chgData name="Erkki Hietalahti (TAMK)" userId="f7b7578b-d044-4316-af57-e2898c6f75c8" providerId="ADAL" clId="{24F1BA86-BD0B-1843-A686-61D11E058187}" dt="2023-05-09T15:11:35.948" v="2867" actId="1076"/>
        <pc:sldMkLst>
          <pc:docMk/>
          <pc:sldMk cId="698552214" sldId="272"/>
        </pc:sldMkLst>
        <pc:spChg chg="mod">
          <ac:chgData name="Erkki Hietalahti (TAMK)" userId="f7b7578b-d044-4316-af57-e2898c6f75c8" providerId="ADAL" clId="{24F1BA86-BD0B-1843-A686-61D11E058187}" dt="2023-05-09T15:11:35.948" v="2867" actId="1076"/>
          <ac:spMkLst>
            <pc:docMk/>
            <pc:sldMk cId="698552214" sldId="272"/>
            <ac:spMk id="2" creationId="{4EA15A3C-1C0D-D468-0290-EAD278A278C4}"/>
          </ac:spMkLst>
        </pc:spChg>
        <pc:spChg chg="del mod">
          <ac:chgData name="Erkki Hietalahti (TAMK)" userId="f7b7578b-d044-4316-af57-e2898c6f75c8" providerId="ADAL" clId="{24F1BA86-BD0B-1843-A686-61D11E058187}" dt="2023-05-09T15:05:33.145" v="2860" actId="478"/>
          <ac:spMkLst>
            <pc:docMk/>
            <pc:sldMk cId="698552214" sldId="272"/>
            <ac:spMk id="3" creationId="{AB14D7BA-120A-4740-C47C-7CCBA82DF919}"/>
          </ac:spMkLst>
        </pc:spChg>
        <pc:spChg chg="add del mod">
          <ac:chgData name="Erkki Hietalahti (TAMK)" userId="f7b7578b-d044-4316-af57-e2898c6f75c8" providerId="ADAL" clId="{24F1BA86-BD0B-1843-A686-61D11E058187}" dt="2023-05-09T15:05:35.144" v="2861" actId="478"/>
          <ac:spMkLst>
            <pc:docMk/>
            <pc:sldMk cId="698552214" sldId="272"/>
            <ac:spMk id="9" creationId="{8136DD6F-C79E-EBA4-190F-F6B8EECD357E}"/>
          </ac:spMkLst>
        </pc:spChg>
        <pc:picChg chg="del">
          <ac:chgData name="Erkki Hietalahti (TAMK)" userId="f7b7578b-d044-4316-af57-e2898c6f75c8" providerId="ADAL" clId="{24F1BA86-BD0B-1843-A686-61D11E058187}" dt="2023-05-09T15:01:12.250" v="2778" actId="478"/>
          <ac:picMkLst>
            <pc:docMk/>
            <pc:sldMk cId="698552214" sldId="272"/>
            <ac:picMk id="5" creationId="{F78D18A1-AE40-9F0D-686A-5DA9E13A9037}"/>
          </ac:picMkLst>
        </pc:picChg>
        <pc:picChg chg="del">
          <ac:chgData name="Erkki Hietalahti (TAMK)" userId="f7b7578b-d044-4316-af57-e2898c6f75c8" providerId="ADAL" clId="{24F1BA86-BD0B-1843-A686-61D11E058187}" dt="2023-05-09T15:01:13.094" v="2779" actId="478"/>
          <ac:picMkLst>
            <pc:docMk/>
            <pc:sldMk cId="698552214" sldId="272"/>
            <ac:picMk id="6" creationId="{62A80B93-C9C8-C3CB-2F4F-05127D7442BE}"/>
          </ac:picMkLst>
        </pc:picChg>
        <pc:picChg chg="del">
          <ac:chgData name="Erkki Hietalahti (TAMK)" userId="f7b7578b-d044-4316-af57-e2898c6f75c8" providerId="ADAL" clId="{24F1BA86-BD0B-1843-A686-61D11E058187}" dt="2023-05-09T15:01:10.730" v="2777" actId="478"/>
          <ac:picMkLst>
            <pc:docMk/>
            <pc:sldMk cId="698552214" sldId="272"/>
            <ac:picMk id="7" creationId="{AFDDA56C-CC1F-73CC-0AC4-B02E48D930C6}"/>
          </ac:picMkLst>
        </pc:picChg>
        <pc:picChg chg="del">
          <ac:chgData name="Erkki Hietalahti (TAMK)" userId="f7b7578b-d044-4316-af57-e2898c6f75c8" providerId="ADAL" clId="{24F1BA86-BD0B-1843-A686-61D11E058187}" dt="2023-05-09T15:01:09.728" v="2776" actId="478"/>
          <ac:picMkLst>
            <pc:docMk/>
            <pc:sldMk cId="698552214" sldId="272"/>
            <ac:picMk id="8" creationId="{0D849DA1-1760-87E5-34C6-F7C58949D487}"/>
          </ac:picMkLst>
        </pc:picChg>
        <pc:picChg chg="add mod">
          <ac:chgData name="Erkki Hietalahti (TAMK)" userId="f7b7578b-d044-4316-af57-e2898c6f75c8" providerId="ADAL" clId="{24F1BA86-BD0B-1843-A686-61D11E058187}" dt="2023-05-09T15:11:31.299" v="2866" actId="1076"/>
          <ac:picMkLst>
            <pc:docMk/>
            <pc:sldMk cId="698552214" sldId="272"/>
            <ac:picMk id="10" creationId="{73FA0767-2161-1B2B-DB77-268E93B0B784}"/>
          </ac:picMkLst>
        </pc:picChg>
      </pc:sldChg>
      <pc:sldChg chg="del">
        <pc:chgData name="Erkki Hietalahti (TAMK)" userId="f7b7578b-d044-4316-af57-e2898c6f75c8" providerId="ADAL" clId="{24F1BA86-BD0B-1843-A686-61D11E058187}" dt="2023-05-08T12:43:46.521" v="15" actId="2696"/>
        <pc:sldMkLst>
          <pc:docMk/>
          <pc:sldMk cId="3254239475" sldId="272"/>
        </pc:sldMkLst>
      </pc:sldChg>
      <pc:sldChg chg="del">
        <pc:chgData name="Erkki Hietalahti (TAMK)" userId="f7b7578b-d044-4316-af57-e2898c6f75c8" providerId="ADAL" clId="{24F1BA86-BD0B-1843-A686-61D11E058187}" dt="2023-05-08T12:43:46.546" v="17" actId="2696"/>
        <pc:sldMkLst>
          <pc:docMk/>
          <pc:sldMk cId="4105186280" sldId="273"/>
        </pc:sldMkLst>
      </pc:sldChg>
      <pc:sldChg chg="del">
        <pc:chgData name="Erkki Hietalahti (TAMK)" userId="f7b7578b-d044-4316-af57-e2898c6f75c8" providerId="ADAL" clId="{24F1BA86-BD0B-1843-A686-61D11E058187}" dt="2023-05-08T12:43:46.528" v="16" actId="2696"/>
        <pc:sldMkLst>
          <pc:docMk/>
          <pc:sldMk cId="418322649" sldId="274"/>
        </pc:sldMkLst>
      </pc:sldChg>
    </pc:docChg>
  </pc:docChgLst>
  <pc:docChgLst>
    <pc:chgData name="Erkki Hietalahti (TAMK)" userId="S::erkki.hietalahti@tuni.fi::f7b7578b-d044-4316-af57-e2898c6f75c8" providerId="AD" clId="Web-{ED6ACDB2-81D5-AF5E-D8EC-7FCC073072E7}"/>
    <pc:docChg chg="modSld">
      <pc:chgData name="Erkki Hietalahti (TAMK)" userId="S::erkki.hietalahti@tuni.fi::f7b7578b-d044-4316-af57-e2898c6f75c8" providerId="AD" clId="Web-{ED6ACDB2-81D5-AF5E-D8EC-7FCC073072E7}" dt="2023-10-02T11:03:57.790" v="1" actId="20577"/>
      <pc:docMkLst>
        <pc:docMk/>
      </pc:docMkLst>
      <pc:sldChg chg="modSp">
        <pc:chgData name="Erkki Hietalahti (TAMK)" userId="S::erkki.hietalahti@tuni.fi::f7b7578b-d044-4316-af57-e2898c6f75c8" providerId="AD" clId="Web-{ED6ACDB2-81D5-AF5E-D8EC-7FCC073072E7}" dt="2023-10-02T11:03:57.790" v="1" actId="20577"/>
        <pc:sldMkLst>
          <pc:docMk/>
          <pc:sldMk cId="2594629559" sldId="269"/>
        </pc:sldMkLst>
        <pc:spChg chg="mod">
          <ac:chgData name="Erkki Hietalahti (TAMK)" userId="S::erkki.hietalahti@tuni.fi::f7b7578b-d044-4316-af57-e2898c6f75c8" providerId="AD" clId="Web-{ED6ACDB2-81D5-AF5E-D8EC-7FCC073072E7}" dt="2023-10-02T11:03:57.790" v="1" actId="20577"/>
          <ac:spMkLst>
            <pc:docMk/>
            <pc:sldMk cId="2594629559" sldId="269"/>
            <ac:spMk id="3" creationId="{305FF1E1-0CA3-1C4C-BC8C-76F393856E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5813B-EDFE-4248-A897-F7B46D042128}" type="datetimeFigureOut">
              <a:rPr lang="en-FI" smtClean="0"/>
              <a:t>10/02/2023</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FF0BE-76D7-DD4B-AC15-C3FF42494290}" type="slidenum">
              <a:rPr lang="en-FI" smtClean="0"/>
              <a:t>‹#›</a:t>
            </a:fld>
            <a:endParaRPr lang="en-FI"/>
          </a:p>
        </p:txBody>
      </p:sp>
    </p:spTree>
    <p:extLst>
      <p:ext uri="{BB962C8B-B14F-4D97-AF65-F5344CB8AC3E}">
        <p14:creationId xmlns:p14="http://schemas.microsoft.com/office/powerpoint/2010/main" val="382987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a:t>
            </a:fld>
            <a:endParaRPr lang="en-FI"/>
          </a:p>
        </p:txBody>
      </p:sp>
    </p:spTree>
    <p:extLst>
      <p:ext uri="{BB962C8B-B14F-4D97-AF65-F5344CB8AC3E}">
        <p14:creationId xmlns:p14="http://schemas.microsoft.com/office/powerpoint/2010/main" val="329696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10</a:t>
            </a:fld>
            <a:endParaRPr lang="en-FI"/>
          </a:p>
        </p:txBody>
      </p:sp>
    </p:spTree>
    <p:extLst>
      <p:ext uri="{BB962C8B-B14F-4D97-AF65-F5344CB8AC3E}">
        <p14:creationId xmlns:p14="http://schemas.microsoft.com/office/powerpoint/2010/main" val="240649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11</a:t>
            </a:fld>
            <a:endParaRPr lang="en-FI"/>
          </a:p>
        </p:txBody>
      </p:sp>
    </p:spTree>
    <p:extLst>
      <p:ext uri="{BB962C8B-B14F-4D97-AF65-F5344CB8AC3E}">
        <p14:creationId xmlns:p14="http://schemas.microsoft.com/office/powerpoint/2010/main" val="103656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12</a:t>
            </a:fld>
            <a:endParaRPr lang="en-FI"/>
          </a:p>
        </p:txBody>
      </p:sp>
    </p:spTree>
    <p:extLst>
      <p:ext uri="{BB962C8B-B14F-4D97-AF65-F5344CB8AC3E}">
        <p14:creationId xmlns:p14="http://schemas.microsoft.com/office/powerpoint/2010/main" val="355303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13</a:t>
            </a:fld>
            <a:endParaRPr lang="en-FI"/>
          </a:p>
        </p:txBody>
      </p:sp>
    </p:spTree>
    <p:extLst>
      <p:ext uri="{BB962C8B-B14F-4D97-AF65-F5344CB8AC3E}">
        <p14:creationId xmlns:p14="http://schemas.microsoft.com/office/powerpoint/2010/main" val="39799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14</a:t>
            </a:fld>
            <a:endParaRPr lang="en-FI"/>
          </a:p>
        </p:txBody>
      </p:sp>
    </p:spTree>
    <p:extLst>
      <p:ext uri="{BB962C8B-B14F-4D97-AF65-F5344CB8AC3E}">
        <p14:creationId xmlns:p14="http://schemas.microsoft.com/office/powerpoint/2010/main" val="102171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15</a:t>
            </a:fld>
            <a:endParaRPr lang="en-FI"/>
          </a:p>
        </p:txBody>
      </p:sp>
    </p:spTree>
    <p:extLst>
      <p:ext uri="{BB962C8B-B14F-4D97-AF65-F5344CB8AC3E}">
        <p14:creationId xmlns:p14="http://schemas.microsoft.com/office/powerpoint/2010/main" val="17056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16</a:t>
            </a:fld>
            <a:endParaRPr lang="en-FI"/>
          </a:p>
        </p:txBody>
      </p:sp>
    </p:spTree>
    <p:extLst>
      <p:ext uri="{BB962C8B-B14F-4D97-AF65-F5344CB8AC3E}">
        <p14:creationId xmlns:p14="http://schemas.microsoft.com/office/powerpoint/2010/main" val="147191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2</a:t>
            </a:fld>
            <a:endParaRPr lang="en-FI"/>
          </a:p>
        </p:txBody>
      </p:sp>
    </p:spTree>
    <p:extLst>
      <p:ext uri="{BB962C8B-B14F-4D97-AF65-F5344CB8AC3E}">
        <p14:creationId xmlns:p14="http://schemas.microsoft.com/office/powerpoint/2010/main" val="9219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3</a:t>
            </a:fld>
            <a:endParaRPr lang="en-FI"/>
          </a:p>
        </p:txBody>
      </p:sp>
    </p:spTree>
    <p:extLst>
      <p:ext uri="{BB962C8B-B14F-4D97-AF65-F5344CB8AC3E}">
        <p14:creationId xmlns:p14="http://schemas.microsoft.com/office/powerpoint/2010/main" val="179942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4</a:t>
            </a:fld>
            <a:endParaRPr lang="en-FI"/>
          </a:p>
        </p:txBody>
      </p:sp>
    </p:spTree>
    <p:extLst>
      <p:ext uri="{BB962C8B-B14F-4D97-AF65-F5344CB8AC3E}">
        <p14:creationId xmlns:p14="http://schemas.microsoft.com/office/powerpoint/2010/main" val="270364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5</a:t>
            </a:fld>
            <a:endParaRPr lang="en-FI"/>
          </a:p>
        </p:txBody>
      </p:sp>
    </p:spTree>
    <p:extLst>
      <p:ext uri="{BB962C8B-B14F-4D97-AF65-F5344CB8AC3E}">
        <p14:creationId xmlns:p14="http://schemas.microsoft.com/office/powerpoint/2010/main" val="13234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6</a:t>
            </a:fld>
            <a:endParaRPr lang="en-FI"/>
          </a:p>
        </p:txBody>
      </p:sp>
    </p:spTree>
    <p:extLst>
      <p:ext uri="{BB962C8B-B14F-4D97-AF65-F5344CB8AC3E}">
        <p14:creationId xmlns:p14="http://schemas.microsoft.com/office/powerpoint/2010/main" val="42598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7</a:t>
            </a:fld>
            <a:endParaRPr lang="en-FI"/>
          </a:p>
        </p:txBody>
      </p:sp>
    </p:spTree>
    <p:extLst>
      <p:ext uri="{BB962C8B-B14F-4D97-AF65-F5344CB8AC3E}">
        <p14:creationId xmlns:p14="http://schemas.microsoft.com/office/powerpoint/2010/main" val="387722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8</a:t>
            </a:fld>
            <a:endParaRPr lang="en-FI"/>
          </a:p>
        </p:txBody>
      </p:sp>
    </p:spTree>
    <p:extLst>
      <p:ext uri="{BB962C8B-B14F-4D97-AF65-F5344CB8AC3E}">
        <p14:creationId xmlns:p14="http://schemas.microsoft.com/office/powerpoint/2010/main" val="224073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0AFF0BE-76D7-DD4B-AC15-C3FF42494290}" type="slidenum">
              <a:rPr lang="en-FI" smtClean="0"/>
              <a:t>9</a:t>
            </a:fld>
            <a:endParaRPr lang="en-FI"/>
          </a:p>
        </p:txBody>
      </p:sp>
    </p:spTree>
    <p:extLst>
      <p:ext uri="{BB962C8B-B14F-4D97-AF65-F5344CB8AC3E}">
        <p14:creationId xmlns:p14="http://schemas.microsoft.com/office/powerpoint/2010/main" val="182136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89DF-42AA-4479-8677-E9BEEE0E88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I"/>
          </a:p>
        </p:txBody>
      </p:sp>
      <p:sp>
        <p:nvSpPr>
          <p:cNvPr id="3" name="Subtitle 2">
            <a:extLst>
              <a:ext uri="{FF2B5EF4-FFF2-40B4-BE49-F238E27FC236}">
                <a16:creationId xmlns:a16="http://schemas.microsoft.com/office/drawing/2014/main" id="{32A08482-4614-5248-57EC-5EA07AB73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I"/>
          </a:p>
        </p:txBody>
      </p:sp>
      <p:sp>
        <p:nvSpPr>
          <p:cNvPr id="4" name="Date Placeholder 3">
            <a:extLst>
              <a:ext uri="{FF2B5EF4-FFF2-40B4-BE49-F238E27FC236}">
                <a16:creationId xmlns:a16="http://schemas.microsoft.com/office/drawing/2014/main" id="{9BD44895-9F65-BCCA-C549-DB4AABAB5BBB}"/>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3F67718A-80EB-F77D-06FE-36B3B830D0AC}"/>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425F2E3-61D1-4AD0-28EB-66F8F18AB3D6}"/>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29634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5A60-79B7-3313-C7DC-C7556FD11148}"/>
              </a:ext>
            </a:extLst>
          </p:cNvPr>
          <p:cNvSpPr>
            <a:spLocks noGrp="1"/>
          </p:cNvSpPr>
          <p:nvPr>
            <p:ph type="title"/>
          </p:nvPr>
        </p:nvSpPr>
        <p:spPr/>
        <p:txBody>
          <a:bodyPr/>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2AA8CDD5-3AAD-9471-0F97-F3CF2476CC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A247B4BF-6451-1A6F-ACDC-2725C20B4BCD}"/>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FCC04CB9-69F7-A542-6921-76C700FDE39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39B7EED-6146-E43F-3AEC-C796534CED2E}"/>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280740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BCC08-4C1C-1559-7E21-AEBA872723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514CC8DA-EEA3-F3EF-50AD-F0C0F952B7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4827DA20-757F-F9BF-5520-DCD4F8F3FD2B}"/>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D6BC0068-DC96-BAD7-45DA-1E5925E6235E}"/>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633C3955-40C8-5002-7B89-5C235AC20719}"/>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82473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F900-5F81-9579-3856-DF266324E281}"/>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AE102D02-7E9B-C85D-A8B7-B2C71557A5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B942DD01-4FCC-D25D-BE02-785D328B6394}"/>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3B517C98-2ED8-48E0-3840-5D4D1CDDDA93}"/>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A84D74D5-AD48-E7E3-C753-1C79CFA5EAEB}"/>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79285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1EA1-692D-E7C2-F080-96EB4E68A2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I"/>
          </a:p>
        </p:txBody>
      </p:sp>
      <p:sp>
        <p:nvSpPr>
          <p:cNvPr id="3" name="Text Placeholder 2">
            <a:extLst>
              <a:ext uri="{FF2B5EF4-FFF2-40B4-BE49-F238E27FC236}">
                <a16:creationId xmlns:a16="http://schemas.microsoft.com/office/drawing/2014/main" id="{F6AA95D8-1B00-3A30-CB1D-6CBD550BD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46F466-7001-CD91-8231-B9DB829F3874}"/>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B3A37397-C199-13B8-6415-5276FEBBFFC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CF93E241-631B-2E80-62A7-D95151364391}"/>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425095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02AF-9B94-7703-77F2-0294698384AB}"/>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6D861F10-946D-6D64-D8E0-15C529A97F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Content Placeholder 3">
            <a:extLst>
              <a:ext uri="{FF2B5EF4-FFF2-40B4-BE49-F238E27FC236}">
                <a16:creationId xmlns:a16="http://schemas.microsoft.com/office/drawing/2014/main" id="{5BFAFE4C-0A9A-0B9C-9217-13D0F7FD14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Date Placeholder 4">
            <a:extLst>
              <a:ext uri="{FF2B5EF4-FFF2-40B4-BE49-F238E27FC236}">
                <a16:creationId xmlns:a16="http://schemas.microsoft.com/office/drawing/2014/main" id="{5DC245E9-355F-941B-B2B1-59D973284393}"/>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6" name="Footer Placeholder 5">
            <a:extLst>
              <a:ext uri="{FF2B5EF4-FFF2-40B4-BE49-F238E27FC236}">
                <a16:creationId xmlns:a16="http://schemas.microsoft.com/office/drawing/2014/main" id="{D3500715-9183-840F-B241-C6BDA6E31B41}"/>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C5CBB918-8FE2-3DA0-ED38-2CA9D966E0EB}"/>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54132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807F-D51B-6735-3E14-7602A096B327}"/>
              </a:ext>
            </a:extLst>
          </p:cNvPr>
          <p:cNvSpPr>
            <a:spLocks noGrp="1"/>
          </p:cNvSpPr>
          <p:nvPr>
            <p:ph type="title"/>
          </p:nvPr>
        </p:nvSpPr>
        <p:spPr>
          <a:xfrm>
            <a:off x="839788" y="365125"/>
            <a:ext cx="10515600" cy="1325563"/>
          </a:xfrm>
        </p:spPr>
        <p:txBody>
          <a:bodyPr/>
          <a:lstStyle/>
          <a:p>
            <a:r>
              <a:rPr lang="en-GB"/>
              <a:t>Click to edit Master title style</a:t>
            </a:r>
            <a:endParaRPr lang="en-FI"/>
          </a:p>
        </p:txBody>
      </p:sp>
      <p:sp>
        <p:nvSpPr>
          <p:cNvPr id="3" name="Text Placeholder 2">
            <a:extLst>
              <a:ext uri="{FF2B5EF4-FFF2-40B4-BE49-F238E27FC236}">
                <a16:creationId xmlns:a16="http://schemas.microsoft.com/office/drawing/2014/main" id="{73D7E6BF-E14C-CE08-C90C-D0085B06A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A223E8-BDAE-2F4E-E767-60AF6C1FD1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Text Placeholder 4">
            <a:extLst>
              <a:ext uri="{FF2B5EF4-FFF2-40B4-BE49-F238E27FC236}">
                <a16:creationId xmlns:a16="http://schemas.microsoft.com/office/drawing/2014/main" id="{9B6BAA7F-FD8F-FBED-D6EC-F016E6BA3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153DD9-0A72-B1A0-4D41-E6B7EA9C33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7" name="Date Placeholder 6">
            <a:extLst>
              <a:ext uri="{FF2B5EF4-FFF2-40B4-BE49-F238E27FC236}">
                <a16:creationId xmlns:a16="http://schemas.microsoft.com/office/drawing/2014/main" id="{8AD2BF46-C890-EA9C-A656-0EC175E90282}"/>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8" name="Footer Placeholder 7">
            <a:extLst>
              <a:ext uri="{FF2B5EF4-FFF2-40B4-BE49-F238E27FC236}">
                <a16:creationId xmlns:a16="http://schemas.microsoft.com/office/drawing/2014/main" id="{572DD2A4-1F4A-0949-D12F-FC7856AC9FD5}"/>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BC37E88E-5468-C9D9-26C8-388130DD8F8A}"/>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343857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357-FA0D-F39D-C327-DFFD1C7FC1C2}"/>
              </a:ext>
            </a:extLst>
          </p:cNvPr>
          <p:cNvSpPr>
            <a:spLocks noGrp="1"/>
          </p:cNvSpPr>
          <p:nvPr>
            <p:ph type="title"/>
          </p:nvPr>
        </p:nvSpPr>
        <p:spPr/>
        <p:txBody>
          <a:bodyPr/>
          <a:lstStyle/>
          <a:p>
            <a:r>
              <a:rPr lang="en-GB"/>
              <a:t>Click to edit Master title style</a:t>
            </a:r>
            <a:endParaRPr lang="en-FI"/>
          </a:p>
        </p:txBody>
      </p:sp>
      <p:sp>
        <p:nvSpPr>
          <p:cNvPr id="3" name="Date Placeholder 2">
            <a:extLst>
              <a:ext uri="{FF2B5EF4-FFF2-40B4-BE49-F238E27FC236}">
                <a16:creationId xmlns:a16="http://schemas.microsoft.com/office/drawing/2014/main" id="{93C7BF9B-F122-5C03-D248-A9BB4689A713}"/>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4" name="Footer Placeholder 3">
            <a:extLst>
              <a:ext uri="{FF2B5EF4-FFF2-40B4-BE49-F238E27FC236}">
                <a16:creationId xmlns:a16="http://schemas.microsoft.com/office/drawing/2014/main" id="{D8997F26-AC23-1F77-F520-57D58617FA53}"/>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5B5E5E0B-AD99-92FA-AC0A-1DEA229D70C3}"/>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169909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5854B-FA6B-71F4-4B30-DEC86289AEF6}"/>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3" name="Footer Placeholder 2">
            <a:extLst>
              <a:ext uri="{FF2B5EF4-FFF2-40B4-BE49-F238E27FC236}">
                <a16:creationId xmlns:a16="http://schemas.microsoft.com/office/drawing/2014/main" id="{29696F67-EE7A-3EDB-3F57-38288679B3E7}"/>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B85F60E6-682C-92F3-D21A-5F74360C0F92}"/>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130874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49E4-D233-41D3-E2FD-DBD5B17AF7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Content Placeholder 2">
            <a:extLst>
              <a:ext uri="{FF2B5EF4-FFF2-40B4-BE49-F238E27FC236}">
                <a16:creationId xmlns:a16="http://schemas.microsoft.com/office/drawing/2014/main" id="{2B8DB488-9A72-4B41-B988-F3C61782E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Text Placeholder 3">
            <a:extLst>
              <a:ext uri="{FF2B5EF4-FFF2-40B4-BE49-F238E27FC236}">
                <a16:creationId xmlns:a16="http://schemas.microsoft.com/office/drawing/2014/main" id="{779559AA-2B02-6272-74B0-819FEE64C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99CC84-FAA3-585A-FD89-F721D0B91F5B}"/>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6" name="Footer Placeholder 5">
            <a:extLst>
              <a:ext uri="{FF2B5EF4-FFF2-40B4-BE49-F238E27FC236}">
                <a16:creationId xmlns:a16="http://schemas.microsoft.com/office/drawing/2014/main" id="{0B36C6F4-3E05-8256-6A21-EB38F920D4B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76EC432-FB37-89C1-5C7C-06E42C205791}"/>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324930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C908-E4EF-B1E8-1208-F8A181E52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Picture Placeholder 2">
            <a:extLst>
              <a:ext uri="{FF2B5EF4-FFF2-40B4-BE49-F238E27FC236}">
                <a16:creationId xmlns:a16="http://schemas.microsoft.com/office/drawing/2014/main" id="{A3A8466E-CDB3-3CDF-3A37-C906AA7B9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64D16C33-030D-313E-D525-941B28FDC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831FC5-CC5C-C631-E746-34737197A4F1}"/>
              </a:ext>
            </a:extLst>
          </p:cNvPr>
          <p:cNvSpPr>
            <a:spLocks noGrp="1"/>
          </p:cNvSpPr>
          <p:nvPr>
            <p:ph type="dt" sz="half" idx="10"/>
          </p:nvPr>
        </p:nvSpPr>
        <p:spPr/>
        <p:txBody>
          <a:bodyPr/>
          <a:lstStyle/>
          <a:p>
            <a:fld id="{1434CE38-98A5-0547-96D7-E81366228EF2}" type="datetimeFigureOut">
              <a:rPr lang="en-FI" smtClean="0"/>
              <a:t>10/02/2023</a:t>
            </a:fld>
            <a:endParaRPr lang="en-FI"/>
          </a:p>
        </p:txBody>
      </p:sp>
      <p:sp>
        <p:nvSpPr>
          <p:cNvPr id="6" name="Footer Placeholder 5">
            <a:extLst>
              <a:ext uri="{FF2B5EF4-FFF2-40B4-BE49-F238E27FC236}">
                <a16:creationId xmlns:a16="http://schemas.microsoft.com/office/drawing/2014/main" id="{C5CE830F-8909-0896-A019-DA95A809696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292BC6B6-7043-6B33-6BCF-58199106AFF9}"/>
              </a:ext>
            </a:extLst>
          </p:cNvPr>
          <p:cNvSpPr>
            <a:spLocks noGrp="1"/>
          </p:cNvSpPr>
          <p:nvPr>
            <p:ph type="sldNum" sz="quarter" idx="12"/>
          </p:nvPr>
        </p:nvSpPr>
        <p:spPr/>
        <p:txBody>
          <a:bodyPr/>
          <a:lstStyle/>
          <a:p>
            <a:fld id="{4C8B0190-1387-CD45-89AA-0D8EF859CE34}" type="slidenum">
              <a:rPr lang="en-FI" smtClean="0"/>
              <a:t>‹#›</a:t>
            </a:fld>
            <a:endParaRPr lang="en-FI"/>
          </a:p>
        </p:txBody>
      </p:sp>
    </p:spTree>
    <p:extLst>
      <p:ext uri="{BB962C8B-B14F-4D97-AF65-F5344CB8AC3E}">
        <p14:creationId xmlns:p14="http://schemas.microsoft.com/office/powerpoint/2010/main" val="337492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05F68-458D-746E-91A9-F9D77988C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I"/>
          </a:p>
        </p:txBody>
      </p:sp>
      <p:sp>
        <p:nvSpPr>
          <p:cNvPr id="3" name="Text Placeholder 2">
            <a:extLst>
              <a:ext uri="{FF2B5EF4-FFF2-40B4-BE49-F238E27FC236}">
                <a16:creationId xmlns:a16="http://schemas.microsoft.com/office/drawing/2014/main" id="{96E42C22-35D0-7B7C-7E4B-B79F7A0EB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81E6D593-4D01-3364-B6F0-D809CA40D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4CE38-98A5-0547-96D7-E81366228EF2}" type="datetimeFigureOut">
              <a:rPr lang="en-FI" smtClean="0"/>
              <a:t>10/02/2023</a:t>
            </a:fld>
            <a:endParaRPr lang="en-FI"/>
          </a:p>
        </p:txBody>
      </p:sp>
      <p:sp>
        <p:nvSpPr>
          <p:cNvPr id="5" name="Footer Placeholder 4">
            <a:extLst>
              <a:ext uri="{FF2B5EF4-FFF2-40B4-BE49-F238E27FC236}">
                <a16:creationId xmlns:a16="http://schemas.microsoft.com/office/drawing/2014/main" id="{13FACA4F-721F-6BDD-0119-9535EFEEC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6392F8E9-6AA2-B2C2-565E-E947A23CF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B0190-1387-CD45-89AA-0D8EF859CE34}" type="slidenum">
              <a:rPr lang="en-FI" smtClean="0"/>
              <a:t>‹#›</a:t>
            </a:fld>
            <a:endParaRPr lang="en-FI"/>
          </a:p>
        </p:txBody>
      </p:sp>
    </p:spTree>
    <p:extLst>
      <p:ext uri="{BB962C8B-B14F-4D97-AF65-F5344CB8AC3E}">
        <p14:creationId xmlns:p14="http://schemas.microsoft.com/office/powerpoint/2010/main" val="365678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rawio.com/blog/uml-class-diagram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iki.tamk.fi/#all-updat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6B05-426C-2D9C-4D14-57130B37F317}"/>
              </a:ext>
            </a:extLst>
          </p:cNvPr>
          <p:cNvSpPr>
            <a:spLocks noGrp="1"/>
          </p:cNvSpPr>
          <p:nvPr>
            <p:ph type="ctrTitle"/>
          </p:nvPr>
        </p:nvSpPr>
        <p:spPr/>
        <p:txBody>
          <a:bodyPr/>
          <a:lstStyle/>
          <a:p>
            <a:r>
              <a:rPr lang="en-FI"/>
              <a:t>Ohjelmistokehityksen</a:t>
            </a:r>
            <a:r>
              <a:rPr lang="en-FI" baseline="0"/>
              <a:t> välineet</a:t>
            </a:r>
            <a:endParaRPr lang="en-FI"/>
          </a:p>
        </p:txBody>
      </p:sp>
      <p:sp>
        <p:nvSpPr>
          <p:cNvPr id="3" name="Subtitle 2">
            <a:extLst>
              <a:ext uri="{FF2B5EF4-FFF2-40B4-BE49-F238E27FC236}">
                <a16:creationId xmlns:a16="http://schemas.microsoft.com/office/drawing/2014/main" id="{EBBBAC40-EBB9-7154-5D5A-D9576BB0F834}"/>
              </a:ext>
            </a:extLst>
          </p:cNvPr>
          <p:cNvSpPr>
            <a:spLocks noGrp="1"/>
          </p:cNvSpPr>
          <p:nvPr>
            <p:ph type="subTitle" idx="1"/>
          </p:nvPr>
        </p:nvSpPr>
        <p:spPr/>
        <p:txBody>
          <a:bodyPr>
            <a:normAutofit lnSpcReduction="10000"/>
          </a:bodyPr>
          <a:lstStyle/>
          <a:p>
            <a:r>
              <a:rPr lang="en-FI"/>
              <a:t>Tietotekniikan ja ohjelmistokehityksen perusteet –kurssin materiaalia</a:t>
            </a:r>
          </a:p>
          <a:p>
            <a:r>
              <a:rPr lang="en-GB"/>
              <a:t>S</a:t>
            </a:r>
            <a:r>
              <a:rPr lang="en-FI"/>
              <a:t>yksy 2023</a:t>
            </a:r>
          </a:p>
          <a:p>
            <a:endParaRPr lang="en-FI"/>
          </a:p>
          <a:p>
            <a:r>
              <a:rPr lang="en-GB"/>
              <a:t>C</a:t>
            </a:r>
            <a:r>
              <a:rPr lang="en-FI"/>
              <a:t>opyright: Erkki Hietalahti</a:t>
            </a:r>
          </a:p>
        </p:txBody>
      </p:sp>
    </p:spTree>
    <p:extLst>
      <p:ext uri="{BB962C8B-B14F-4D97-AF65-F5344CB8AC3E}">
        <p14:creationId xmlns:p14="http://schemas.microsoft.com/office/powerpoint/2010/main" val="20826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AAEC-631E-828B-83AA-53D7B06C5A9E}"/>
              </a:ext>
            </a:extLst>
          </p:cNvPr>
          <p:cNvSpPr>
            <a:spLocks noGrp="1"/>
          </p:cNvSpPr>
          <p:nvPr>
            <p:ph type="title"/>
          </p:nvPr>
        </p:nvSpPr>
        <p:spPr/>
        <p:txBody>
          <a:bodyPr/>
          <a:lstStyle/>
          <a:p>
            <a:r>
              <a:rPr lang="en-FI"/>
              <a:t>UML</a:t>
            </a:r>
          </a:p>
        </p:txBody>
      </p:sp>
      <p:sp>
        <p:nvSpPr>
          <p:cNvPr id="3" name="Content Placeholder 2">
            <a:extLst>
              <a:ext uri="{FF2B5EF4-FFF2-40B4-BE49-F238E27FC236}">
                <a16:creationId xmlns:a16="http://schemas.microsoft.com/office/drawing/2014/main" id="{A317E02E-3218-7B32-FA08-C4D280F9326D}"/>
              </a:ext>
            </a:extLst>
          </p:cNvPr>
          <p:cNvSpPr>
            <a:spLocks noGrp="1"/>
          </p:cNvSpPr>
          <p:nvPr>
            <p:ph idx="1"/>
          </p:nvPr>
        </p:nvSpPr>
        <p:spPr>
          <a:xfrm>
            <a:off x="838200" y="1825625"/>
            <a:ext cx="10515600" cy="1434736"/>
          </a:xfrm>
        </p:spPr>
        <p:txBody>
          <a:bodyPr/>
          <a:lstStyle/>
          <a:p>
            <a:r>
              <a:rPr lang="en-GB"/>
              <a:t>E</a:t>
            </a:r>
            <a:r>
              <a:rPr lang="en-FI"/>
              <a:t>rityisesti yksityiskohtaisen suunnnittelun apuväline tiedon visuaaliseen esittämiseen</a:t>
            </a:r>
          </a:p>
          <a:p>
            <a:r>
              <a:rPr lang="en-GB"/>
              <a:t>E</a:t>
            </a:r>
            <a:r>
              <a:rPr lang="en-FI"/>
              <a:t>sim. </a:t>
            </a:r>
            <a:r>
              <a:rPr lang="en-GB">
                <a:hlinkClick r:id="rId3"/>
              </a:rPr>
              <a:t>https://www.drawio.com/blog/uml-class-diagrams</a:t>
            </a:r>
            <a:r>
              <a:rPr lang="en-FI"/>
              <a:t> :</a:t>
            </a:r>
          </a:p>
        </p:txBody>
      </p:sp>
      <p:pic>
        <p:nvPicPr>
          <p:cNvPr id="4" name="Picture 3">
            <a:extLst>
              <a:ext uri="{FF2B5EF4-FFF2-40B4-BE49-F238E27FC236}">
                <a16:creationId xmlns:a16="http://schemas.microsoft.com/office/drawing/2014/main" id="{620983B9-2E18-8DFD-A6CB-06D56AE27A07}"/>
              </a:ext>
            </a:extLst>
          </p:cNvPr>
          <p:cNvPicPr>
            <a:picLocks noChangeAspect="1"/>
          </p:cNvPicPr>
          <p:nvPr/>
        </p:nvPicPr>
        <p:blipFill>
          <a:blip r:embed="rId4"/>
          <a:stretch>
            <a:fillRect/>
          </a:stretch>
        </p:blipFill>
        <p:spPr>
          <a:xfrm>
            <a:off x="3517323" y="3395298"/>
            <a:ext cx="4259695" cy="2869775"/>
          </a:xfrm>
          <a:prstGeom prst="rect">
            <a:avLst/>
          </a:prstGeom>
        </p:spPr>
      </p:pic>
    </p:spTree>
    <p:extLst>
      <p:ext uri="{BB962C8B-B14F-4D97-AF65-F5344CB8AC3E}">
        <p14:creationId xmlns:p14="http://schemas.microsoft.com/office/powerpoint/2010/main" val="21309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6443-87E5-438C-F048-909EAF7EFDEC}"/>
              </a:ext>
            </a:extLst>
          </p:cNvPr>
          <p:cNvSpPr>
            <a:spLocks noGrp="1"/>
          </p:cNvSpPr>
          <p:nvPr>
            <p:ph type="title"/>
          </p:nvPr>
        </p:nvSpPr>
        <p:spPr/>
        <p:txBody>
          <a:bodyPr/>
          <a:lstStyle/>
          <a:p>
            <a:r>
              <a:rPr lang="en-GB"/>
              <a:t>C</a:t>
            </a:r>
            <a:r>
              <a:rPr lang="en-FI"/>
              <a:t>++, Java,</a:t>
            </a:r>
            <a:r>
              <a:rPr lang="en-FI" baseline="0"/>
              <a:t> Python, JavaScript</a:t>
            </a:r>
            <a:endParaRPr lang="en-FI"/>
          </a:p>
        </p:txBody>
      </p:sp>
      <p:sp>
        <p:nvSpPr>
          <p:cNvPr id="3" name="Content Placeholder 2">
            <a:extLst>
              <a:ext uri="{FF2B5EF4-FFF2-40B4-BE49-F238E27FC236}">
                <a16:creationId xmlns:a16="http://schemas.microsoft.com/office/drawing/2014/main" id="{A95FD52E-69EC-766B-354F-B627516ED150}"/>
              </a:ext>
            </a:extLst>
          </p:cNvPr>
          <p:cNvSpPr>
            <a:spLocks noGrp="1"/>
          </p:cNvSpPr>
          <p:nvPr>
            <p:ph idx="1"/>
          </p:nvPr>
        </p:nvSpPr>
        <p:spPr/>
        <p:txBody>
          <a:bodyPr/>
          <a:lstStyle/>
          <a:p>
            <a:r>
              <a:rPr lang="en-GB"/>
              <a:t>O</a:t>
            </a:r>
            <a:r>
              <a:rPr lang="en-FI"/>
              <a:t>hjelmointikieliä</a:t>
            </a:r>
          </a:p>
          <a:p>
            <a:endParaRPr lang="en-FI"/>
          </a:p>
          <a:p>
            <a:r>
              <a:rPr lang="en-GB"/>
              <a:t>P</a:t>
            </a:r>
            <a:r>
              <a:rPr lang="en-FI"/>
              <a:t>elkillä oman ohjelmasi ohjelmalauseilla ei juurikaan mikään oikea ohjelmointiongelma ratkea, tarvitset:</a:t>
            </a:r>
          </a:p>
          <a:p>
            <a:pPr lvl="1"/>
            <a:r>
              <a:rPr lang="en-GB"/>
              <a:t>V</a:t>
            </a:r>
            <a:r>
              <a:rPr lang="en-FI"/>
              <a:t>almiskirjastoja</a:t>
            </a:r>
          </a:p>
          <a:p>
            <a:pPr lvl="1"/>
            <a:r>
              <a:rPr lang="en-GB"/>
              <a:t>T</a:t>
            </a:r>
            <a:r>
              <a:rPr lang="en-FI"/>
              <a:t>oisten ohjelmoijien tekemiä komponentteja</a:t>
            </a:r>
          </a:p>
          <a:p>
            <a:pPr lvl="1"/>
            <a:r>
              <a:rPr lang="en-GB"/>
              <a:t>A</a:t>
            </a:r>
            <a:r>
              <a:rPr lang="en-FI"/>
              <a:t>lustoja</a:t>
            </a:r>
          </a:p>
          <a:p>
            <a:pPr lvl="1"/>
            <a:r>
              <a:rPr lang="en-GB"/>
              <a:t>K</a:t>
            </a:r>
            <a:r>
              <a:rPr lang="en-FI"/>
              <a:t>ontteja</a:t>
            </a:r>
          </a:p>
          <a:p>
            <a:pPr lvl="1"/>
            <a:r>
              <a:rPr lang="en-FI"/>
              <a:t>… =&gt; tilanne on monimutkainen ja monimutkaistuu</a:t>
            </a:r>
          </a:p>
        </p:txBody>
      </p:sp>
    </p:spTree>
    <p:extLst>
      <p:ext uri="{BB962C8B-B14F-4D97-AF65-F5344CB8AC3E}">
        <p14:creationId xmlns:p14="http://schemas.microsoft.com/office/powerpoint/2010/main" val="136982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5A3C-1C0D-D468-0290-EAD278A278C4}"/>
              </a:ext>
            </a:extLst>
          </p:cNvPr>
          <p:cNvSpPr>
            <a:spLocks noGrp="1"/>
          </p:cNvSpPr>
          <p:nvPr>
            <p:ph type="title"/>
          </p:nvPr>
        </p:nvSpPr>
        <p:spPr>
          <a:xfrm>
            <a:off x="720917" y="441305"/>
            <a:ext cx="11259047" cy="389511"/>
          </a:xfrm>
        </p:spPr>
        <p:txBody>
          <a:bodyPr>
            <a:noAutofit/>
          </a:bodyPr>
          <a:lstStyle/>
          <a:p>
            <a:r>
              <a:rPr lang="en-FI" sz="3600"/>
              <a:t>IDEt: voit kääntää C++ -ohjelman seuraavasti (IDE, Clion):</a:t>
            </a:r>
            <a:br>
              <a:rPr lang="en-FI" sz="3600"/>
            </a:br>
            <a:endParaRPr lang="en-FI" sz="3600"/>
          </a:p>
        </p:txBody>
      </p:sp>
      <p:pic>
        <p:nvPicPr>
          <p:cNvPr id="5" name="Picture 4">
            <a:extLst>
              <a:ext uri="{FF2B5EF4-FFF2-40B4-BE49-F238E27FC236}">
                <a16:creationId xmlns:a16="http://schemas.microsoft.com/office/drawing/2014/main" id="{F78D18A1-AE40-9F0D-686A-5DA9E13A9037}"/>
              </a:ext>
            </a:extLst>
          </p:cNvPr>
          <p:cNvPicPr>
            <a:picLocks noChangeAspect="1"/>
          </p:cNvPicPr>
          <p:nvPr/>
        </p:nvPicPr>
        <p:blipFill>
          <a:blip r:embed="rId3"/>
          <a:stretch>
            <a:fillRect/>
          </a:stretch>
        </p:blipFill>
        <p:spPr>
          <a:xfrm>
            <a:off x="972460" y="757674"/>
            <a:ext cx="4597752" cy="2613560"/>
          </a:xfrm>
          <a:prstGeom prst="rect">
            <a:avLst/>
          </a:prstGeom>
        </p:spPr>
      </p:pic>
      <p:pic>
        <p:nvPicPr>
          <p:cNvPr id="6" name="Picture 5">
            <a:extLst>
              <a:ext uri="{FF2B5EF4-FFF2-40B4-BE49-F238E27FC236}">
                <a16:creationId xmlns:a16="http://schemas.microsoft.com/office/drawing/2014/main" id="{62A80B93-C9C8-C3CB-2F4F-05127D7442BE}"/>
              </a:ext>
            </a:extLst>
          </p:cNvPr>
          <p:cNvPicPr>
            <a:picLocks noChangeAspect="1"/>
          </p:cNvPicPr>
          <p:nvPr/>
        </p:nvPicPr>
        <p:blipFill>
          <a:blip r:embed="rId4"/>
          <a:stretch>
            <a:fillRect/>
          </a:stretch>
        </p:blipFill>
        <p:spPr>
          <a:xfrm>
            <a:off x="6476212" y="743885"/>
            <a:ext cx="4597752" cy="2610056"/>
          </a:xfrm>
          <a:prstGeom prst="rect">
            <a:avLst/>
          </a:prstGeom>
        </p:spPr>
      </p:pic>
      <p:pic>
        <p:nvPicPr>
          <p:cNvPr id="7" name="Picture 6">
            <a:extLst>
              <a:ext uri="{FF2B5EF4-FFF2-40B4-BE49-F238E27FC236}">
                <a16:creationId xmlns:a16="http://schemas.microsoft.com/office/drawing/2014/main" id="{AFDDA56C-CC1F-73CC-0AC4-B02E48D930C6}"/>
              </a:ext>
            </a:extLst>
          </p:cNvPr>
          <p:cNvPicPr>
            <a:picLocks noChangeAspect="1"/>
          </p:cNvPicPr>
          <p:nvPr/>
        </p:nvPicPr>
        <p:blipFill>
          <a:blip r:embed="rId5"/>
          <a:stretch>
            <a:fillRect/>
          </a:stretch>
        </p:blipFill>
        <p:spPr>
          <a:xfrm>
            <a:off x="972460" y="3687603"/>
            <a:ext cx="4597752" cy="2608109"/>
          </a:xfrm>
          <a:prstGeom prst="rect">
            <a:avLst/>
          </a:prstGeom>
        </p:spPr>
      </p:pic>
      <p:pic>
        <p:nvPicPr>
          <p:cNvPr id="8" name="Picture 7">
            <a:extLst>
              <a:ext uri="{FF2B5EF4-FFF2-40B4-BE49-F238E27FC236}">
                <a16:creationId xmlns:a16="http://schemas.microsoft.com/office/drawing/2014/main" id="{0D849DA1-1760-87E5-34C6-F7C58949D487}"/>
              </a:ext>
            </a:extLst>
          </p:cNvPr>
          <p:cNvPicPr>
            <a:picLocks noChangeAspect="1"/>
          </p:cNvPicPr>
          <p:nvPr/>
        </p:nvPicPr>
        <p:blipFill>
          <a:blip r:embed="rId6"/>
          <a:stretch>
            <a:fillRect/>
          </a:stretch>
        </p:blipFill>
        <p:spPr>
          <a:xfrm>
            <a:off x="6476213" y="3656521"/>
            <a:ext cx="4597752" cy="2607173"/>
          </a:xfrm>
          <a:prstGeom prst="rect">
            <a:avLst/>
          </a:prstGeom>
        </p:spPr>
      </p:pic>
    </p:spTree>
    <p:extLst>
      <p:ext uri="{BB962C8B-B14F-4D97-AF65-F5344CB8AC3E}">
        <p14:creationId xmlns:p14="http://schemas.microsoft.com/office/powerpoint/2010/main" val="193082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5A3C-1C0D-D468-0290-EAD278A278C4}"/>
              </a:ext>
            </a:extLst>
          </p:cNvPr>
          <p:cNvSpPr>
            <a:spLocks noGrp="1"/>
          </p:cNvSpPr>
          <p:nvPr>
            <p:ph type="title"/>
          </p:nvPr>
        </p:nvSpPr>
        <p:spPr>
          <a:xfrm>
            <a:off x="838200" y="698270"/>
            <a:ext cx="10515600" cy="596983"/>
          </a:xfrm>
        </p:spPr>
        <p:txBody>
          <a:bodyPr>
            <a:normAutofit fontScale="90000"/>
          </a:bodyPr>
          <a:lstStyle/>
          <a:p>
            <a:r>
              <a:rPr lang="en-FI"/>
              <a:t>Tai sitten komentorivillä (Linux, g++):</a:t>
            </a:r>
          </a:p>
        </p:txBody>
      </p:sp>
      <p:pic>
        <p:nvPicPr>
          <p:cNvPr id="10" name="Picture 9">
            <a:extLst>
              <a:ext uri="{FF2B5EF4-FFF2-40B4-BE49-F238E27FC236}">
                <a16:creationId xmlns:a16="http://schemas.microsoft.com/office/drawing/2014/main" id="{73FA0767-2161-1B2B-DB77-268E93B0B784}"/>
              </a:ext>
            </a:extLst>
          </p:cNvPr>
          <p:cNvPicPr>
            <a:picLocks noChangeAspect="1"/>
          </p:cNvPicPr>
          <p:nvPr/>
        </p:nvPicPr>
        <p:blipFill>
          <a:blip r:embed="rId3"/>
          <a:stretch>
            <a:fillRect/>
          </a:stretch>
        </p:blipFill>
        <p:spPr>
          <a:xfrm>
            <a:off x="838200" y="2021032"/>
            <a:ext cx="10550219" cy="3373928"/>
          </a:xfrm>
          <a:prstGeom prst="rect">
            <a:avLst/>
          </a:prstGeom>
        </p:spPr>
      </p:pic>
    </p:spTree>
    <p:extLst>
      <p:ext uri="{BB962C8B-B14F-4D97-AF65-F5344CB8AC3E}">
        <p14:creationId xmlns:p14="http://schemas.microsoft.com/office/powerpoint/2010/main" val="69855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F62F-B4EF-1AD0-B2B5-FBFEADA3AF48}"/>
              </a:ext>
            </a:extLst>
          </p:cNvPr>
          <p:cNvSpPr>
            <a:spLocks noGrp="1"/>
          </p:cNvSpPr>
          <p:nvPr>
            <p:ph type="title"/>
          </p:nvPr>
        </p:nvSpPr>
        <p:spPr/>
        <p:txBody>
          <a:bodyPr/>
          <a:lstStyle/>
          <a:p>
            <a:r>
              <a:rPr lang="en-FI"/>
              <a:t>Käännös, linkkaus, ajo vs. tulkinta</a:t>
            </a:r>
          </a:p>
        </p:txBody>
      </p:sp>
      <p:sp>
        <p:nvSpPr>
          <p:cNvPr id="3" name="Content Placeholder 2">
            <a:extLst>
              <a:ext uri="{FF2B5EF4-FFF2-40B4-BE49-F238E27FC236}">
                <a16:creationId xmlns:a16="http://schemas.microsoft.com/office/drawing/2014/main" id="{776BB5B7-E986-08BB-168E-98B776098C2D}"/>
              </a:ext>
            </a:extLst>
          </p:cNvPr>
          <p:cNvSpPr>
            <a:spLocks noGrp="1"/>
          </p:cNvSpPr>
          <p:nvPr>
            <p:ph idx="1"/>
          </p:nvPr>
        </p:nvSpPr>
        <p:spPr/>
        <p:txBody>
          <a:bodyPr>
            <a:normAutofit fontScale="92500"/>
          </a:bodyPr>
          <a:lstStyle/>
          <a:p>
            <a:r>
              <a:rPr lang="en-GB"/>
              <a:t>K</a:t>
            </a:r>
            <a:r>
              <a:rPr lang="en-FI"/>
              <a:t>äännös: C++ -&gt; konekoodi</a:t>
            </a:r>
          </a:p>
          <a:p>
            <a:r>
              <a:rPr lang="en-GB"/>
              <a:t>L</a:t>
            </a:r>
            <a:r>
              <a:rPr lang="en-FI"/>
              <a:t>inkkaus: sinun oma konekoodi + muiden konekoodi (objektitiedostoissa) + kirjastot (läjä objektitiedostoja) liimataan yhteen yhdeksi ajettavaksi ohjelmaksi</a:t>
            </a:r>
          </a:p>
          <a:p>
            <a:r>
              <a:rPr lang="en-GB"/>
              <a:t>A</a:t>
            </a:r>
            <a:r>
              <a:rPr lang="en-FI"/>
              <a:t>jo: ohjelma käynnistetään ja se tekee ne asiat mitkä se on ohjelmoitu tekemään. Joskus on ohjelmoitu myös väärin.</a:t>
            </a:r>
          </a:p>
          <a:p>
            <a:r>
              <a:rPr lang="en-GB"/>
              <a:t>T</a:t>
            </a:r>
            <a:r>
              <a:rPr lang="en-FI"/>
              <a:t>ulkinta: esim. Java-koodista käännetään välimuotoa bytecode jota jvm (Java Virtual Machine)—niminen ohjelma osaa suorittaa bytecode-käsky kerrallaan. Arvatenkin jvm on ihan konekielinen ohjelma.</a:t>
            </a:r>
          </a:p>
          <a:p>
            <a:r>
              <a:rPr lang="en-GB"/>
              <a:t>T</a:t>
            </a:r>
            <a:r>
              <a:rPr lang="en-FI"/>
              <a:t>ietokoneen keskusyksikkö osaa suorittaa vain konekäskyjä!</a:t>
            </a:r>
          </a:p>
        </p:txBody>
      </p:sp>
    </p:spTree>
    <p:extLst>
      <p:ext uri="{BB962C8B-B14F-4D97-AF65-F5344CB8AC3E}">
        <p14:creationId xmlns:p14="http://schemas.microsoft.com/office/powerpoint/2010/main" val="370798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50F5-B358-CB8A-922F-D4AF75CBC5F9}"/>
              </a:ext>
            </a:extLst>
          </p:cNvPr>
          <p:cNvSpPr>
            <a:spLocks noGrp="1"/>
          </p:cNvSpPr>
          <p:nvPr>
            <p:ph type="title"/>
          </p:nvPr>
        </p:nvSpPr>
        <p:spPr/>
        <p:txBody>
          <a:bodyPr/>
          <a:lstStyle/>
          <a:p>
            <a:r>
              <a:rPr lang="en-GB"/>
              <a:t>T</a:t>
            </a:r>
            <a:r>
              <a:rPr lang="en-FI"/>
              <a:t>estaus: katsotaan</a:t>
            </a:r>
            <a:r>
              <a:rPr lang="en-FI" baseline="0"/>
              <a:t> erikseen</a:t>
            </a:r>
            <a:endParaRPr lang="en-FI"/>
          </a:p>
        </p:txBody>
      </p:sp>
      <p:sp>
        <p:nvSpPr>
          <p:cNvPr id="3" name="Content Placeholder 2">
            <a:extLst>
              <a:ext uri="{FF2B5EF4-FFF2-40B4-BE49-F238E27FC236}">
                <a16:creationId xmlns:a16="http://schemas.microsoft.com/office/drawing/2014/main" id="{64D94EA4-4276-E574-44D7-993ACB0681D4}"/>
              </a:ext>
            </a:extLst>
          </p:cNvPr>
          <p:cNvSpPr>
            <a:spLocks noGrp="1"/>
          </p:cNvSpPr>
          <p:nvPr>
            <p:ph idx="1"/>
          </p:nvPr>
        </p:nvSpPr>
        <p:spPr/>
        <p:txBody>
          <a:bodyPr/>
          <a:lstStyle/>
          <a:p>
            <a:r>
              <a:rPr lang="en-FI"/>
              <a:t>Tästä tulee oma tietoisku jatkossa!</a:t>
            </a:r>
          </a:p>
        </p:txBody>
      </p:sp>
    </p:spTree>
    <p:extLst>
      <p:ext uri="{BB962C8B-B14F-4D97-AF65-F5344CB8AC3E}">
        <p14:creationId xmlns:p14="http://schemas.microsoft.com/office/powerpoint/2010/main" val="247205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D814-B6F1-B1F4-8A77-9286437ECD61}"/>
              </a:ext>
            </a:extLst>
          </p:cNvPr>
          <p:cNvSpPr>
            <a:spLocks noGrp="1"/>
          </p:cNvSpPr>
          <p:nvPr>
            <p:ph type="title"/>
          </p:nvPr>
        </p:nvSpPr>
        <p:spPr/>
        <p:txBody>
          <a:bodyPr/>
          <a:lstStyle/>
          <a:p>
            <a:r>
              <a:rPr lang="en-FI"/>
              <a:t>Muita: pilvet, docker, virtualisoinnit,</a:t>
            </a:r>
            <a:r>
              <a:rPr lang="en-FI" baseline="0"/>
              <a:t> …</a:t>
            </a:r>
            <a:endParaRPr lang="en-FI"/>
          </a:p>
        </p:txBody>
      </p:sp>
      <p:sp>
        <p:nvSpPr>
          <p:cNvPr id="3" name="Content Placeholder 2">
            <a:extLst>
              <a:ext uri="{FF2B5EF4-FFF2-40B4-BE49-F238E27FC236}">
                <a16:creationId xmlns:a16="http://schemas.microsoft.com/office/drawing/2014/main" id="{305FF1E1-0CA3-1C4C-BC8C-76F393856E27}"/>
              </a:ext>
            </a:extLst>
          </p:cNvPr>
          <p:cNvSpPr>
            <a:spLocks noGrp="1"/>
          </p:cNvSpPr>
          <p:nvPr>
            <p:ph idx="1"/>
          </p:nvPr>
        </p:nvSpPr>
        <p:spPr/>
        <p:txBody>
          <a:bodyPr vert="horz" lIns="91440" tIns="45720" rIns="91440" bIns="45720" rtlCol="0" anchor="t">
            <a:normAutofit fontScale="70000" lnSpcReduction="20000"/>
          </a:bodyPr>
          <a:lstStyle/>
          <a:p>
            <a:r>
              <a:rPr lang="en-GB"/>
              <a:t>O</a:t>
            </a:r>
            <a:r>
              <a:rPr lang="en-FI"/>
              <a:t>hjelmia ajetaan tietokoneella mutta:</a:t>
            </a:r>
          </a:p>
          <a:p>
            <a:r>
              <a:rPr lang="en-GB"/>
              <a:t>T</a:t>
            </a:r>
            <a:r>
              <a:rPr lang="en-FI"/>
              <a:t>ietokoneet voivat muodostaa yrityksen omistaman tietokonehallin, jonka tietokoneilla ohjelmia ajetaan:</a:t>
            </a:r>
          </a:p>
          <a:p>
            <a:pPr lvl="1"/>
            <a:r>
              <a:rPr lang="en-GB"/>
              <a:t>P</a:t>
            </a:r>
            <a:r>
              <a:rPr lang="en-FI"/>
              <a:t>ilvet: AWS, Azure, GCP, … rakennettu toimimaan näissä halleissa</a:t>
            </a:r>
          </a:p>
          <a:p>
            <a:r>
              <a:rPr lang="en-GB"/>
              <a:t>O</a:t>
            </a:r>
            <a:r>
              <a:rPr lang="en-FI"/>
              <a:t>mankin Windows-laitteesi sisällä voidaan ajaa virtualisoitua Linux:ia jonka päällä voit ajaa Linux-ohjelmia</a:t>
            </a:r>
            <a:endParaRPr lang="en-FI">
              <a:ea typeface="Calibri"/>
              <a:cs typeface="Calibri"/>
            </a:endParaRPr>
          </a:p>
          <a:p>
            <a:r>
              <a:rPr lang="en-GB"/>
              <a:t>K</a:t>
            </a:r>
            <a:r>
              <a:rPr lang="en-FI"/>
              <a:t>ontit (docker): ohjelma + sen ajoympäristö sisällytetään konttiin. Kontin voi ajatella sisältävän juuri sopivan ajotietokoneen sinun ohjelmaasi varten. Yleensä se sisältää tietyt versiot ohjelmasi tarvitsemista kirjastoista tietylle käyttöjärjestelmäversiolle. Sitä voit ajaa saman käyttöjärjestelmän toisessa versiossa. Paketointijärjestelmä.</a:t>
            </a:r>
            <a:endParaRPr lang="en-FI">
              <a:ea typeface="Calibri"/>
              <a:cs typeface="Calibri"/>
            </a:endParaRPr>
          </a:p>
          <a:p>
            <a:r>
              <a:rPr lang="en-GB"/>
              <a:t>J</a:t>
            </a:r>
            <a:r>
              <a:rPr lang="en-FI"/>
              <a:t>ne. </a:t>
            </a:r>
            <a:r>
              <a:rPr lang="en-GB"/>
              <a:t>J</a:t>
            </a:r>
            <a:r>
              <a:rPr lang="en-FI"/>
              <a:t>ne. : ajoympäristöt monimutkaistuvat</a:t>
            </a:r>
            <a:endParaRPr lang="en-FI">
              <a:ea typeface="Calibri"/>
              <a:cs typeface="Calibri"/>
            </a:endParaRPr>
          </a:p>
          <a:p>
            <a:r>
              <a:rPr lang="en-GB"/>
              <a:t>Y</a:t>
            </a:r>
            <a:r>
              <a:rPr lang="en-FI"/>
              <a:t>ksi trendi: joka yritys ei halua nurkkiinsa tietokonelaitteistoja vaan ulkoistaa niiden ylläpidon ohjelmistoineen toiselle yritykselle: palvelimet, pilvet (esim. AWS). Skaalaus.</a:t>
            </a:r>
          </a:p>
          <a:p>
            <a:pPr lvl="1"/>
            <a:r>
              <a:rPr lang="en-FI"/>
              <a:t>AWS:n funktiot: ohjelmoit näitä reagoimaan tapahtumiin; ei tarvitse miettiä palvelimia, pääohjelmia jne.</a:t>
            </a:r>
          </a:p>
          <a:p>
            <a:pPr lvl="1"/>
            <a:r>
              <a:rPr lang="en-GB"/>
              <a:t>J</a:t>
            </a:r>
            <a:r>
              <a:rPr lang="en-FI"/>
              <a:t>ne. </a:t>
            </a:r>
            <a:r>
              <a:rPr lang="en-GB"/>
              <a:t>J</a:t>
            </a:r>
            <a:r>
              <a:rPr lang="en-FI"/>
              <a:t>ne. …</a:t>
            </a:r>
          </a:p>
          <a:p>
            <a:endParaRPr lang="en-FI">
              <a:ea typeface="Calibri"/>
              <a:cs typeface="Calibri"/>
            </a:endParaRPr>
          </a:p>
        </p:txBody>
      </p:sp>
    </p:spTree>
    <p:extLst>
      <p:ext uri="{BB962C8B-B14F-4D97-AF65-F5344CB8AC3E}">
        <p14:creationId xmlns:p14="http://schemas.microsoft.com/office/powerpoint/2010/main" val="259462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D7CB-8427-B9B3-2F48-6BF919C23DC0}"/>
              </a:ext>
            </a:extLst>
          </p:cNvPr>
          <p:cNvSpPr>
            <a:spLocks noGrp="1"/>
          </p:cNvSpPr>
          <p:nvPr>
            <p:ph type="title"/>
          </p:nvPr>
        </p:nvSpPr>
        <p:spPr/>
        <p:txBody>
          <a:bodyPr/>
          <a:lstStyle/>
          <a:p>
            <a:r>
              <a:rPr lang="en-FI"/>
              <a:t>Tehtävä 2</a:t>
            </a:r>
          </a:p>
        </p:txBody>
      </p:sp>
      <p:sp>
        <p:nvSpPr>
          <p:cNvPr id="3" name="Content Placeholder 2">
            <a:extLst>
              <a:ext uri="{FF2B5EF4-FFF2-40B4-BE49-F238E27FC236}">
                <a16:creationId xmlns:a16="http://schemas.microsoft.com/office/drawing/2014/main" id="{06C1F270-EB2B-BE00-6016-BA9692011F63}"/>
              </a:ext>
            </a:extLst>
          </p:cNvPr>
          <p:cNvSpPr>
            <a:spLocks noGrp="1"/>
          </p:cNvSpPr>
          <p:nvPr>
            <p:ph idx="1"/>
          </p:nvPr>
        </p:nvSpPr>
        <p:spPr/>
        <p:txBody>
          <a:bodyPr>
            <a:normAutofit fontScale="92500" lnSpcReduction="10000"/>
          </a:bodyPr>
          <a:lstStyle/>
          <a:p>
            <a:r>
              <a:rPr lang="en-FI"/>
              <a:t>Tutustu edellisestä materiaalista ainakin kolmeen eri ohjelmistokehitysvälineeseen ja kerro omin sanoin mitä niillä tehdään. Voit yrittää niitä käynnistää ja tehdä jotain hyvin yksinkertaista; riittää saada väline ajoon (mikäli siis lataat välineen itsellesi kokeiltavaksi). Valitse kuitenkin väline josta kuvittelet olevan hyötyä itsellesi jatkossa ja mielellään ilmainen sellainen.</a:t>
            </a:r>
          </a:p>
          <a:p>
            <a:endParaRPr lang="en-FI"/>
          </a:p>
          <a:p>
            <a:r>
              <a:rPr lang="en-FI"/>
              <a:t>Palauta: raportti joka sisältää kuvakaappaukset välineista (tai löytyneet kuvakaappaukset jos et sitä itse jostain syystä käynnistänyt) ja omat arviosi mitä niissä tapahtuu. Sisällytä tämä kaikki yhden Word-dokumentin sisään jonka palautat moodleen. Word-dokumetin muoto TAMKin templaten määrittämä.</a:t>
            </a:r>
          </a:p>
        </p:txBody>
      </p:sp>
    </p:spTree>
    <p:extLst>
      <p:ext uri="{BB962C8B-B14F-4D97-AF65-F5344CB8AC3E}">
        <p14:creationId xmlns:p14="http://schemas.microsoft.com/office/powerpoint/2010/main" val="409946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AFA-B482-EFD5-7DE9-3F63D47710E1}"/>
              </a:ext>
            </a:extLst>
          </p:cNvPr>
          <p:cNvSpPr>
            <a:spLocks noGrp="1"/>
          </p:cNvSpPr>
          <p:nvPr>
            <p:ph type="title"/>
          </p:nvPr>
        </p:nvSpPr>
        <p:spPr/>
        <p:txBody>
          <a:bodyPr/>
          <a:lstStyle/>
          <a:p>
            <a:r>
              <a:rPr lang="en-FI"/>
              <a:t>Windows, macOS, Linux</a:t>
            </a:r>
          </a:p>
        </p:txBody>
      </p:sp>
      <p:sp>
        <p:nvSpPr>
          <p:cNvPr id="3" name="Content Placeholder 2">
            <a:extLst>
              <a:ext uri="{FF2B5EF4-FFF2-40B4-BE49-F238E27FC236}">
                <a16:creationId xmlns:a16="http://schemas.microsoft.com/office/drawing/2014/main" id="{C183330C-47E3-8E2E-58B9-6895CD9994AD}"/>
              </a:ext>
            </a:extLst>
          </p:cNvPr>
          <p:cNvSpPr>
            <a:spLocks noGrp="1"/>
          </p:cNvSpPr>
          <p:nvPr>
            <p:ph idx="1"/>
          </p:nvPr>
        </p:nvSpPr>
        <p:spPr/>
        <p:txBody>
          <a:bodyPr/>
          <a:lstStyle/>
          <a:p>
            <a:r>
              <a:rPr lang="en-FI"/>
              <a:t>Ajat kaikkia käyttämiäsi ohjelmistoja normaalitilanteessa jonkin “emokäyttöjärjestelmän” päällä: ohjelmistot käyttävät tämän palveluita</a:t>
            </a:r>
          </a:p>
          <a:p>
            <a:r>
              <a:rPr lang="en-GB"/>
              <a:t>E</a:t>
            </a:r>
            <a:r>
              <a:rPr lang="en-FI"/>
              <a:t>sim. </a:t>
            </a:r>
            <a:r>
              <a:rPr lang="en-GB"/>
              <a:t>T</a:t>
            </a:r>
            <a:r>
              <a:rPr lang="en-FI"/>
              <a:t>iedostojen hallinta</a:t>
            </a:r>
          </a:p>
          <a:p>
            <a:r>
              <a:rPr lang="en-GB"/>
              <a:t>S</a:t>
            </a:r>
            <a:r>
              <a:rPr lang="en-FI"/>
              <a:t>inulla on todennäköisesti kannettava, jossa on Windows. Joillakin on Mac ja macOS, joidenkin kannettavaan he ovat asentaneet Linuxin</a:t>
            </a:r>
          </a:p>
        </p:txBody>
      </p:sp>
    </p:spTree>
    <p:extLst>
      <p:ext uri="{BB962C8B-B14F-4D97-AF65-F5344CB8AC3E}">
        <p14:creationId xmlns:p14="http://schemas.microsoft.com/office/powerpoint/2010/main" val="142250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9953-6C7F-5E5E-3CC6-55C345EFB8F0}"/>
              </a:ext>
            </a:extLst>
          </p:cNvPr>
          <p:cNvSpPr>
            <a:spLocks noGrp="1"/>
          </p:cNvSpPr>
          <p:nvPr>
            <p:ph type="title"/>
          </p:nvPr>
        </p:nvSpPr>
        <p:spPr/>
        <p:txBody>
          <a:bodyPr/>
          <a:lstStyle/>
          <a:p>
            <a:r>
              <a:rPr lang="en-FI"/>
              <a:t>Office</a:t>
            </a:r>
          </a:p>
        </p:txBody>
      </p:sp>
      <p:sp>
        <p:nvSpPr>
          <p:cNvPr id="3" name="Content Placeholder 2">
            <a:extLst>
              <a:ext uri="{FF2B5EF4-FFF2-40B4-BE49-F238E27FC236}">
                <a16:creationId xmlns:a16="http://schemas.microsoft.com/office/drawing/2014/main" id="{8CAC1B56-AB79-1646-7885-B9D05057225F}"/>
              </a:ext>
            </a:extLst>
          </p:cNvPr>
          <p:cNvSpPr>
            <a:spLocks noGrp="1"/>
          </p:cNvSpPr>
          <p:nvPr>
            <p:ph idx="1"/>
          </p:nvPr>
        </p:nvSpPr>
        <p:spPr/>
        <p:txBody>
          <a:bodyPr/>
          <a:lstStyle/>
          <a:p>
            <a:r>
              <a:rPr lang="en-GB"/>
              <a:t>T</a:t>
            </a:r>
            <a:r>
              <a:rPr lang="en-FI"/>
              <a:t>oimisto-ohjelmat</a:t>
            </a:r>
          </a:p>
          <a:p>
            <a:r>
              <a:rPr lang="en-GB"/>
              <a:t>P</a:t>
            </a:r>
            <a:r>
              <a:rPr lang="en-FI"/>
              <a:t>ekka käy nämä lävitse</a:t>
            </a:r>
          </a:p>
          <a:p>
            <a:r>
              <a:rPr lang="en-GB"/>
              <a:t>T</a:t>
            </a:r>
            <a:r>
              <a:rPr lang="en-FI"/>
              <a:t>ekstidokumentit: Word</a:t>
            </a:r>
          </a:p>
          <a:p>
            <a:r>
              <a:rPr lang="en-FI"/>
              <a:t>Esitysdiat: PowerPoint</a:t>
            </a:r>
          </a:p>
          <a:p>
            <a:r>
              <a:rPr lang="en-GB"/>
              <a:t>L</a:t>
            </a:r>
            <a:r>
              <a:rPr lang="en-FI"/>
              <a:t>askentataulukot: Excel</a:t>
            </a:r>
          </a:p>
          <a:p>
            <a:r>
              <a:rPr lang="en-FI"/>
              <a:t>Sähköposti: Outlook ja sen kalenteri</a:t>
            </a:r>
          </a:p>
          <a:p>
            <a:r>
              <a:rPr lang="en-FI"/>
              <a:t>OneDrive, Teams, zoom</a:t>
            </a:r>
          </a:p>
          <a:p>
            <a:endParaRPr lang="en-FI"/>
          </a:p>
        </p:txBody>
      </p:sp>
    </p:spTree>
    <p:extLst>
      <p:ext uri="{BB962C8B-B14F-4D97-AF65-F5344CB8AC3E}">
        <p14:creationId xmlns:p14="http://schemas.microsoft.com/office/powerpoint/2010/main" val="220263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5F36-EA34-FF30-DD73-22AC840A9B56}"/>
              </a:ext>
            </a:extLst>
          </p:cNvPr>
          <p:cNvSpPr>
            <a:spLocks noGrp="1"/>
          </p:cNvSpPr>
          <p:nvPr>
            <p:ph type="title"/>
          </p:nvPr>
        </p:nvSpPr>
        <p:spPr/>
        <p:txBody>
          <a:bodyPr/>
          <a:lstStyle/>
          <a:p>
            <a:r>
              <a:rPr lang="en-FI"/>
              <a:t>Tiedostoselain</a:t>
            </a:r>
          </a:p>
        </p:txBody>
      </p:sp>
      <p:sp>
        <p:nvSpPr>
          <p:cNvPr id="3" name="Content Placeholder 2">
            <a:extLst>
              <a:ext uri="{FF2B5EF4-FFF2-40B4-BE49-F238E27FC236}">
                <a16:creationId xmlns:a16="http://schemas.microsoft.com/office/drawing/2014/main" id="{EEDBC367-E7D0-848E-7BB1-4D753F96EF6B}"/>
              </a:ext>
            </a:extLst>
          </p:cNvPr>
          <p:cNvSpPr>
            <a:spLocks noGrp="1"/>
          </p:cNvSpPr>
          <p:nvPr>
            <p:ph idx="1"/>
          </p:nvPr>
        </p:nvSpPr>
        <p:spPr/>
        <p:txBody>
          <a:bodyPr/>
          <a:lstStyle/>
          <a:p>
            <a:r>
              <a:rPr lang="en-FI"/>
              <a:t>File Explorer</a:t>
            </a:r>
          </a:p>
          <a:p>
            <a:r>
              <a:rPr lang="en-FI"/>
              <a:t>Mac:ssä Finder</a:t>
            </a:r>
          </a:p>
          <a:p>
            <a:r>
              <a:rPr lang="en-GB"/>
              <a:t>V</a:t>
            </a:r>
            <a:r>
              <a:rPr lang="en-FI"/>
              <a:t>oit selata niitä Windows:in cmd-työkalulla ja Mac:ssä Terminal:lla</a:t>
            </a:r>
          </a:p>
          <a:p>
            <a:endParaRPr lang="en-FI"/>
          </a:p>
          <a:p>
            <a:r>
              <a:rPr lang="en-FI"/>
              <a:t>Tällä selaat kansioita joissa on tiedostoja</a:t>
            </a:r>
          </a:p>
          <a:p>
            <a:r>
              <a:rPr lang="en-GB"/>
              <a:t>J</a:t>
            </a:r>
            <a:r>
              <a:rPr lang="en-FI"/>
              <a:t>ärjestelmän tarjoamia, sinun itsesi tekemiä, ohjelmistoihin liittyviä</a:t>
            </a:r>
          </a:p>
        </p:txBody>
      </p:sp>
    </p:spTree>
    <p:extLst>
      <p:ext uri="{BB962C8B-B14F-4D97-AF65-F5344CB8AC3E}">
        <p14:creationId xmlns:p14="http://schemas.microsoft.com/office/powerpoint/2010/main" val="15541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CA9B-D414-8BBB-AE45-C5685B16CC15}"/>
              </a:ext>
            </a:extLst>
          </p:cNvPr>
          <p:cNvSpPr>
            <a:spLocks noGrp="1"/>
          </p:cNvSpPr>
          <p:nvPr>
            <p:ph type="title"/>
          </p:nvPr>
        </p:nvSpPr>
        <p:spPr/>
        <p:txBody>
          <a:bodyPr/>
          <a:lstStyle/>
          <a:p>
            <a:r>
              <a:rPr lang="en-FI"/>
              <a:t>Selain</a:t>
            </a:r>
          </a:p>
        </p:txBody>
      </p:sp>
      <p:sp>
        <p:nvSpPr>
          <p:cNvPr id="3" name="Content Placeholder 2">
            <a:extLst>
              <a:ext uri="{FF2B5EF4-FFF2-40B4-BE49-F238E27FC236}">
                <a16:creationId xmlns:a16="http://schemas.microsoft.com/office/drawing/2014/main" id="{BC09F2FF-E76A-AA82-2E40-A4B8DBF6A78B}"/>
              </a:ext>
            </a:extLst>
          </p:cNvPr>
          <p:cNvSpPr>
            <a:spLocks noGrp="1"/>
          </p:cNvSpPr>
          <p:nvPr>
            <p:ph idx="1"/>
          </p:nvPr>
        </p:nvSpPr>
        <p:spPr/>
        <p:txBody>
          <a:bodyPr/>
          <a:lstStyle/>
          <a:p>
            <a:r>
              <a:rPr lang="en-FI"/>
              <a:t>Chrome</a:t>
            </a:r>
          </a:p>
          <a:p>
            <a:r>
              <a:rPr lang="en-FI"/>
              <a:t>Firefox</a:t>
            </a:r>
          </a:p>
          <a:p>
            <a:r>
              <a:rPr lang="en-FI"/>
              <a:t>Safari jne.</a:t>
            </a:r>
          </a:p>
          <a:p>
            <a:endParaRPr lang="en-FI"/>
          </a:p>
          <a:p>
            <a:r>
              <a:rPr lang="en-GB"/>
              <a:t>A</a:t>
            </a:r>
            <a:r>
              <a:rPr lang="en-FI"/>
              <a:t>lunperin html-sivujen selaamiseen</a:t>
            </a:r>
          </a:p>
          <a:p>
            <a:r>
              <a:rPr lang="en-GB"/>
              <a:t>N</a:t>
            </a:r>
            <a:r>
              <a:rPr lang="en-FI"/>
              <a:t>ykyään: ohjelmistojen graafiset käyttöliittymät, internetin selaaminen, …</a:t>
            </a:r>
          </a:p>
        </p:txBody>
      </p:sp>
    </p:spTree>
    <p:extLst>
      <p:ext uri="{BB962C8B-B14F-4D97-AF65-F5344CB8AC3E}">
        <p14:creationId xmlns:p14="http://schemas.microsoft.com/office/powerpoint/2010/main" val="231734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EF54-74DE-145C-5800-EED7FADAE426}"/>
              </a:ext>
            </a:extLst>
          </p:cNvPr>
          <p:cNvSpPr>
            <a:spLocks noGrp="1"/>
          </p:cNvSpPr>
          <p:nvPr>
            <p:ph type="title"/>
          </p:nvPr>
        </p:nvSpPr>
        <p:spPr/>
        <p:txBody>
          <a:bodyPr/>
          <a:lstStyle/>
          <a:p>
            <a:r>
              <a:rPr lang="en-FI"/>
              <a:t>Microsoft Visual Studio, Clion, Qt</a:t>
            </a:r>
          </a:p>
        </p:txBody>
      </p:sp>
      <p:sp>
        <p:nvSpPr>
          <p:cNvPr id="3" name="Content Placeholder 2">
            <a:extLst>
              <a:ext uri="{FF2B5EF4-FFF2-40B4-BE49-F238E27FC236}">
                <a16:creationId xmlns:a16="http://schemas.microsoft.com/office/drawing/2014/main" id="{81369B0C-787A-DEF9-8084-148956DEF386}"/>
              </a:ext>
            </a:extLst>
          </p:cNvPr>
          <p:cNvSpPr>
            <a:spLocks noGrp="1"/>
          </p:cNvSpPr>
          <p:nvPr>
            <p:ph idx="1"/>
          </p:nvPr>
        </p:nvSpPr>
        <p:spPr/>
        <p:txBody>
          <a:bodyPr>
            <a:normAutofit lnSpcReduction="10000"/>
          </a:bodyPr>
          <a:lstStyle/>
          <a:p>
            <a:r>
              <a:rPr lang="en-FI"/>
              <a:t>MVS: C++ -ohjelmien kehittäminen</a:t>
            </a:r>
          </a:p>
          <a:p>
            <a:r>
              <a:rPr lang="en-GB"/>
              <a:t>V</a:t>
            </a:r>
            <a:r>
              <a:rPr lang="en-FI"/>
              <a:t>astaavia Clion (Maciin suositeltava), Qt: toimii kaikissa ympäristöissä</a:t>
            </a:r>
          </a:p>
          <a:p>
            <a:endParaRPr lang="en-FI"/>
          </a:p>
          <a:p>
            <a:r>
              <a:rPr lang="en-GB"/>
              <a:t>E</a:t>
            </a:r>
            <a:r>
              <a:rPr lang="en-FI"/>
              <a:t>ditori</a:t>
            </a:r>
          </a:p>
          <a:p>
            <a:r>
              <a:rPr lang="en-GB"/>
              <a:t>K</a:t>
            </a:r>
            <a:r>
              <a:rPr lang="en-FI"/>
              <a:t>ääntäjä</a:t>
            </a:r>
          </a:p>
          <a:p>
            <a:r>
              <a:rPr lang="en-GB"/>
              <a:t>L</a:t>
            </a:r>
            <a:r>
              <a:rPr lang="en-FI"/>
              <a:t>inkkeri</a:t>
            </a:r>
          </a:p>
          <a:p>
            <a:r>
              <a:rPr lang="en-GB"/>
              <a:t>O</a:t>
            </a:r>
            <a:r>
              <a:rPr lang="en-FI"/>
              <a:t>hjelman ajo</a:t>
            </a:r>
          </a:p>
          <a:p>
            <a:r>
              <a:rPr lang="en-GB"/>
              <a:t>M</a:t>
            </a:r>
            <a:r>
              <a:rPr lang="en-FI"/>
              <a:t>uita työkaluja: testaus, versionhallinta jne.</a:t>
            </a:r>
          </a:p>
          <a:p>
            <a:r>
              <a:rPr lang="en-GB"/>
              <a:t>G</a:t>
            </a:r>
            <a:r>
              <a:rPr lang="en-FI"/>
              <a:t>raafinen käyttöympäristö</a:t>
            </a:r>
          </a:p>
        </p:txBody>
      </p:sp>
    </p:spTree>
    <p:extLst>
      <p:ext uri="{BB962C8B-B14F-4D97-AF65-F5344CB8AC3E}">
        <p14:creationId xmlns:p14="http://schemas.microsoft.com/office/powerpoint/2010/main" val="146126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40ED-821F-24FC-AD99-BFDE3268EC97}"/>
              </a:ext>
            </a:extLst>
          </p:cNvPr>
          <p:cNvSpPr>
            <a:spLocks noGrp="1"/>
          </p:cNvSpPr>
          <p:nvPr>
            <p:ph type="title"/>
          </p:nvPr>
        </p:nvSpPr>
        <p:spPr>
          <a:xfrm>
            <a:off x="838200" y="0"/>
            <a:ext cx="10515600" cy="1325563"/>
          </a:xfrm>
        </p:spPr>
        <p:txBody>
          <a:bodyPr/>
          <a:lstStyle/>
          <a:p>
            <a:r>
              <a:rPr lang="en-FI"/>
              <a:t>GanttProject</a:t>
            </a:r>
          </a:p>
        </p:txBody>
      </p:sp>
      <p:sp>
        <p:nvSpPr>
          <p:cNvPr id="3" name="Content Placeholder 2">
            <a:extLst>
              <a:ext uri="{FF2B5EF4-FFF2-40B4-BE49-F238E27FC236}">
                <a16:creationId xmlns:a16="http://schemas.microsoft.com/office/drawing/2014/main" id="{6C5E5B62-DD1B-B5D1-5213-A57A217EF6F6}"/>
              </a:ext>
            </a:extLst>
          </p:cNvPr>
          <p:cNvSpPr>
            <a:spLocks noGrp="1"/>
          </p:cNvSpPr>
          <p:nvPr>
            <p:ph idx="1"/>
          </p:nvPr>
        </p:nvSpPr>
        <p:spPr>
          <a:xfrm>
            <a:off x="838200" y="1123764"/>
            <a:ext cx="10515600" cy="917575"/>
          </a:xfrm>
        </p:spPr>
        <p:txBody>
          <a:bodyPr>
            <a:normAutofit fontScale="85000" lnSpcReduction="10000"/>
          </a:bodyPr>
          <a:lstStyle/>
          <a:p>
            <a:r>
              <a:rPr lang="en-GB"/>
              <a:t>P</a:t>
            </a:r>
            <a:r>
              <a:rPr lang="en-FI"/>
              <a:t>rojektin töiden hallinta</a:t>
            </a:r>
          </a:p>
          <a:p>
            <a:r>
              <a:rPr lang="en-GB"/>
              <a:t>https://</a:t>
            </a:r>
            <a:r>
              <a:rPr lang="en-GB" err="1"/>
              <a:t>en.wikipedia.org</a:t>
            </a:r>
            <a:r>
              <a:rPr lang="en-GB"/>
              <a:t>/wiki/</a:t>
            </a:r>
            <a:r>
              <a:rPr lang="en-GB" err="1"/>
              <a:t>GanttProject</a:t>
            </a:r>
            <a:r>
              <a:rPr lang="en-GB"/>
              <a:t>#/media/File:GanttProject_2.8.5.png</a:t>
            </a:r>
            <a:endParaRPr lang="en-FI"/>
          </a:p>
        </p:txBody>
      </p:sp>
      <p:pic>
        <p:nvPicPr>
          <p:cNvPr id="4" name="Picture 3">
            <a:extLst>
              <a:ext uri="{FF2B5EF4-FFF2-40B4-BE49-F238E27FC236}">
                <a16:creationId xmlns:a16="http://schemas.microsoft.com/office/drawing/2014/main" id="{4C4C1DFA-FDAE-ACF6-CEAB-AE859BADACA3}"/>
              </a:ext>
            </a:extLst>
          </p:cNvPr>
          <p:cNvPicPr>
            <a:picLocks noChangeAspect="1"/>
          </p:cNvPicPr>
          <p:nvPr/>
        </p:nvPicPr>
        <p:blipFill>
          <a:blip r:embed="rId3"/>
          <a:stretch>
            <a:fillRect/>
          </a:stretch>
        </p:blipFill>
        <p:spPr>
          <a:xfrm>
            <a:off x="2667191" y="2041339"/>
            <a:ext cx="6146155" cy="4727498"/>
          </a:xfrm>
          <a:prstGeom prst="rect">
            <a:avLst/>
          </a:prstGeom>
        </p:spPr>
      </p:pic>
    </p:spTree>
    <p:extLst>
      <p:ext uri="{BB962C8B-B14F-4D97-AF65-F5344CB8AC3E}">
        <p14:creationId xmlns:p14="http://schemas.microsoft.com/office/powerpoint/2010/main" val="20205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40ED-821F-24FC-AD99-BFDE3268EC97}"/>
              </a:ext>
            </a:extLst>
          </p:cNvPr>
          <p:cNvSpPr>
            <a:spLocks noGrp="1"/>
          </p:cNvSpPr>
          <p:nvPr>
            <p:ph type="title"/>
          </p:nvPr>
        </p:nvSpPr>
        <p:spPr>
          <a:xfrm>
            <a:off x="838200" y="0"/>
            <a:ext cx="10515600" cy="1325563"/>
          </a:xfrm>
        </p:spPr>
        <p:txBody>
          <a:bodyPr/>
          <a:lstStyle/>
          <a:p>
            <a:r>
              <a:rPr lang="en-FI"/>
              <a:t>Trello</a:t>
            </a:r>
          </a:p>
        </p:txBody>
      </p:sp>
      <p:sp>
        <p:nvSpPr>
          <p:cNvPr id="3" name="Content Placeholder 2">
            <a:extLst>
              <a:ext uri="{FF2B5EF4-FFF2-40B4-BE49-F238E27FC236}">
                <a16:creationId xmlns:a16="http://schemas.microsoft.com/office/drawing/2014/main" id="{6C5E5B62-DD1B-B5D1-5213-A57A217EF6F6}"/>
              </a:ext>
            </a:extLst>
          </p:cNvPr>
          <p:cNvSpPr>
            <a:spLocks noGrp="1"/>
          </p:cNvSpPr>
          <p:nvPr>
            <p:ph idx="1"/>
          </p:nvPr>
        </p:nvSpPr>
        <p:spPr>
          <a:xfrm>
            <a:off x="838200" y="1049338"/>
            <a:ext cx="10515600" cy="917575"/>
          </a:xfrm>
        </p:spPr>
        <p:txBody>
          <a:bodyPr>
            <a:normAutofit lnSpcReduction="10000"/>
          </a:bodyPr>
          <a:lstStyle/>
          <a:p>
            <a:r>
              <a:rPr lang="fi-FI" err="1"/>
              <a:t>Ticketit</a:t>
            </a:r>
            <a:endParaRPr lang="fi-FI"/>
          </a:p>
          <a:p>
            <a:r>
              <a:rPr lang="en-GB"/>
              <a:t>https://</a:t>
            </a:r>
            <a:r>
              <a:rPr lang="en-GB" err="1"/>
              <a:t>trello.com</a:t>
            </a:r>
            <a:r>
              <a:rPr lang="en-GB"/>
              <a:t>/tour</a:t>
            </a:r>
            <a:endParaRPr lang="en-FI"/>
          </a:p>
        </p:txBody>
      </p:sp>
      <p:pic>
        <p:nvPicPr>
          <p:cNvPr id="7" name="Picture 6">
            <a:extLst>
              <a:ext uri="{FF2B5EF4-FFF2-40B4-BE49-F238E27FC236}">
                <a16:creationId xmlns:a16="http://schemas.microsoft.com/office/drawing/2014/main" id="{3C147009-9E4D-0319-0AE4-4ED152B831D9}"/>
              </a:ext>
            </a:extLst>
          </p:cNvPr>
          <p:cNvPicPr>
            <a:picLocks noChangeAspect="1"/>
          </p:cNvPicPr>
          <p:nvPr/>
        </p:nvPicPr>
        <p:blipFill>
          <a:blip r:embed="rId3"/>
          <a:stretch>
            <a:fillRect/>
          </a:stretch>
        </p:blipFill>
        <p:spPr>
          <a:xfrm>
            <a:off x="2083632" y="1899457"/>
            <a:ext cx="7704945" cy="4868452"/>
          </a:xfrm>
          <a:prstGeom prst="rect">
            <a:avLst/>
          </a:prstGeom>
        </p:spPr>
      </p:pic>
    </p:spTree>
    <p:extLst>
      <p:ext uri="{BB962C8B-B14F-4D97-AF65-F5344CB8AC3E}">
        <p14:creationId xmlns:p14="http://schemas.microsoft.com/office/powerpoint/2010/main" val="319556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4ADC-0AEB-82C5-09ED-FC72CDFD1976}"/>
              </a:ext>
            </a:extLst>
          </p:cNvPr>
          <p:cNvSpPr>
            <a:spLocks noGrp="1"/>
          </p:cNvSpPr>
          <p:nvPr>
            <p:ph type="title"/>
          </p:nvPr>
        </p:nvSpPr>
        <p:spPr/>
        <p:txBody>
          <a:bodyPr/>
          <a:lstStyle/>
          <a:p>
            <a:r>
              <a:rPr lang="en-FI"/>
              <a:t>Word, wiki</a:t>
            </a:r>
          </a:p>
        </p:txBody>
      </p:sp>
      <p:sp>
        <p:nvSpPr>
          <p:cNvPr id="3" name="Content Placeholder 2">
            <a:extLst>
              <a:ext uri="{FF2B5EF4-FFF2-40B4-BE49-F238E27FC236}">
                <a16:creationId xmlns:a16="http://schemas.microsoft.com/office/drawing/2014/main" id="{5B48EC7C-2205-3CDA-F79B-5A1DC764D1F6}"/>
              </a:ext>
            </a:extLst>
          </p:cNvPr>
          <p:cNvSpPr>
            <a:spLocks noGrp="1"/>
          </p:cNvSpPr>
          <p:nvPr>
            <p:ph idx="1"/>
          </p:nvPr>
        </p:nvSpPr>
        <p:spPr/>
        <p:txBody>
          <a:bodyPr/>
          <a:lstStyle/>
          <a:p>
            <a:r>
              <a:rPr lang="en-FI"/>
              <a:t>Ohjelmistokehitykseen liittyvät raportit ja dokumentit</a:t>
            </a:r>
          </a:p>
          <a:p>
            <a:r>
              <a:rPr lang="en-FI"/>
              <a:t>Vaatimusmäärittely, Arkkitehtuurisuunnitelma, yksityiskohtainen suunnitelma, testaussuunnitelma, asennusohje, …</a:t>
            </a:r>
          </a:p>
          <a:p>
            <a:endParaRPr lang="en-FI"/>
          </a:p>
          <a:p>
            <a:r>
              <a:rPr lang="en-GB"/>
              <a:t>W</a:t>
            </a:r>
            <a:r>
              <a:rPr lang="en-FI"/>
              <a:t>iki on käytössä: </a:t>
            </a:r>
            <a:r>
              <a:rPr lang="en-GB">
                <a:hlinkClick r:id="rId3"/>
              </a:rPr>
              <a:t>https://wiki.tamk.fi/#all-updates</a:t>
            </a:r>
            <a:endParaRPr lang="en-FI"/>
          </a:p>
          <a:p>
            <a:r>
              <a:rPr lang="en-GB"/>
              <a:t>D</a:t>
            </a:r>
            <a:r>
              <a:rPr lang="en-FI"/>
              <a:t>okumentti html-sivuston kaltainen, mm. linkkejä.</a:t>
            </a:r>
          </a:p>
          <a:p>
            <a:endParaRPr lang="en-FI"/>
          </a:p>
          <a:p>
            <a:r>
              <a:rPr lang="en-FI"/>
              <a:t>Jako: pilvi, palvelin</a:t>
            </a:r>
          </a:p>
        </p:txBody>
      </p:sp>
    </p:spTree>
    <p:extLst>
      <p:ext uri="{BB962C8B-B14F-4D97-AF65-F5344CB8AC3E}">
        <p14:creationId xmlns:p14="http://schemas.microsoft.com/office/powerpoint/2010/main" val="160268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Ohjelmistokehityksen välineet</vt:lpstr>
      <vt:lpstr>Windows, macOS, Linux</vt:lpstr>
      <vt:lpstr>Office</vt:lpstr>
      <vt:lpstr>Tiedostoselain</vt:lpstr>
      <vt:lpstr>Selain</vt:lpstr>
      <vt:lpstr>Microsoft Visual Studio, Clion, Qt</vt:lpstr>
      <vt:lpstr>GanttProject</vt:lpstr>
      <vt:lpstr>Trello</vt:lpstr>
      <vt:lpstr>Word, wiki</vt:lpstr>
      <vt:lpstr>UML</vt:lpstr>
      <vt:lpstr>C++, Java, Python, JavaScript</vt:lpstr>
      <vt:lpstr>IDEt: voit kääntää C++ -ohjelman seuraavasti (IDE, Clion): </vt:lpstr>
      <vt:lpstr>Tai sitten komentorivillä (Linux, g++):</vt:lpstr>
      <vt:lpstr>Käännös, linkkaus, ajo vs. tulkinta</vt:lpstr>
      <vt:lpstr>Testaus: katsotaan erikseen</vt:lpstr>
      <vt:lpstr>Muita: pilvet, docker, virtualisoinnit, …</vt:lpstr>
      <vt:lpstr>Tehtävä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Ohjelmistoprojektit</dc:title>
  <dc:creator>Erkki Hietalahti (TAMK)</dc:creator>
  <cp:revision>1</cp:revision>
  <dcterms:created xsi:type="dcterms:W3CDTF">2023-05-08T12:29:02Z</dcterms:created>
  <dcterms:modified xsi:type="dcterms:W3CDTF">2023-10-02T11:04:59Z</dcterms:modified>
</cp:coreProperties>
</file>