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8" r:id="rId5"/>
    <p:sldId id="304" r:id="rId6"/>
    <p:sldId id="305" r:id="rId7"/>
    <p:sldId id="306" r:id="rId8"/>
    <p:sldId id="307" r:id="rId9"/>
    <p:sldId id="308" r:id="rId10"/>
    <p:sldId id="309" r:id="rId11"/>
    <p:sldId id="345" r:id="rId12"/>
    <p:sldId id="350" r:id="rId13"/>
    <p:sldId id="356" r:id="rId14"/>
    <p:sldId id="357" r:id="rId15"/>
    <p:sldId id="359" r:id="rId16"/>
    <p:sldId id="312" r:id="rId17"/>
    <p:sldId id="327" r:id="rId18"/>
    <p:sldId id="324" r:id="rId19"/>
    <p:sldId id="325" r:id="rId20"/>
    <p:sldId id="326" r:id="rId21"/>
    <p:sldId id="314" r:id="rId22"/>
    <p:sldId id="363" r:id="rId23"/>
    <p:sldId id="361" r:id="rId24"/>
    <p:sldId id="362" r:id="rId25"/>
    <p:sldId id="396" r:id="rId26"/>
    <p:sldId id="368" r:id="rId27"/>
    <p:sldId id="369" r:id="rId28"/>
    <p:sldId id="370" r:id="rId29"/>
    <p:sldId id="377" r:id="rId30"/>
    <p:sldId id="380" r:id="rId31"/>
    <p:sldId id="378" r:id="rId32"/>
    <p:sldId id="379" r:id="rId33"/>
    <p:sldId id="317" r:id="rId34"/>
    <p:sldId id="381" r:id="rId35"/>
    <p:sldId id="385" r:id="rId36"/>
    <p:sldId id="386" r:id="rId37"/>
    <p:sldId id="387" r:id="rId38"/>
    <p:sldId id="318" r:id="rId39"/>
    <p:sldId id="388" r:id="rId40"/>
    <p:sldId id="389" r:id="rId41"/>
    <p:sldId id="390" r:id="rId42"/>
    <p:sldId id="395" r:id="rId43"/>
    <p:sldId id="393" r:id="rId44"/>
    <p:sldId id="394" r:id="rId45"/>
    <p:sldId id="320" r:id="rId46"/>
    <p:sldId id="32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67E5"/>
    <a:srgbClr val="E2C4FF"/>
    <a:srgbClr val="181818"/>
    <a:srgbClr val="CCCCCC"/>
    <a:srgbClr val="C262E4"/>
    <a:srgbClr val="D491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21F30-C229-5AC0-7F41-1F857A358EE1}" v="18" dt="2024-02-01T11:16:20.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6247" autoAdjust="0"/>
  </p:normalViewPr>
  <p:slideViewPr>
    <p:cSldViewPr snapToGrid="0">
      <p:cViewPr varScale="1">
        <p:scale>
          <a:sx n="104" d="100"/>
          <a:sy n="104" d="100"/>
        </p:scale>
        <p:origin x="132" y="1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inab Gholampour Dadaei" userId="S::s6117047@studenti.unige.it::dc498e58-20ed-4921-a8bb-d4c4fb25b896" providerId="AD" clId="Web-{B2383695-498F-9236-25D6-FDC120D2D900}"/>
    <pc:docChg chg="modSld">
      <pc:chgData name="Zeinab Gholampour Dadaei" userId="S::s6117047@studenti.unige.it::dc498e58-20ed-4921-a8bb-d4c4fb25b896" providerId="AD" clId="Web-{B2383695-498F-9236-25D6-FDC120D2D900}" dt="2023-12-21T10:44:36.735" v="1" actId="1076"/>
      <pc:docMkLst>
        <pc:docMk/>
      </pc:docMkLst>
      <pc:sldChg chg="modSp">
        <pc:chgData name="Zeinab Gholampour Dadaei" userId="S::s6117047@studenti.unige.it::dc498e58-20ed-4921-a8bb-d4c4fb25b896" providerId="AD" clId="Web-{B2383695-498F-9236-25D6-FDC120D2D900}" dt="2023-12-21T10:44:36.735" v="1" actId="1076"/>
        <pc:sldMkLst>
          <pc:docMk/>
          <pc:sldMk cId="107135231" sldId="258"/>
        </pc:sldMkLst>
        <pc:spChg chg="mod">
          <ac:chgData name="Zeinab Gholampour Dadaei" userId="S::s6117047@studenti.unige.it::dc498e58-20ed-4921-a8bb-d4c4fb25b896" providerId="AD" clId="Web-{B2383695-498F-9236-25D6-FDC120D2D900}" dt="2023-12-21T10:44:36.735" v="1" actId="1076"/>
          <ac:spMkLst>
            <pc:docMk/>
            <pc:sldMk cId="107135231" sldId="258"/>
            <ac:spMk id="15" creationId="{DFE12486-461A-3FB1-C1E1-D3546B73E83C}"/>
          </ac:spMkLst>
        </pc:spChg>
      </pc:sldChg>
    </pc:docChg>
  </pc:docChgLst>
  <pc:docChgLst>
    <pc:chgData name="Zeinab Gholampour Dadaei" userId="S::s6117047@studenti.unige.it::dc498e58-20ed-4921-a8bb-d4c4fb25b896" providerId="AD" clId="Web-{D7421F30-C229-5AC0-7F41-1F857A358EE1}"/>
    <pc:docChg chg="modSld">
      <pc:chgData name="Zeinab Gholampour Dadaei" userId="S::s6117047@studenti.unige.it::dc498e58-20ed-4921-a8bb-d4c4fb25b896" providerId="AD" clId="Web-{D7421F30-C229-5AC0-7F41-1F857A358EE1}" dt="2024-02-01T11:16:16.564" v="5" actId="20577"/>
      <pc:docMkLst>
        <pc:docMk/>
      </pc:docMkLst>
      <pc:sldChg chg="delSp modSp">
        <pc:chgData name="Zeinab Gholampour Dadaei" userId="S::s6117047@studenti.unige.it::dc498e58-20ed-4921-a8bb-d4c4fb25b896" providerId="AD" clId="Web-{D7421F30-C229-5AC0-7F41-1F857A358EE1}" dt="2024-02-01T11:16:16.564" v="5" actId="20577"/>
        <pc:sldMkLst>
          <pc:docMk/>
          <pc:sldMk cId="107135231" sldId="258"/>
        </pc:sldMkLst>
        <pc:spChg chg="mod">
          <ac:chgData name="Zeinab Gholampour Dadaei" userId="S::s6117047@studenti.unige.it::dc498e58-20ed-4921-a8bb-d4c4fb25b896" providerId="AD" clId="Web-{D7421F30-C229-5AC0-7F41-1F857A358EE1}" dt="2024-02-01T11:16:16.564" v="5" actId="20577"/>
          <ac:spMkLst>
            <pc:docMk/>
            <pc:sldMk cId="107135231" sldId="258"/>
            <ac:spMk id="20" creationId="{BD45E9D4-519B-DCCB-229B-8D0AFA1515FC}"/>
          </ac:spMkLst>
        </pc:spChg>
        <pc:spChg chg="del mod">
          <ac:chgData name="Zeinab Gholampour Dadaei" userId="S::s6117047@studenti.unige.it::dc498e58-20ed-4921-a8bb-d4c4fb25b896" providerId="AD" clId="Web-{D7421F30-C229-5AC0-7F41-1F857A358EE1}" dt="2024-02-01T11:16:05.876" v="1"/>
          <ac:spMkLst>
            <pc:docMk/>
            <pc:sldMk cId="107135231" sldId="258"/>
            <ac:spMk id="21" creationId="{FA46EBD9-9524-7600-C135-F2E03943B872}"/>
          </ac:spMkLst>
        </pc:spChg>
        <pc:spChg chg="mod">
          <ac:chgData name="Zeinab Gholampour Dadaei" userId="S::s6117047@studenti.unige.it::dc498e58-20ed-4921-a8bb-d4c4fb25b896" providerId="AD" clId="Web-{D7421F30-C229-5AC0-7F41-1F857A358EE1}" dt="2024-02-01T11:16:15.923" v="3" actId="1076"/>
          <ac:spMkLst>
            <pc:docMk/>
            <pc:sldMk cId="107135231" sldId="258"/>
            <ac:spMk id="23" creationId="{F40A1A32-C324-0BBB-CE0F-E1384B6C86AF}"/>
          </ac:spMkLst>
        </pc:spChg>
      </pc:sldChg>
    </pc:docChg>
  </pc:docChgLst>
  <pc:docChgLst>
    <pc:chgData clId="Web-{D7421F30-C229-5AC0-7F41-1F857A358EE1}"/>
    <pc:docChg chg="modSld">
      <pc:chgData name="" userId="" providerId="" clId="Web-{D7421F30-C229-5AC0-7F41-1F857A358EE1}" dt="2024-02-01T11:15:51.782" v="1" actId="20577"/>
      <pc:docMkLst>
        <pc:docMk/>
      </pc:docMkLst>
      <pc:sldChg chg="modSp">
        <pc:chgData name="" userId="" providerId="" clId="Web-{D7421F30-C229-5AC0-7F41-1F857A358EE1}" dt="2024-02-01T11:15:51.782" v="1" actId="20577"/>
        <pc:sldMkLst>
          <pc:docMk/>
          <pc:sldMk cId="107135231" sldId="258"/>
        </pc:sldMkLst>
        <pc:spChg chg="mod">
          <ac:chgData name="" userId="" providerId="" clId="Web-{D7421F30-C229-5AC0-7F41-1F857A358EE1}" dt="2024-02-01T11:15:51.782" v="1" actId="20577"/>
          <ac:spMkLst>
            <pc:docMk/>
            <pc:sldMk cId="107135231" sldId="258"/>
            <ac:spMk id="20" creationId="{BD45E9D4-519B-DCCB-229B-8D0AFA1515FC}"/>
          </ac:spMkLst>
        </pc:spChg>
      </pc:sldChg>
    </pc:docChg>
  </pc:docChgLst>
  <pc:docChgLst>
    <pc:chgData name="Zeinab Gholampour Dadaei" userId="dc498e58-20ed-4921-a8bb-d4c4fb25b896" providerId="ADAL" clId="{BD5C3ACD-8490-4F88-9B3B-82AA8B6C6134}"/>
    <pc:docChg chg="undo custSel addSld delSld modSld sldOrd">
      <pc:chgData name="Zeinab Gholampour Dadaei" userId="dc498e58-20ed-4921-a8bb-d4c4fb25b896" providerId="ADAL" clId="{BD5C3ACD-8490-4F88-9B3B-82AA8B6C6134}" dt="2023-12-31T14:33:12.909" v="8775" actId="552"/>
      <pc:docMkLst>
        <pc:docMk/>
      </pc:docMkLst>
      <pc:sldChg chg="modSp mod modNotesTx">
        <pc:chgData name="Zeinab Gholampour Dadaei" userId="dc498e58-20ed-4921-a8bb-d4c4fb25b896" providerId="ADAL" clId="{BD5C3ACD-8490-4F88-9B3B-82AA8B6C6134}" dt="2023-12-31T12:23:18.249" v="8234" actId="20577"/>
        <pc:sldMkLst>
          <pc:docMk/>
          <pc:sldMk cId="107135231" sldId="258"/>
        </pc:sldMkLst>
        <pc:spChg chg="mod">
          <ac:chgData name="Zeinab Gholampour Dadaei" userId="dc498e58-20ed-4921-a8bb-d4c4fb25b896" providerId="ADAL" clId="{BD5C3ACD-8490-4F88-9B3B-82AA8B6C6134}" dt="2023-12-14T13:55:12.293" v="8112" actId="20577"/>
          <ac:spMkLst>
            <pc:docMk/>
            <pc:sldMk cId="107135231" sldId="258"/>
            <ac:spMk id="22" creationId="{902DE98D-B1B2-E5A9-49CB-C02CB63809A2}"/>
          </ac:spMkLst>
        </pc:spChg>
      </pc:sldChg>
      <pc:sldChg chg="modSp mod modNotesTx">
        <pc:chgData name="Zeinab Gholampour Dadaei" userId="dc498e58-20ed-4921-a8bb-d4c4fb25b896" providerId="ADAL" clId="{BD5C3ACD-8490-4F88-9B3B-82AA8B6C6134}" dt="2023-12-31T12:23:35.318" v="8235" actId="20577"/>
        <pc:sldMkLst>
          <pc:docMk/>
          <pc:sldMk cId="1256121889" sldId="304"/>
        </pc:sldMkLst>
        <pc:spChg chg="mod">
          <ac:chgData name="Zeinab Gholampour Dadaei" userId="dc498e58-20ed-4921-a8bb-d4c4fb25b896" providerId="ADAL" clId="{BD5C3ACD-8490-4F88-9B3B-82AA8B6C6134}" dt="2023-12-14T12:41:30.928" v="7027" actId="20577"/>
          <ac:spMkLst>
            <pc:docMk/>
            <pc:sldMk cId="1256121889" sldId="304"/>
            <ac:spMk id="28" creationId="{E51716DA-A5AA-4E76-6F7A-41D57B8BAD9D}"/>
          </ac:spMkLst>
        </pc:spChg>
      </pc:sldChg>
      <pc:sldChg chg="modSp mod modNotesTx">
        <pc:chgData name="Zeinab Gholampour Dadaei" userId="dc498e58-20ed-4921-a8bb-d4c4fb25b896" providerId="ADAL" clId="{BD5C3ACD-8490-4F88-9B3B-82AA8B6C6134}" dt="2023-12-31T12:23:39.936" v="8236" actId="20577"/>
        <pc:sldMkLst>
          <pc:docMk/>
          <pc:sldMk cId="1092326278" sldId="305"/>
        </pc:sldMkLst>
        <pc:spChg chg="mod">
          <ac:chgData name="Zeinab Gholampour Dadaei" userId="dc498e58-20ed-4921-a8bb-d4c4fb25b896" providerId="ADAL" clId="{BD5C3ACD-8490-4F88-9B3B-82AA8B6C6134}" dt="2023-12-14T12:41:41.674" v="7028"/>
          <ac:spMkLst>
            <pc:docMk/>
            <pc:sldMk cId="1092326278" sldId="305"/>
            <ac:spMk id="28" creationId="{E51716DA-A5AA-4E76-6F7A-41D57B8BAD9D}"/>
          </ac:spMkLst>
        </pc:spChg>
      </pc:sldChg>
      <pc:sldChg chg="modSp mod modNotesTx">
        <pc:chgData name="Zeinab Gholampour Dadaei" userId="dc498e58-20ed-4921-a8bb-d4c4fb25b896" providerId="ADAL" clId="{BD5C3ACD-8490-4F88-9B3B-82AA8B6C6134}" dt="2023-12-31T12:23:43.936" v="8237" actId="20577"/>
        <pc:sldMkLst>
          <pc:docMk/>
          <pc:sldMk cId="241063575" sldId="306"/>
        </pc:sldMkLst>
        <pc:spChg chg="mod">
          <ac:chgData name="Zeinab Gholampour Dadaei" userId="dc498e58-20ed-4921-a8bb-d4c4fb25b896" providerId="ADAL" clId="{BD5C3ACD-8490-4F88-9B3B-82AA8B6C6134}" dt="2023-12-14T12:41:47.345" v="7030"/>
          <ac:spMkLst>
            <pc:docMk/>
            <pc:sldMk cId="241063575" sldId="306"/>
            <ac:spMk id="28" creationId="{E51716DA-A5AA-4E76-6F7A-41D57B8BAD9D}"/>
          </ac:spMkLst>
        </pc:spChg>
      </pc:sldChg>
      <pc:sldChg chg="modSp mod modNotesTx">
        <pc:chgData name="Zeinab Gholampour Dadaei" userId="dc498e58-20ed-4921-a8bb-d4c4fb25b896" providerId="ADAL" clId="{BD5C3ACD-8490-4F88-9B3B-82AA8B6C6134}" dt="2023-12-31T12:23:48.380" v="8238" actId="20577"/>
        <pc:sldMkLst>
          <pc:docMk/>
          <pc:sldMk cId="2963073684" sldId="307"/>
        </pc:sldMkLst>
        <pc:spChg chg="mod">
          <ac:chgData name="Zeinab Gholampour Dadaei" userId="dc498e58-20ed-4921-a8bb-d4c4fb25b896" providerId="ADAL" clId="{BD5C3ACD-8490-4F88-9B3B-82AA8B6C6134}" dt="2023-12-13T22:48:09.656" v="3580" actId="207"/>
          <ac:spMkLst>
            <pc:docMk/>
            <pc:sldMk cId="2963073684" sldId="307"/>
            <ac:spMk id="11" creationId="{962E4424-E9F2-D27E-A138-EAD74E4404DE}"/>
          </ac:spMkLst>
        </pc:spChg>
        <pc:spChg chg="mod">
          <ac:chgData name="Zeinab Gholampour Dadaei" userId="dc498e58-20ed-4921-a8bb-d4c4fb25b896" providerId="ADAL" clId="{BD5C3ACD-8490-4F88-9B3B-82AA8B6C6134}" dt="2023-12-14T12:41:51.018" v="7031"/>
          <ac:spMkLst>
            <pc:docMk/>
            <pc:sldMk cId="2963073684" sldId="307"/>
            <ac:spMk id="28" creationId="{E51716DA-A5AA-4E76-6F7A-41D57B8BAD9D}"/>
          </ac:spMkLst>
        </pc:spChg>
      </pc:sldChg>
      <pc:sldChg chg="modSp mod modNotesTx">
        <pc:chgData name="Zeinab Gholampour Dadaei" userId="dc498e58-20ed-4921-a8bb-d4c4fb25b896" providerId="ADAL" clId="{BD5C3ACD-8490-4F88-9B3B-82AA8B6C6134}" dt="2023-12-31T12:23:52.084" v="8239" actId="20577"/>
        <pc:sldMkLst>
          <pc:docMk/>
          <pc:sldMk cId="2969436245" sldId="308"/>
        </pc:sldMkLst>
        <pc:spChg chg="mod">
          <ac:chgData name="Zeinab Gholampour Dadaei" userId="dc498e58-20ed-4921-a8bb-d4c4fb25b896" providerId="ADAL" clId="{BD5C3ACD-8490-4F88-9B3B-82AA8B6C6134}" dt="2023-12-14T11:02:46.104" v="5554" actId="313"/>
          <ac:spMkLst>
            <pc:docMk/>
            <pc:sldMk cId="2969436245" sldId="308"/>
            <ac:spMk id="12" creationId="{183FC947-8977-C095-A035-E94087D1F910}"/>
          </ac:spMkLst>
        </pc:spChg>
        <pc:spChg chg="mod">
          <ac:chgData name="Zeinab Gholampour Dadaei" userId="dc498e58-20ed-4921-a8bb-d4c4fb25b896" providerId="ADAL" clId="{BD5C3ACD-8490-4F88-9B3B-82AA8B6C6134}" dt="2023-12-14T12:41:55.073" v="7032"/>
          <ac:spMkLst>
            <pc:docMk/>
            <pc:sldMk cId="2969436245" sldId="308"/>
            <ac:spMk id="28" creationId="{E51716DA-A5AA-4E76-6F7A-41D57B8BAD9D}"/>
          </ac:spMkLst>
        </pc:spChg>
      </pc:sldChg>
      <pc:sldChg chg="modSp mod modNotesTx">
        <pc:chgData name="Zeinab Gholampour Dadaei" userId="dc498e58-20ed-4921-a8bb-d4c4fb25b896" providerId="ADAL" clId="{BD5C3ACD-8490-4F88-9B3B-82AA8B6C6134}" dt="2023-12-31T12:23:57.621" v="8240" actId="20577"/>
        <pc:sldMkLst>
          <pc:docMk/>
          <pc:sldMk cId="1263466144" sldId="309"/>
        </pc:sldMkLst>
        <pc:spChg chg="mod">
          <ac:chgData name="Zeinab Gholampour Dadaei" userId="dc498e58-20ed-4921-a8bb-d4c4fb25b896" providerId="ADAL" clId="{BD5C3ACD-8490-4F88-9B3B-82AA8B6C6134}" dt="2023-12-14T12:41:58.486" v="7033"/>
          <ac:spMkLst>
            <pc:docMk/>
            <pc:sldMk cId="1263466144" sldId="309"/>
            <ac:spMk id="28" creationId="{E51716DA-A5AA-4E76-6F7A-41D57B8BAD9D}"/>
          </ac:spMkLst>
        </pc:spChg>
      </pc:sldChg>
      <pc:sldChg chg="addSp modSp del mod setBg">
        <pc:chgData name="Zeinab Gholampour Dadaei" userId="dc498e58-20ed-4921-a8bb-d4c4fb25b896" providerId="ADAL" clId="{BD5C3ACD-8490-4F88-9B3B-82AA8B6C6134}" dt="2023-12-13T11:07:23.063" v="1326" actId="47"/>
        <pc:sldMkLst>
          <pc:docMk/>
          <pc:sldMk cId="3781553611" sldId="311"/>
        </pc:sldMkLst>
        <pc:spChg chg="add mod ord">
          <ac:chgData name="Zeinab Gholampour Dadaei" userId="dc498e58-20ed-4921-a8bb-d4c4fb25b896" providerId="ADAL" clId="{BD5C3ACD-8490-4F88-9B3B-82AA8B6C6134}" dt="2023-12-13T11:07:05.286" v="1324" actId="167"/>
          <ac:spMkLst>
            <pc:docMk/>
            <pc:sldMk cId="3781553611" sldId="311"/>
            <ac:spMk id="2" creationId="{CA9BEE13-601D-7976-F8D1-813ACB5025B6}"/>
          </ac:spMkLst>
        </pc:spChg>
        <pc:spChg chg="mod">
          <ac:chgData name="Zeinab Gholampour Dadaei" userId="dc498e58-20ed-4921-a8bb-d4c4fb25b896" providerId="ADAL" clId="{BD5C3ACD-8490-4F88-9B3B-82AA8B6C6134}" dt="2023-12-13T11:06:48.498" v="1322" actId="14100"/>
          <ac:spMkLst>
            <pc:docMk/>
            <pc:sldMk cId="3781553611" sldId="311"/>
            <ac:spMk id="10" creationId="{AE0E9DAB-9586-4FA1-4780-FE8E5DFA29BD}"/>
          </ac:spMkLst>
        </pc:spChg>
        <pc:spChg chg="add mod ord">
          <ac:chgData name="Zeinab Gholampour Dadaei" userId="dc498e58-20ed-4921-a8bb-d4c4fb25b896" providerId="ADAL" clId="{BD5C3ACD-8490-4F88-9B3B-82AA8B6C6134}" dt="2023-12-13T11:07:05.286" v="1324" actId="167"/>
          <ac:spMkLst>
            <pc:docMk/>
            <pc:sldMk cId="3781553611" sldId="311"/>
            <ac:spMk id="12" creationId="{02224B10-2104-4C07-7DB2-69F734A1CA5C}"/>
          </ac:spMkLst>
        </pc:spChg>
        <pc:picChg chg="mod">
          <ac:chgData name="Zeinab Gholampour Dadaei" userId="dc498e58-20ed-4921-a8bb-d4c4fb25b896" providerId="ADAL" clId="{BD5C3ACD-8490-4F88-9B3B-82AA8B6C6134}" dt="2023-12-13T11:07:13.968" v="1325"/>
          <ac:picMkLst>
            <pc:docMk/>
            <pc:sldMk cId="3781553611" sldId="311"/>
            <ac:picMk id="3" creationId="{0F24A7FE-2E83-0B00-AC5E-15D75C520A2D}"/>
          </ac:picMkLst>
        </pc:picChg>
        <pc:picChg chg="mod">
          <ac:chgData name="Zeinab Gholampour Dadaei" userId="dc498e58-20ed-4921-a8bb-d4c4fb25b896" providerId="ADAL" clId="{BD5C3ACD-8490-4F88-9B3B-82AA8B6C6134}" dt="2023-12-13T11:07:13.968" v="1325"/>
          <ac:picMkLst>
            <pc:docMk/>
            <pc:sldMk cId="3781553611" sldId="311"/>
            <ac:picMk id="4" creationId="{442382D8-47C6-D4A0-4471-10115B1D73DF}"/>
          </ac:picMkLst>
        </pc:picChg>
        <pc:picChg chg="mod">
          <ac:chgData name="Zeinab Gholampour Dadaei" userId="dc498e58-20ed-4921-a8bb-d4c4fb25b896" providerId="ADAL" clId="{BD5C3ACD-8490-4F88-9B3B-82AA8B6C6134}" dt="2023-12-13T11:06:28.335" v="1319"/>
          <ac:picMkLst>
            <pc:docMk/>
            <pc:sldMk cId="3781553611" sldId="311"/>
            <ac:picMk id="5" creationId="{004051F1-9404-04AB-15EB-BC4FCC12A4D5}"/>
          </ac:picMkLst>
        </pc:picChg>
        <pc:picChg chg="mod">
          <ac:chgData name="Zeinab Gholampour Dadaei" userId="dc498e58-20ed-4921-a8bb-d4c4fb25b896" providerId="ADAL" clId="{BD5C3ACD-8490-4F88-9B3B-82AA8B6C6134}" dt="2023-12-13T11:06:28.335" v="1319"/>
          <ac:picMkLst>
            <pc:docMk/>
            <pc:sldMk cId="3781553611" sldId="311"/>
            <ac:picMk id="6" creationId="{0DF72E97-E762-F21A-28AD-E78C919C0EB8}"/>
          </ac:picMkLst>
        </pc:picChg>
        <pc:picChg chg="mod">
          <ac:chgData name="Zeinab Gholampour Dadaei" userId="dc498e58-20ed-4921-a8bb-d4c4fb25b896" providerId="ADAL" clId="{BD5C3ACD-8490-4F88-9B3B-82AA8B6C6134}" dt="2023-12-13T11:06:28.335" v="1319"/>
          <ac:picMkLst>
            <pc:docMk/>
            <pc:sldMk cId="3781553611" sldId="311"/>
            <ac:picMk id="7" creationId="{94BD48A9-6C51-0659-18A7-AB8BE7E10A20}"/>
          </ac:picMkLst>
        </pc:picChg>
        <pc:picChg chg="mod">
          <ac:chgData name="Zeinab Gholampour Dadaei" userId="dc498e58-20ed-4921-a8bb-d4c4fb25b896" providerId="ADAL" clId="{BD5C3ACD-8490-4F88-9B3B-82AA8B6C6134}" dt="2023-12-13T11:06:28.335" v="1319"/>
          <ac:picMkLst>
            <pc:docMk/>
            <pc:sldMk cId="3781553611" sldId="311"/>
            <ac:picMk id="18" creationId="{750C8EB9-0EC9-1B3A-6E65-802B60994B51}"/>
          </ac:picMkLst>
        </pc:picChg>
      </pc:sldChg>
      <pc:sldChg chg="addSp delSp modSp mod modAnim modNotesTx">
        <pc:chgData name="Zeinab Gholampour Dadaei" userId="dc498e58-20ed-4921-a8bb-d4c4fb25b896" providerId="ADAL" clId="{BD5C3ACD-8490-4F88-9B3B-82AA8B6C6134}" dt="2023-12-31T12:24:37.023" v="8246" actId="20577"/>
        <pc:sldMkLst>
          <pc:docMk/>
          <pc:sldMk cId="2387585742" sldId="312"/>
        </pc:sldMkLst>
        <pc:spChg chg="add del mod">
          <ac:chgData name="Zeinab Gholampour Dadaei" userId="dc498e58-20ed-4921-a8bb-d4c4fb25b896" providerId="ADAL" clId="{BD5C3ACD-8490-4F88-9B3B-82AA8B6C6134}" dt="2023-12-13T15:31:31.530" v="1902" actId="478"/>
          <ac:spMkLst>
            <pc:docMk/>
            <pc:sldMk cId="2387585742" sldId="312"/>
            <ac:spMk id="11" creationId="{C9A7DE2C-01DB-4AB9-42A3-1C03EFE07CC1}"/>
          </ac:spMkLst>
        </pc:spChg>
        <pc:spChg chg="mod topLvl">
          <ac:chgData name="Zeinab Gholampour Dadaei" userId="dc498e58-20ed-4921-a8bb-d4c4fb25b896" providerId="ADAL" clId="{BD5C3ACD-8490-4F88-9B3B-82AA8B6C6134}" dt="2023-12-13T15:50:45.511" v="2259" actId="165"/>
          <ac:spMkLst>
            <pc:docMk/>
            <pc:sldMk cId="2387585742" sldId="312"/>
            <ac:spMk id="13" creationId="{F0BD29D7-598E-D36D-B11B-CE8627B46E86}"/>
          </ac:spMkLst>
        </pc:spChg>
        <pc:spChg chg="mod topLvl">
          <ac:chgData name="Zeinab Gholampour Dadaei" userId="dc498e58-20ed-4921-a8bb-d4c4fb25b896" providerId="ADAL" clId="{BD5C3ACD-8490-4F88-9B3B-82AA8B6C6134}" dt="2023-12-13T15:50:45.511" v="2259" actId="165"/>
          <ac:spMkLst>
            <pc:docMk/>
            <pc:sldMk cId="2387585742" sldId="312"/>
            <ac:spMk id="14" creationId="{7BB0EE88-5DF7-6122-48E5-D3DF31B4E9CC}"/>
          </ac:spMkLst>
        </pc:spChg>
        <pc:spChg chg="add del">
          <ac:chgData name="Zeinab Gholampour Dadaei" userId="dc498e58-20ed-4921-a8bb-d4c4fb25b896" providerId="ADAL" clId="{BD5C3ACD-8490-4F88-9B3B-82AA8B6C6134}" dt="2023-12-13T15:35:32.620" v="1930" actId="478"/>
          <ac:spMkLst>
            <pc:docMk/>
            <pc:sldMk cId="2387585742" sldId="312"/>
            <ac:spMk id="15" creationId="{5CA58C46-09B4-AEE3-DADC-73DC556F5C82}"/>
          </ac:spMkLst>
        </pc:spChg>
        <pc:spChg chg="add mod">
          <ac:chgData name="Zeinab Gholampour Dadaei" userId="dc498e58-20ed-4921-a8bb-d4c4fb25b896" providerId="ADAL" clId="{BD5C3ACD-8490-4F88-9B3B-82AA8B6C6134}" dt="2023-12-13T15:50:44.110" v="2258" actId="1076"/>
          <ac:spMkLst>
            <pc:docMk/>
            <pc:sldMk cId="2387585742" sldId="312"/>
            <ac:spMk id="17" creationId="{987829B3-790A-A937-CC3B-5A66B7814565}"/>
          </ac:spMkLst>
        </pc:spChg>
        <pc:spChg chg="add mod topLvl">
          <ac:chgData name="Zeinab Gholampour Dadaei" userId="dc498e58-20ed-4921-a8bb-d4c4fb25b896" providerId="ADAL" clId="{BD5C3ACD-8490-4F88-9B3B-82AA8B6C6134}" dt="2023-12-13T15:50:45.511" v="2259" actId="165"/>
          <ac:spMkLst>
            <pc:docMk/>
            <pc:sldMk cId="2387585742" sldId="312"/>
            <ac:spMk id="18" creationId="{C995FF53-75B4-4C8F-B933-3D1B4664356F}"/>
          </ac:spMkLst>
        </pc:spChg>
        <pc:spChg chg="add mod topLvl">
          <ac:chgData name="Zeinab Gholampour Dadaei" userId="dc498e58-20ed-4921-a8bb-d4c4fb25b896" providerId="ADAL" clId="{BD5C3ACD-8490-4F88-9B3B-82AA8B6C6134}" dt="2023-12-13T15:50:45.511" v="2259" actId="165"/>
          <ac:spMkLst>
            <pc:docMk/>
            <pc:sldMk cId="2387585742" sldId="312"/>
            <ac:spMk id="19" creationId="{08D1C2CA-1AA8-0482-36EF-D4E9BDA7D6BC}"/>
          </ac:spMkLst>
        </pc:spChg>
        <pc:spChg chg="mod topLvl">
          <ac:chgData name="Zeinab Gholampour Dadaei" userId="dc498e58-20ed-4921-a8bb-d4c4fb25b896" providerId="ADAL" clId="{BD5C3ACD-8490-4F88-9B3B-82AA8B6C6134}" dt="2023-12-13T15:50:45.511" v="2259" actId="165"/>
          <ac:spMkLst>
            <pc:docMk/>
            <pc:sldMk cId="2387585742" sldId="312"/>
            <ac:spMk id="21" creationId="{C8FF254A-87C4-BC70-88A3-7B12ACC57D63}"/>
          </ac:spMkLst>
        </pc:spChg>
        <pc:grpChg chg="add del mod">
          <ac:chgData name="Zeinab Gholampour Dadaei" userId="dc498e58-20ed-4921-a8bb-d4c4fb25b896" providerId="ADAL" clId="{BD5C3ACD-8490-4F88-9B3B-82AA8B6C6134}" dt="2023-12-13T15:34:20.876" v="1906" actId="165"/>
          <ac:grpSpMkLst>
            <pc:docMk/>
            <pc:sldMk cId="2387585742" sldId="312"/>
            <ac:grpSpMk id="12" creationId="{D241204F-BF46-BCCA-0EBF-F95C37AECFFD}"/>
          </ac:grpSpMkLst>
        </pc:grpChg>
        <pc:grpChg chg="add del mod">
          <ac:chgData name="Zeinab Gholampour Dadaei" userId="dc498e58-20ed-4921-a8bb-d4c4fb25b896" providerId="ADAL" clId="{BD5C3ACD-8490-4F88-9B3B-82AA8B6C6134}" dt="2023-12-13T15:41:51.456" v="2170" actId="165"/>
          <ac:grpSpMkLst>
            <pc:docMk/>
            <pc:sldMk cId="2387585742" sldId="312"/>
            <ac:grpSpMk id="16" creationId="{B2AB83AD-2578-7D3D-30D9-B0F03B02934A}"/>
          </ac:grpSpMkLst>
        </pc:grpChg>
        <pc:grpChg chg="add del mod">
          <ac:chgData name="Zeinab Gholampour Dadaei" userId="dc498e58-20ed-4921-a8bb-d4c4fb25b896" providerId="ADAL" clId="{BD5C3ACD-8490-4F88-9B3B-82AA8B6C6134}" dt="2023-12-13T15:41:03.125" v="2153" actId="165"/>
          <ac:grpSpMkLst>
            <pc:docMk/>
            <pc:sldMk cId="2387585742" sldId="312"/>
            <ac:grpSpMk id="20" creationId="{485F4654-7858-DD54-28F2-1B94307FDD2E}"/>
          </ac:grpSpMkLst>
        </pc:grpChg>
        <pc:grpChg chg="add mod topLvl">
          <ac:chgData name="Zeinab Gholampour Dadaei" userId="dc498e58-20ed-4921-a8bb-d4c4fb25b896" providerId="ADAL" clId="{BD5C3ACD-8490-4F88-9B3B-82AA8B6C6134}" dt="2023-12-13T15:50:45.511" v="2259" actId="165"/>
          <ac:grpSpMkLst>
            <pc:docMk/>
            <pc:sldMk cId="2387585742" sldId="312"/>
            <ac:grpSpMk id="23" creationId="{3A9D602B-87BC-2861-2D6B-2745E196F8A1}"/>
          </ac:grpSpMkLst>
        </pc:grpChg>
        <pc:grpChg chg="add del mod">
          <ac:chgData name="Zeinab Gholampour Dadaei" userId="dc498e58-20ed-4921-a8bb-d4c4fb25b896" providerId="ADAL" clId="{BD5C3ACD-8490-4F88-9B3B-82AA8B6C6134}" dt="2023-12-13T15:50:45.511" v="2259" actId="165"/>
          <ac:grpSpMkLst>
            <pc:docMk/>
            <pc:sldMk cId="2387585742" sldId="312"/>
            <ac:grpSpMk id="26" creationId="{02D6327F-0B14-300F-0B33-102F8453EF62}"/>
          </ac:grpSpMkLst>
        </pc:grpChg>
        <pc:picChg chg="del mod">
          <ac:chgData name="Zeinab Gholampour Dadaei" userId="dc498e58-20ed-4921-a8bb-d4c4fb25b896" providerId="ADAL" clId="{BD5C3ACD-8490-4F88-9B3B-82AA8B6C6134}" dt="2023-12-13T15:39:20.111" v="2131" actId="478"/>
          <ac:picMkLst>
            <pc:docMk/>
            <pc:sldMk cId="2387585742" sldId="312"/>
            <ac:picMk id="2" creationId="{3642D1D4-CB71-232F-C146-2391F22987C1}"/>
          </ac:picMkLst>
        </pc:picChg>
        <pc:picChg chg="add mod topLvl">
          <ac:chgData name="Zeinab Gholampour Dadaei" userId="dc498e58-20ed-4921-a8bb-d4c4fb25b896" providerId="ADAL" clId="{BD5C3ACD-8490-4F88-9B3B-82AA8B6C6134}" dt="2023-12-13T15:50:45.511" v="2259" actId="165"/>
          <ac:picMkLst>
            <pc:docMk/>
            <pc:sldMk cId="2387585742" sldId="312"/>
            <ac:picMk id="3" creationId="{47DA4C38-5A5F-59CE-75B4-6D2BB1E20166}"/>
          </ac:picMkLst>
        </pc:picChg>
        <pc:picChg chg="add mod topLvl">
          <ac:chgData name="Zeinab Gholampour Dadaei" userId="dc498e58-20ed-4921-a8bb-d4c4fb25b896" providerId="ADAL" clId="{BD5C3ACD-8490-4F88-9B3B-82AA8B6C6134}" dt="2023-12-13T15:50:45.511" v="2259" actId="165"/>
          <ac:picMkLst>
            <pc:docMk/>
            <pc:sldMk cId="2387585742" sldId="312"/>
            <ac:picMk id="4" creationId="{6F457807-49C3-DA0D-F731-7714D9F6458C}"/>
          </ac:picMkLst>
        </pc:picChg>
        <pc:picChg chg="add del mod">
          <ac:chgData name="Zeinab Gholampour Dadaei" userId="dc498e58-20ed-4921-a8bb-d4c4fb25b896" providerId="ADAL" clId="{BD5C3ACD-8490-4F88-9B3B-82AA8B6C6134}" dt="2023-12-13T15:40:46.121" v="2149" actId="478"/>
          <ac:picMkLst>
            <pc:docMk/>
            <pc:sldMk cId="2387585742" sldId="312"/>
            <ac:picMk id="5" creationId="{3A5FA7CB-508D-CE29-A2D1-5CF403951FF7}"/>
          </ac:picMkLst>
        </pc:picChg>
        <pc:picChg chg="add del mod">
          <ac:chgData name="Zeinab Gholampour Dadaei" userId="dc498e58-20ed-4921-a8bb-d4c4fb25b896" providerId="ADAL" clId="{BD5C3ACD-8490-4F88-9B3B-82AA8B6C6134}" dt="2023-12-13T15:40:45.423" v="2148" actId="478"/>
          <ac:picMkLst>
            <pc:docMk/>
            <pc:sldMk cId="2387585742" sldId="312"/>
            <ac:picMk id="9" creationId="{1F5D47AD-17B3-C944-E30C-92D07D11AF80}"/>
          </ac:picMkLst>
        </pc:picChg>
        <pc:picChg chg="mod topLvl">
          <ac:chgData name="Zeinab Gholampour Dadaei" userId="dc498e58-20ed-4921-a8bb-d4c4fb25b896" providerId="ADAL" clId="{BD5C3ACD-8490-4F88-9B3B-82AA8B6C6134}" dt="2023-12-13T15:50:45.511" v="2259" actId="165"/>
          <ac:picMkLst>
            <pc:docMk/>
            <pc:sldMk cId="2387585742" sldId="312"/>
            <ac:picMk id="22" creationId="{D3FE7531-C4E9-2DC9-4983-68934A02C8E8}"/>
          </ac:picMkLst>
        </pc:picChg>
        <pc:cxnChg chg="add mod topLvl">
          <ac:chgData name="Zeinab Gholampour Dadaei" userId="dc498e58-20ed-4921-a8bb-d4c4fb25b896" providerId="ADAL" clId="{BD5C3ACD-8490-4F88-9B3B-82AA8B6C6134}" dt="2023-12-13T15:50:45.511" v="2259" actId="165"/>
          <ac:cxnSpMkLst>
            <pc:docMk/>
            <pc:sldMk cId="2387585742" sldId="312"/>
            <ac:cxnSpMk id="6" creationId="{5FA43A09-C8F5-D64B-3BEF-DFE68BC2E445}"/>
          </ac:cxnSpMkLst>
        </pc:cxnChg>
        <pc:cxnChg chg="add mod topLvl">
          <ac:chgData name="Zeinab Gholampour Dadaei" userId="dc498e58-20ed-4921-a8bb-d4c4fb25b896" providerId="ADAL" clId="{BD5C3ACD-8490-4F88-9B3B-82AA8B6C6134}" dt="2023-12-13T15:50:45.511" v="2259" actId="165"/>
          <ac:cxnSpMkLst>
            <pc:docMk/>
            <pc:sldMk cId="2387585742" sldId="312"/>
            <ac:cxnSpMk id="7" creationId="{7AD3F25B-0644-BB7E-0993-2097A2E43BCA}"/>
          </ac:cxnSpMkLst>
        </pc:cxnChg>
      </pc:sldChg>
      <pc:sldChg chg="addSp delSp modSp mod modTransition delAnim modAnim modNotesTx">
        <pc:chgData name="Zeinab Gholampour Dadaei" userId="dc498e58-20ed-4921-a8bb-d4c4fb25b896" providerId="ADAL" clId="{BD5C3ACD-8490-4F88-9B3B-82AA8B6C6134}" dt="2023-12-31T12:24:57.267" v="8251" actId="20577"/>
        <pc:sldMkLst>
          <pc:docMk/>
          <pc:sldMk cId="884651998" sldId="314"/>
        </pc:sldMkLst>
        <pc:spChg chg="mod">
          <ac:chgData name="Zeinab Gholampour Dadaei" userId="dc498e58-20ed-4921-a8bb-d4c4fb25b896" providerId="ADAL" clId="{BD5C3ACD-8490-4F88-9B3B-82AA8B6C6134}" dt="2023-12-13T16:09:53.024" v="2309"/>
          <ac:spMkLst>
            <pc:docMk/>
            <pc:sldMk cId="884651998" sldId="314"/>
            <ac:spMk id="9" creationId="{98DBFC67-979E-105D-5F79-46DB6E5D241B}"/>
          </ac:spMkLst>
        </pc:spChg>
        <pc:spChg chg="mod">
          <ac:chgData name="Zeinab Gholampour Dadaei" userId="dc498e58-20ed-4921-a8bb-d4c4fb25b896" providerId="ADAL" clId="{BD5C3ACD-8490-4F88-9B3B-82AA8B6C6134}" dt="2023-12-13T16:48:41.240" v="2756" actId="14100"/>
          <ac:spMkLst>
            <pc:docMk/>
            <pc:sldMk cId="884651998" sldId="314"/>
            <ac:spMk id="10" creationId="{AE0E9DAB-9586-4FA1-4780-FE8E5DFA29BD}"/>
          </ac:spMkLst>
        </pc:spChg>
        <pc:spChg chg="mod">
          <ac:chgData name="Zeinab Gholampour Dadaei" userId="dc498e58-20ed-4921-a8bb-d4c4fb25b896" providerId="ADAL" clId="{BD5C3ACD-8490-4F88-9B3B-82AA8B6C6134}" dt="2023-12-13T16:09:53.024" v="2309"/>
          <ac:spMkLst>
            <pc:docMk/>
            <pc:sldMk cId="884651998" sldId="314"/>
            <ac:spMk id="11" creationId="{4EE2BA0B-16FC-3BE0-07D8-FE34FC391B6C}"/>
          </ac:spMkLst>
        </pc:spChg>
        <pc:spChg chg="add mod">
          <ac:chgData name="Zeinab Gholampour Dadaei" userId="dc498e58-20ed-4921-a8bb-d4c4fb25b896" providerId="ADAL" clId="{BD5C3ACD-8490-4F88-9B3B-82AA8B6C6134}" dt="2023-12-13T16:09:53.024" v="2309"/>
          <ac:spMkLst>
            <pc:docMk/>
            <pc:sldMk cId="884651998" sldId="314"/>
            <ac:spMk id="12" creationId="{808CBAAE-9381-18C8-8ADD-CB38B0B661F7}"/>
          </ac:spMkLst>
        </pc:spChg>
        <pc:spChg chg="add mod">
          <ac:chgData name="Zeinab Gholampour Dadaei" userId="dc498e58-20ed-4921-a8bb-d4c4fb25b896" providerId="ADAL" clId="{BD5C3ACD-8490-4F88-9B3B-82AA8B6C6134}" dt="2023-12-13T16:09:53.024" v="2309"/>
          <ac:spMkLst>
            <pc:docMk/>
            <pc:sldMk cId="884651998" sldId="314"/>
            <ac:spMk id="13" creationId="{B378CB15-7A3E-7769-A919-113B9DA882C6}"/>
          </ac:spMkLst>
        </pc:spChg>
        <pc:spChg chg="add del mod">
          <ac:chgData name="Zeinab Gholampour Dadaei" userId="dc498e58-20ed-4921-a8bb-d4c4fb25b896" providerId="ADAL" clId="{BD5C3ACD-8490-4F88-9B3B-82AA8B6C6134}" dt="2023-12-13T16:12:56.494" v="2365" actId="478"/>
          <ac:spMkLst>
            <pc:docMk/>
            <pc:sldMk cId="884651998" sldId="314"/>
            <ac:spMk id="14" creationId="{AD768FD8-8DE4-9AD7-8491-CF573F55C0EA}"/>
          </ac:spMkLst>
        </pc:spChg>
        <pc:spChg chg="mod topLvl">
          <ac:chgData name="Zeinab Gholampour Dadaei" userId="dc498e58-20ed-4921-a8bb-d4c4fb25b896" providerId="ADAL" clId="{BD5C3ACD-8490-4F88-9B3B-82AA8B6C6134}" dt="2023-12-13T16:14:46.169" v="2426" actId="164"/>
          <ac:spMkLst>
            <pc:docMk/>
            <pc:sldMk cId="884651998" sldId="314"/>
            <ac:spMk id="17" creationId="{8A04D5EE-E5CB-5DF1-B3D2-B7C3BCBAC1C6}"/>
          </ac:spMkLst>
        </pc:spChg>
        <pc:spChg chg="mod topLvl">
          <ac:chgData name="Zeinab Gholampour Dadaei" userId="dc498e58-20ed-4921-a8bb-d4c4fb25b896" providerId="ADAL" clId="{BD5C3ACD-8490-4F88-9B3B-82AA8B6C6134}" dt="2023-12-13T16:14:46.169" v="2426" actId="164"/>
          <ac:spMkLst>
            <pc:docMk/>
            <pc:sldMk cId="884651998" sldId="314"/>
            <ac:spMk id="18" creationId="{F4A6003A-F3A9-1CF2-5A21-4F782573995E}"/>
          </ac:spMkLst>
        </pc:spChg>
        <pc:spChg chg="add mod">
          <ac:chgData name="Zeinab Gholampour Dadaei" userId="dc498e58-20ed-4921-a8bb-d4c4fb25b896" providerId="ADAL" clId="{BD5C3ACD-8490-4F88-9B3B-82AA8B6C6134}" dt="2023-12-13T16:14:41.513" v="2424" actId="164"/>
          <ac:spMkLst>
            <pc:docMk/>
            <pc:sldMk cId="884651998" sldId="314"/>
            <ac:spMk id="19" creationId="{8AFA287A-833C-F4DF-A491-459F756C92F7}"/>
          </ac:spMkLst>
        </pc:spChg>
        <pc:spChg chg="add mod">
          <ac:chgData name="Zeinab Gholampour Dadaei" userId="dc498e58-20ed-4921-a8bb-d4c4fb25b896" providerId="ADAL" clId="{BD5C3ACD-8490-4F88-9B3B-82AA8B6C6134}" dt="2023-12-13T16:14:41.513" v="2424" actId="164"/>
          <ac:spMkLst>
            <pc:docMk/>
            <pc:sldMk cId="884651998" sldId="314"/>
            <ac:spMk id="20" creationId="{588CD56A-9F98-DE88-07CE-ADF04E15697E}"/>
          </ac:spMkLst>
        </pc:spChg>
        <pc:spChg chg="add mod">
          <ac:chgData name="Zeinab Gholampour Dadaei" userId="dc498e58-20ed-4921-a8bb-d4c4fb25b896" providerId="ADAL" clId="{BD5C3ACD-8490-4F88-9B3B-82AA8B6C6134}" dt="2023-12-13T16:14:31.229" v="2419" actId="164"/>
          <ac:spMkLst>
            <pc:docMk/>
            <pc:sldMk cId="884651998" sldId="314"/>
            <ac:spMk id="21" creationId="{1533B2AC-8A0E-51FB-65DE-4BA484662E42}"/>
          </ac:spMkLst>
        </pc:spChg>
        <pc:spChg chg="add mod">
          <ac:chgData name="Zeinab Gholampour Dadaei" userId="dc498e58-20ed-4921-a8bb-d4c4fb25b896" providerId="ADAL" clId="{BD5C3ACD-8490-4F88-9B3B-82AA8B6C6134}" dt="2023-12-13T16:14:31.229" v="2419" actId="164"/>
          <ac:spMkLst>
            <pc:docMk/>
            <pc:sldMk cId="884651998" sldId="314"/>
            <ac:spMk id="22" creationId="{E91491C7-E542-B703-51E4-603C9872924C}"/>
          </ac:spMkLst>
        </pc:spChg>
        <pc:spChg chg="add del mod">
          <ac:chgData name="Zeinab Gholampour Dadaei" userId="dc498e58-20ed-4921-a8bb-d4c4fb25b896" providerId="ADAL" clId="{BD5C3ACD-8490-4F88-9B3B-82AA8B6C6134}" dt="2023-12-13T16:43:15.058" v="2708" actId="478"/>
          <ac:spMkLst>
            <pc:docMk/>
            <pc:sldMk cId="884651998" sldId="314"/>
            <ac:spMk id="46" creationId="{DFE96A39-52DE-0D40-20E6-556F438F7143}"/>
          </ac:spMkLst>
        </pc:spChg>
        <pc:grpChg chg="add del mod">
          <ac:chgData name="Zeinab Gholampour Dadaei" userId="dc498e58-20ed-4921-a8bb-d4c4fb25b896" providerId="ADAL" clId="{BD5C3ACD-8490-4F88-9B3B-82AA8B6C6134}" dt="2023-12-13T16:13:06.051" v="2386" actId="478"/>
          <ac:grpSpMkLst>
            <pc:docMk/>
            <pc:sldMk cId="884651998" sldId="314"/>
            <ac:grpSpMk id="7" creationId="{35E1B92D-80C1-347D-34F9-F6DAE1B9D1EA}"/>
          </ac:grpSpMkLst>
        </pc:grpChg>
        <pc:grpChg chg="add del mod">
          <ac:chgData name="Zeinab Gholampour Dadaei" userId="dc498e58-20ed-4921-a8bb-d4c4fb25b896" providerId="ADAL" clId="{BD5C3ACD-8490-4F88-9B3B-82AA8B6C6134}" dt="2023-12-13T16:13:21.801" v="2391" actId="165"/>
          <ac:grpSpMkLst>
            <pc:docMk/>
            <pc:sldMk cId="884651998" sldId="314"/>
            <ac:grpSpMk id="16" creationId="{190BF6B9-B1D0-0EE5-EA37-B551EDF761A8}"/>
          </ac:grpSpMkLst>
        </pc:grpChg>
        <pc:grpChg chg="add del mod">
          <ac:chgData name="Zeinab Gholampour Dadaei" userId="dc498e58-20ed-4921-a8bb-d4c4fb25b896" providerId="ADAL" clId="{BD5C3ACD-8490-4F88-9B3B-82AA8B6C6134}" dt="2023-12-13T16:29:16.733" v="2588" actId="478"/>
          <ac:grpSpMkLst>
            <pc:docMk/>
            <pc:sldMk cId="884651998" sldId="314"/>
            <ac:grpSpMk id="23" creationId="{024C65CB-A771-E23C-26E4-04C805C8CCF4}"/>
          </ac:grpSpMkLst>
        </pc:grpChg>
        <pc:grpChg chg="add del mod">
          <ac:chgData name="Zeinab Gholampour Dadaei" userId="dc498e58-20ed-4921-a8bb-d4c4fb25b896" providerId="ADAL" clId="{BD5C3ACD-8490-4F88-9B3B-82AA8B6C6134}" dt="2023-12-13T16:29:16.733" v="2588" actId="478"/>
          <ac:grpSpMkLst>
            <pc:docMk/>
            <pc:sldMk cId="884651998" sldId="314"/>
            <ac:grpSpMk id="24" creationId="{EAA844D6-8BEC-5037-3CCA-0678DAF41248}"/>
          </ac:grpSpMkLst>
        </pc:grpChg>
        <pc:grpChg chg="add mod ord">
          <ac:chgData name="Zeinab Gholampour Dadaei" userId="dc498e58-20ed-4921-a8bb-d4c4fb25b896" providerId="ADAL" clId="{BD5C3ACD-8490-4F88-9B3B-82AA8B6C6134}" dt="2023-12-13T16:17:44.078" v="2438" actId="166"/>
          <ac:grpSpMkLst>
            <pc:docMk/>
            <pc:sldMk cId="884651998" sldId="314"/>
            <ac:grpSpMk id="25" creationId="{F0E78E45-93E8-9887-5E34-9F1BEA4F4710}"/>
          </ac:grpSpMkLst>
        </pc:grpChg>
        <pc:picChg chg="del mod">
          <ac:chgData name="Zeinab Gholampour Dadaei" userId="dc498e58-20ed-4921-a8bb-d4c4fb25b896" providerId="ADAL" clId="{BD5C3ACD-8490-4F88-9B3B-82AA8B6C6134}" dt="2023-12-13T16:29:16.733" v="2588" actId="478"/>
          <ac:picMkLst>
            <pc:docMk/>
            <pc:sldMk cId="884651998" sldId="314"/>
            <ac:picMk id="2" creationId="{149481C1-BA4A-1371-1D34-E7E7DA57B3C8}"/>
          </ac:picMkLst>
        </pc:picChg>
        <pc:picChg chg="add mod">
          <ac:chgData name="Zeinab Gholampour Dadaei" userId="dc498e58-20ed-4921-a8bb-d4c4fb25b896" providerId="ADAL" clId="{BD5C3ACD-8490-4F88-9B3B-82AA8B6C6134}" dt="2023-12-13T16:09:53.024" v="2309"/>
          <ac:picMkLst>
            <pc:docMk/>
            <pc:sldMk cId="884651998" sldId="314"/>
            <ac:picMk id="3" creationId="{C6946263-5AAD-C14C-D0AF-4F5914BD1AAE}"/>
          </ac:picMkLst>
        </pc:picChg>
        <pc:picChg chg="add mod">
          <ac:chgData name="Zeinab Gholampour Dadaei" userId="dc498e58-20ed-4921-a8bb-d4c4fb25b896" providerId="ADAL" clId="{BD5C3ACD-8490-4F88-9B3B-82AA8B6C6134}" dt="2023-12-13T16:09:53.024" v="2309"/>
          <ac:picMkLst>
            <pc:docMk/>
            <pc:sldMk cId="884651998" sldId="314"/>
            <ac:picMk id="4" creationId="{AFBCEA61-B8AB-9DEE-14C3-BF4FDE93D8A7}"/>
          </ac:picMkLst>
        </pc:picChg>
        <pc:picChg chg="add mod">
          <ac:chgData name="Zeinab Gholampour Dadaei" userId="dc498e58-20ed-4921-a8bb-d4c4fb25b896" providerId="ADAL" clId="{BD5C3ACD-8490-4F88-9B3B-82AA8B6C6134}" dt="2023-12-13T16:13:03.298" v="2385" actId="1038"/>
          <ac:picMkLst>
            <pc:docMk/>
            <pc:sldMk cId="884651998" sldId="314"/>
            <ac:picMk id="15" creationId="{8EB91BC5-89B4-F602-1442-BF6834CE8F43}"/>
          </ac:picMkLst>
        </pc:picChg>
        <pc:cxnChg chg="add mod">
          <ac:chgData name="Zeinab Gholampour Dadaei" userId="dc498e58-20ed-4921-a8bb-d4c4fb25b896" providerId="ADAL" clId="{BD5C3ACD-8490-4F88-9B3B-82AA8B6C6134}" dt="2023-12-13T16:20:12.942" v="2490" actId="1582"/>
          <ac:cxnSpMkLst>
            <pc:docMk/>
            <pc:sldMk cId="884651998" sldId="314"/>
            <ac:cxnSpMk id="5" creationId="{0A52E6A9-C686-A254-EF06-7A60DEDC23E8}"/>
          </ac:cxnSpMkLst>
        </pc:cxnChg>
        <pc:cxnChg chg="add mod">
          <ac:chgData name="Zeinab Gholampour Dadaei" userId="dc498e58-20ed-4921-a8bb-d4c4fb25b896" providerId="ADAL" clId="{BD5C3ACD-8490-4F88-9B3B-82AA8B6C6134}" dt="2023-12-13T16:09:53.024" v="2309"/>
          <ac:cxnSpMkLst>
            <pc:docMk/>
            <pc:sldMk cId="884651998" sldId="314"/>
            <ac:cxnSpMk id="6" creationId="{13C140C9-C10D-3A4E-6BDA-313F641B007B}"/>
          </ac:cxnSpMkLst>
        </pc:cxnChg>
        <pc:cxnChg chg="add mod">
          <ac:chgData name="Zeinab Gholampour Dadaei" userId="dc498e58-20ed-4921-a8bb-d4c4fb25b896" providerId="ADAL" clId="{BD5C3ACD-8490-4F88-9B3B-82AA8B6C6134}" dt="2023-12-13T16:20:12.942" v="2490" actId="1582"/>
          <ac:cxnSpMkLst>
            <pc:docMk/>
            <pc:sldMk cId="884651998" sldId="314"/>
            <ac:cxnSpMk id="26" creationId="{455AA7D6-AD1F-5F00-DA83-CB9F63FA79C4}"/>
          </ac:cxnSpMkLst>
        </pc:cxnChg>
        <pc:cxnChg chg="add del mod">
          <ac:chgData name="Zeinab Gholampour Dadaei" userId="dc498e58-20ed-4921-a8bb-d4c4fb25b896" providerId="ADAL" clId="{BD5C3ACD-8490-4F88-9B3B-82AA8B6C6134}" dt="2023-12-13T16:30:02.534" v="2592" actId="478"/>
          <ac:cxnSpMkLst>
            <pc:docMk/>
            <pc:sldMk cId="884651998" sldId="314"/>
            <ac:cxnSpMk id="27" creationId="{9DB2E82A-ACDF-3F52-F0F0-BA1EE2AE6E38}"/>
          </ac:cxnSpMkLst>
        </pc:cxnChg>
        <pc:cxnChg chg="add mod">
          <ac:chgData name="Zeinab Gholampour Dadaei" userId="dc498e58-20ed-4921-a8bb-d4c4fb25b896" providerId="ADAL" clId="{BD5C3ACD-8490-4F88-9B3B-82AA8B6C6134}" dt="2023-12-13T16:20:12.942" v="2490" actId="1582"/>
          <ac:cxnSpMkLst>
            <pc:docMk/>
            <pc:sldMk cId="884651998" sldId="314"/>
            <ac:cxnSpMk id="28" creationId="{F1624FED-A8B3-79E2-0CDC-F3B400C411F6}"/>
          </ac:cxnSpMkLst>
        </pc:cxnChg>
        <pc:cxnChg chg="add mod">
          <ac:chgData name="Zeinab Gholampour Dadaei" userId="dc498e58-20ed-4921-a8bb-d4c4fb25b896" providerId="ADAL" clId="{BD5C3ACD-8490-4F88-9B3B-82AA8B6C6134}" dt="2023-12-13T16:20:12.942" v="2490" actId="1582"/>
          <ac:cxnSpMkLst>
            <pc:docMk/>
            <pc:sldMk cId="884651998" sldId="314"/>
            <ac:cxnSpMk id="32" creationId="{F81AF268-294D-0D0B-935F-5A12BC27C5C5}"/>
          </ac:cxnSpMkLst>
        </pc:cxnChg>
        <pc:cxnChg chg="add del mod">
          <ac:chgData name="Zeinab Gholampour Dadaei" userId="dc498e58-20ed-4921-a8bb-d4c4fb25b896" providerId="ADAL" clId="{BD5C3ACD-8490-4F88-9B3B-82AA8B6C6134}" dt="2023-12-13T16:23:37.794" v="2492" actId="478"/>
          <ac:cxnSpMkLst>
            <pc:docMk/>
            <pc:sldMk cId="884651998" sldId="314"/>
            <ac:cxnSpMk id="45" creationId="{D7E82BEE-0C66-31F4-AB76-BDAD80E48CC5}"/>
          </ac:cxnSpMkLst>
        </pc:cxnChg>
      </pc:sldChg>
      <pc:sldChg chg="modSp del mod">
        <pc:chgData name="Zeinab Gholampour Dadaei" userId="dc498e58-20ed-4921-a8bb-d4c4fb25b896" providerId="ADAL" clId="{BD5C3ACD-8490-4F88-9B3B-82AA8B6C6134}" dt="2023-12-13T22:46:29.888" v="3531" actId="47"/>
        <pc:sldMkLst>
          <pc:docMk/>
          <pc:sldMk cId="4062885179" sldId="315"/>
        </pc:sldMkLst>
        <pc:picChg chg="mod">
          <ac:chgData name="Zeinab Gholampour Dadaei" userId="dc498e58-20ed-4921-a8bb-d4c4fb25b896" providerId="ADAL" clId="{BD5C3ACD-8490-4F88-9B3B-82AA8B6C6134}" dt="2023-12-13T22:09:14.969" v="3146" actId="1076"/>
          <ac:picMkLst>
            <pc:docMk/>
            <pc:sldMk cId="4062885179" sldId="315"/>
            <ac:picMk id="2" creationId="{392E2725-0437-228A-2796-3853FA0FE44A}"/>
          </ac:picMkLst>
        </pc:picChg>
      </pc:sldChg>
      <pc:sldChg chg="addSp delSp modSp add del mod modTransition modAnim">
        <pc:chgData name="Zeinab Gholampour Dadaei" userId="dc498e58-20ed-4921-a8bb-d4c4fb25b896" providerId="ADAL" clId="{BD5C3ACD-8490-4F88-9B3B-82AA8B6C6134}" dt="2023-12-14T10:36:51.806" v="5493" actId="47"/>
        <pc:sldMkLst>
          <pc:docMk/>
          <pc:sldMk cId="875622915" sldId="316"/>
        </pc:sldMkLst>
        <pc:spChg chg="add mod topLvl">
          <ac:chgData name="Zeinab Gholampour Dadaei" userId="dc498e58-20ed-4921-a8bb-d4c4fb25b896" providerId="ADAL" clId="{BD5C3ACD-8490-4F88-9B3B-82AA8B6C6134}" dt="2023-12-14T10:20:47.435" v="4894" actId="164"/>
          <ac:spMkLst>
            <pc:docMk/>
            <pc:sldMk cId="875622915" sldId="316"/>
            <ac:spMk id="2" creationId="{E4EB26A7-294B-220E-76C9-1B8F7F71392A}"/>
          </ac:spMkLst>
        </pc:spChg>
        <pc:spChg chg="add mod topLvl">
          <ac:chgData name="Zeinab Gholampour Dadaei" userId="dc498e58-20ed-4921-a8bb-d4c4fb25b896" providerId="ADAL" clId="{BD5C3ACD-8490-4F88-9B3B-82AA8B6C6134}" dt="2023-12-14T10:20:50.790" v="4895" actId="164"/>
          <ac:spMkLst>
            <pc:docMk/>
            <pc:sldMk cId="875622915" sldId="316"/>
            <ac:spMk id="3" creationId="{0A033062-B6AA-E486-769F-E539D8318A22}"/>
          </ac:spMkLst>
        </pc:spChg>
        <pc:spChg chg="add mod topLvl">
          <ac:chgData name="Zeinab Gholampour Dadaei" userId="dc498e58-20ed-4921-a8bb-d4c4fb25b896" providerId="ADAL" clId="{BD5C3ACD-8490-4F88-9B3B-82AA8B6C6134}" dt="2023-12-14T10:20:53.298" v="4896" actId="164"/>
          <ac:spMkLst>
            <pc:docMk/>
            <pc:sldMk cId="875622915" sldId="316"/>
            <ac:spMk id="7" creationId="{02ED497A-68E5-F3B5-75D3-7AFF1F12ADE0}"/>
          </ac:spMkLst>
        </pc:spChg>
        <pc:spChg chg="add mod topLvl">
          <ac:chgData name="Zeinab Gholampour Dadaei" userId="dc498e58-20ed-4921-a8bb-d4c4fb25b896" providerId="ADAL" clId="{BD5C3ACD-8490-4F88-9B3B-82AA8B6C6134}" dt="2023-12-14T10:20:50.790" v="4895" actId="164"/>
          <ac:spMkLst>
            <pc:docMk/>
            <pc:sldMk cId="875622915" sldId="316"/>
            <ac:spMk id="13" creationId="{C226B575-1420-E547-82D5-2685C778068F}"/>
          </ac:spMkLst>
        </pc:spChg>
        <pc:spChg chg="add mod topLvl">
          <ac:chgData name="Zeinab Gholampour Dadaei" userId="dc498e58-20ed-4921-a8bb-d4c4fb25b896" providerId="ADAL" clId="{BD5C3ACD-8490-4F88-9B3B-82AA8B6C6134}" dt="2023-12-14T10:20:53.298" v="4896" actId="164"/>
          <ac:spMkLst>
            <pc:docMk/>
            <pc:sldMk cId="875622915" sldId="316"/>
            <ac:spMk id="14" creationId="{57DB73C0-18E0-1FA7-A797-699C57379FC2}"/>
          </ac:spMkLst>
        </pc:spChg>
        <pc:spChg chg="add mod topLvl">
          <ac:chgData name="Zeinab Gholampour Dadaei" userId="dc498e58-20ed-4921-a8bb-d4c4fb25b896" providerId="ADAL" clId="{BD5C3ACD-8490-4F88-9B3B-82AA8B6C6134}" dt="2023-12-14T10:20:47.435" v="4894" actId="164"/>
          <ac:spMkLst>
            <pc:docMk/>
            <pc:sldMk cId="875622915" sldId="316"/>
            <ac:spMk id="15" creationId="{03133FE7-A84C-8953-E7F7-94BB3AB91E0B}"/>
          </ac:spMkLst>
        </pc:spChg>
        <pc:spChg chg="add mod ord">
          <ac:chgData name="Zeinab Gholampour Dadaei" userId="dc498e58-20ed-4921-a8bb-d4c4fb25b896" providerId="ADAL" clId="{BD5C3ACD-8490-4F88-9B3B-82AA8B6C6134}" dt="2023-12-14T10:20:19.948" v="4884" actId="165"/>
          <ac:spMkLst>
            <pc:docMk/>
            <pc:sldMk cId="875622915" sldId="316"/>
            <ac:spMk id="20" creationId="{82128A3E-43AF-2546-AABD-78A8F8ABF482}"/>
          </ac:spMkLst>
        </pc:spChg>
        <pc:spChg chg="add del mod ord">
          <ac:chgData name="Zeinab Gholampour Dadaei" userId="dc498e58-20ed-4921-a8bb-d4c4fb25b896" providerId="ADAL" clId="{BD5C3ACD-8490-4F88-9B3B-82AA8B6C6134}" dt="2023-12-14T09:31:36.152" v="3808" actId="478"/>
          <ac:spMkLst>
            <pc:docMk/>
            <pc:sldMk cId="875622915" sldId="316"/>
            <ac:spMk id="23" creationId="{43F6EAE9-D8A0-517F-4323-22A21DB21DD5}"/>
          </ac:spMkLst>
        </pc:spChg>
        <pc:spChg chg="add mod">
          <ac:chgData name="Zeinab Gholampour Dadaei" userId="dc498e58-20ed-4921-a8bb-d4c4fb25b896" providerId="ADAL" clId="{BD5C3ACD-8490-4F88-9B3B-82AA8B6C6134}" dt="2023-12-14T10:20:19.948" v="4884" actId="165"/>
          <ac:spMkLst>
            <pc:docMk/>
            <pc:sldMk cId="875622915" sldId="316"/>
            <ac:spMk id="24" creationId="{AC3CD437-595F-572C-680D-858651B2755C}"/>
          </ac:spMkLst>
        </pc:spChg>
        <pc:spChg chg="add mod">
          <ac:chgData name="Zeinab Gholampour Dadaei" userId="dc498e58-20ed-4921-a8bb-d4c4fb25b896" providerId="ADAL" clId="{BD5C3ACD-8490-4F88-9B3B-82AA8B6C6134}" dt="2023-12-14T10:20:19.948" v="4884" actId="165"/>
          <ac:spMkLst>
            <pc:docMk/>
            <pc:sldMk cId="875622915" sldId="316"/>
            <ac:spMk id="26" creationId="{E9067B1C-5ED6-671D-6D66-C1E69DBEDD9B}"/>
          </ac:spMkLst>
        </pc:spChg>
        <pc:spChg chg="add mod ord topLvl">
          <ac:chgData name="Zeinab Gholampour Dadaei" userId="dc498e58-20ed-4921-a8bb-d4c4fb25b896" providerId="ADAL" clId="{BD5C3ACD-8490-4F88-9B3B-82AA8B6C6134}" dt="2023-12-14T10:20:50.790" v="4895" actId="164"/>
          <ac:spMkLst>
            <pc:docMk/>
            <pc:sldMk cId="875622915" sldId="316"/>
            <ac:spMk id="37" creationId="{E504C5C0-DF05-097E-F48B-F3FF924E9A87}"/>
          </ac:spMkLst>
        </pc:spChg>
        <pc:spChg chg="add del mod">
          <ac:chgData name="Zeinab Gholampour Dadaei" userId="dc498e58-20ed-4921-a8bb-d4c4fb25b896" providerId="ADAL" clId="{BD5C3ACD-8490-4F88-9B3B-82AA8B6C6134}" dt="2023-12-14T09:38:21.660" v="3872" actId="478"/>
          <ac:spMkLst>
            <pc:docMk/>
            <pc:sldMk cId="875622915" sldId="316"/>
            <ac:spMk id="38" creationId="{61AD1AE6-1A1F-D7B7-1509-9557B0FFFBCA}"/>
          </ac:spMkLst>
        </pc:spChg>
        <pc:spChg chg="add mod topLvl">
          <ac:chgData name="Zeinab Gholampour Dadaei" userId="dc498e58-20ed-4921-a8bb-d4c4fb25b896" providerId="ADAL" clId="{BD5C3ACD-8490-4F88-9B3B-82AA8B6C6134}" dt="2023-12-14T10:20:47.435" v="4894" actId="164"/>
          <ac:spMkLst>
            <pc:docMk/>
            <pc:sldMk cId="875622915" sldId="316"/>
            <ac:spMk id="40" creationId="{9506333B-853E-5ED4-24AE-E7826A29A9A3}"/>
          </ac:spMkLst>
        </pc:spChg>
        <pc:spChg chg="mod">
          <ac:chgData name="Zeinab Gholampour Dadaei" userId="dc498e58-20ed-4921-a8bb-d4c4fb25b896" providerId="ADAL" clId="{BD5C3ACD-8490-4F88-9B3B-82AA8B6C6134}" dt="2023-12-14T10:20:23.982" v="4885" actId="165"/>
          <ac:spMkLst>
            <pc:docMk/>
            <pc:sldMk cId="875622915" sldId="316"/>
            <ac:spMk id="43" creationId="{A51F72C5-4750-C732-0902-99B291B9EE67}"/>
          </ac:spMkLst>
        </pc:spChg>
        <pc:spChg chg="mod">
          <ac:chgData name="Zeinab Gholampour Dadaei" userId="dc498e58-20ed-4921-a8bb-d4c4fb25b896" providerId="ADAL" clId="{BD5C3ACD-8490-4F88-9B3B-82AA8B6C6134}" dt="2023-12-14T10:20:23.982" v="4885" actId="165"/>
          <ac:spMkLst>
            <pc:docMk/>
            <pc:sldMk cId="875622915" sldId="316"/>
            <ac:spMk id="44" creationId="{F96F67C0-2C43-EDBB-7B40-C81DE0EA4AF4}"/>
          </ac:spMkLst>
        </pc:spChg>
        <pc:spChg chg="mod">
          <ac:chgData name="Zeinab Gholampour Dadaei" userId="dc498e58-20ed-4921-a8bb-d4c4fb25b896" providerId="ADAL" clId="{BD5C3ACD-8490-4F88-9B3B-82AA8B6C6134}" dt="2023-12-14T09:42:46.018" v="3910"/>
          <ac:spMkLst>
            <pc:docMk/>
            <pc:sldMk cId="875622915" sldId="316"/>
            <ac:spMk id="46" creationId="{47A623EE-C256-01E4-774F-BE9AC716BF7D}"/>
          </ac:spMkLst>
        </pc:spChg>
        <pc:spChg chg="mod">
          <ac:chgData name="Zeinab Gholampour Dadaei" userId="dc498e58-20ed-4921-a8bb-d4c4fb25b896" providerId="ADAL" clId="{BD5C3ACD-8490-4F88-9B3B-82AA8B6C6134}" dt="2023-12-14T09:42:46.018" v="3910"/>
          <ac:spMkLst>
            <pc:docMk/>
            <pc:sldMk cId="875622915" sldId="316"/>
            <ac:spMk id="47" creationId="{20CD10E0-ABCE-0270-8AAC-6264A1231D23}"/>
          </ac:spMkLst>
        </pc:spChg>
        <pc:spChg chg="mod">
          <ac:chgData name="Zeinab Gholampour Dadaei" userId="dc498e58-20ed-4921-a8bb-d4c4fb25b896" providerId="ADAL" clId="{BD5C3ACD-8490-4F88-9B3B-82AA8B6C6134}" dt="2023-12-14T10:20:23.982" v="4885" actId="165"/>
          <ac:spMkLst>
            <pc:docMk/>
            <pc:sldMk cId="875622915" sldId="316"/>
            <ac:spMk id="49" creationId="{DEAB8C9D-C751-4C12-ED13-4C16C214B1D7}"/>
          </ac:spMkLst>
        </pc:spChg>
        <pc:spChg chg="mod">
          <ac:chgData name="Zeinab Gholampour Dadaei" userId="dc498e58-20ed-4921-a8bb-d4c4fb25b896" providerId="ADAL" clId="{BD5C3ACD-8490-4F88-9B3B-82AA8B6C6134}" dt="2023-12-14T10:20:23.982" v="4885" actId="165"/>
          <ac:spMkLst>
            <pc:docMk/>
            <pc:sldMk cId="875622915" sldId="316"/>
            <ac:spMk id="50" creationId="{1AAD8A79-0A84-43AB-A2EE-8CA925BBA238}"/>
          </ac:spMkLst>
        </pc:spChg>
        <pc:spChg chg="add del">
          <ac:chgData name="Zeinab Gholampour Dadaei" userId="dc498e58-20ed-4921-a8bb-d4c4fb25b896" providerId="ADAL" clId="{BD5C3ACD-8490-4F88-9B3B-82AA8B6C6134}" dt="2023-12-14T09:51:13.160" v="3945" actId="478"/>
          <ac:spMkLst>
            <pc:docMk/>
            <pc:sldMk cId="875622915" sldId="316"/>
            <ac:spMk id="55" creationId="{EE5D0349-71AC-EC25-95DB-3CC9A10DAACC}"/>
          </ac:spMkLst>
        </pc:spChg>
        <pc:spChg chg="add del mod ord">
          <ac:chgData name="Zeinab Gholampour Dadaei" userId="dc498e58-20ed-4921-a8bb-d4c4fb25b896" providerId="ADAL" clId="{BD5C3ACD-8490-4F88-9B3B-82AA8B6C6134}" dt="2023-12-14T09:57:54.202" v="3959" actId="478"/>
          <ac:spMkLst>
            <pc:docMk/>
            <pc:sldMk cId="875622915" sldId="316"/>
            <ac:spMk id="56" creationId="{DA1AC9B0-5E5B-9DDF-05DA-576E9192DDA9}"/>
          </ac:spMkLst>
        </pc:spChg>
        <pc:spChg chg="add mod topLvl">
          <ac:chgData name="Zeinab Gholampour Dadaei" userId="dc498e58-20ed-4921-a8bb-d4c4fb25b896" providerId="ADAL" clId="{BD5C3ACD-8490-4F88-9B3B-82AA8B6C6134}" dt="2023-12-14T10:20:53.298" v="4896" actId="164"/>
          <ac:spMkLst>
            <pc:docMk/>
            <pc:sldMk cId="875622915" sldId="316"/>
            <ac:spMk id="58" creationId="{E9EE9417-E1A4-0F12-2DC1-8760058A108E}"/>
          </ac:spMkLst>
        </pc:spChg>
        <pc:spChg chg="mod">
          <ac:chgData name="Zeinab Gholampour Dadaei" userId="dc498e58-20ed-4921-a8bb-d4c4fb25b896" providerId="ADAL" clId="{BD5C3ACD-8490-4F88-9B3B-82AA8B6C6134}" dt="2023-12-14T10:20:19.948" v="4884" actId="165"/>
          <ac:spMkLst>
            <pc:docMk/>
            <pc:sldMk cId="875622915" sldId="316"/>
            <ac:spMk id="63" creationId="{CF283360-E5AF-00CE-0F01-F623D1CF0CDB}"/>
          </ac:spMkLst>
        </pc:spChg>
        <pc:spChg chg="mod">
          <ac:chgData name="Zeinab Gholampour Dadaei" userId="dc498e58-20ed-4921-a8bb-d4c4fb25b896" providerId="ADAL" clId="{BD5C3ACD-8490-4F88-9B3B-82AA8B6C6134}" dt="2023-12-14T10:20:19.948" v="4884" actId="165"/>
          <ac:spMkLst>
            <pc:docMk/>
            <pc:sldMk cId="875622915" sldId="316"/>
            <ac:spMk id="64" creationId="{55DECD3E-F8D9-384C-CC13-604A18957169}"/>
          </ac:spMkLst>
        </pc:spChg>
        <pc:spChg chg="mod">
          <ac:chgData name="Zeinab Gholampour Dadaei" userId="dc498e58-20ed-4921-a8bb-d4c4fb25b896" providerId="ADAL" clId="{BD5C3ACD-8490-4F88-9B3B-82AA8B6C6134}" dt="2023-12-14T10:20:19.948" v="4884" actId="165"/>
          <ac:spMkLst>
            <pc:docMk/>
            <pc:sldMk cId="875622915" sldId="316"/>
            <ac:spMk id="66" creationId="{70EB6DCB-D285-7C2F-3597-673E5FF7538E}"/>
          </ac:spMkLst>
        </pc:spChg>
        <pc:spChg chg="mod">
          <ac:chgData name="Zeinab Gholampour Dadaei" userId="dc498e58-20ed-4921-a8bb-d4c4fb25b896" providerId="ADAL" clId="{BD5C3ACD-8490-4F88-9B3B-82AA8B6C6134}" dt="2023-12-14T10:20:19.948" v="4884" actId="165"/>
          <ac:spMkLst>
            <pc:docMk/>
            <pc:sldMk cId="875622915" sldId="316"/>
            <ac:spMk id="67" creationId="{1B548F85-AA7F-5D85-E3E4-258512542E8C}"/>
          </ac:spMkLst>
        </pc:spChg>
        <pc:spChg chg="mod">
          <ac:chgData name="Zeinab Gholampour Dadaei" userId="dc498e58-20ed-4921-a8bb-d4c4fb25b896" providerId="ADAL" clId="{BD5C3ACD-8490-4F88-9B3B-82AA8B6C6134}" dt="2023-12-14T10:20:19.948" v="4884" actId="165"/>
          <ac:spMkLst>
            <pc:docMk/>
            <pc:sldMk cId="875622915" sldId="316"/>
            <ac:spMk id="69" creationId="{5158EFDB-DBB0-F504-2705-2EBA9B8E767C}"/>
          </ac:spMkLst>
        </pc:spChg>
        <pc:spChg chg="mod">
          <ac:chgData name="Zeinab Gholampour Dadaei" userId="dc498e58-20ed-4921-a8bb-d4c4fb25b896" providerId="ADAL" clId="{BD5C3ACD-8490-4F88-9B3B-82AA8B6C6134}" dt="2023-12-14T10:20:19.948" v="4884" actId="165"/>
          <ac:spMkLst>
            <pc:docMk/>
            <pc:sldMk cId="875622915" sldId="316"/>
            <ac:spMk id="70" creationId="{5110C6F3-19D4-5B6F-6D1D-A8E0A92D5F20}"/>
          </ac:spMkLst>
        </pc:spChg>
        <pc:spChg chg="mod">
          <ac:chgData name="Zeinab Gholampour Dadaei" userId="dc498e58-20ed-4921-a8bb-d4c4fb25b896" providerId="ADAL" clId="{BD5C3ACD-8490-4F88-9B3B-82AA8B6C6134}" dt="2023-12-14T10:23:01.338" v="5082"/>
          <ac:spMkLst>
            <pc:docMk/>
            <pc:sldMk cId="875622915" sldId="316"/>
            <ac:spMk id="84" creationId="{7A58BE10-1E52-2A16-CE00-AD8583BD9C52}"/>
          </ac:spMkLst>
        </pc:spChg>
        <pc:spChg chg="mod">
          <ac:chgData name="Zeinab Gholampour Dadaei" userId="dc498e58-20ed-4921-a8bb-d4c4fb25b896" providerId="ADAL" clId="{BD5C3ACD-8490-4F88-9B3B-82AA8B6C6134}" dt="2023-12-14T10:23:01.338" v="5082"/>
          <ac:spMkLst>
            <pc:docMk/>
            <pc:sldMk cId="875622915" sldId="316"/>
            <ac:spMk id="85" creationId="{474A673B-2D68-DF0E-A729-12BF6A6A391C}"/>
          </ac:spMkLst>
        </pc:spChg>
        <pc:spChg chg="mod">
          <ac:chgData name="Zeinab Gholampour Dadaei" userId="dc498e58-20ed-4921-a8bb-d4c4fb25b896" providerId="ADAL" clId="{BD5C3ACD-8490-4F88-9B3B-82AA8B6C6134}" dt="2023-12-14T10:23:01.338" v="5082"/>
          <ac:spMkLst>
            <pc:docMk/>
            <pc:sldMk cId="875622915" sldId="316"/>
            <ac:spMk id="89" creationId="{18D32DF4-0A21-A0AE-2A79-35DE9A7EBA15}"/>
          </ac:spMkLst>
        </pc:spChg>
        <pc:spChg chg="mod">
          <ac:chgData name="Zeinab Gholampour Dadaei" userId="dc498e58-20ed-4921-a8bb-d4c4fb25b896" providerId="ADAL" clId="{BD5C3ACD-8490-4F88-9B3B-82AA8B6C6134}" dt="2023-12-14T10:23:01.338" v="5082"/>
          <ac:spMkLst>
            <pc:docMk/>
            <pc:sldMk cId="875622915" sldId="316"/>
            <ac:spMk id="91" creationId="{BD9A07C5-161F-1294-D61E-3A094E0A872A}"/>
          </ac:spMkLst>
        </pc:spChg>
        <pc:spChg chg="mod">
          <ac:chgData name="Zeinab Gholampour Dadaei" userId="dc498e58-20ed-4921-a8bb-d4c4fb25b896" providerId="ADAL" clId="{BD5C3ACD-8490-4F88-9B3B-82AA8B6C6134}" dt="2023-12-14T10:23:01.338" v="5082"/>
          <ac:spMkLst>
            <pc:docMk/>
            <pc:sldMk cId="875622915" sldId="316"/>
            <ac:spMk id="93" creationId="{AC4E41F9-C010-DFB8-FD8D-6DED76FC7DAA}"/>
          </ac:spMkLst>
        </pc:spChg>
        <pc:spChg chg="mod">
          <ac:chgData name="Zeinab Gholampour Dadaei" userId="dc498e58-20ed-4921-a8bb-d4c4fb25b896" providerId="ADAL" clId="{BD5C3ACD-8490-4F88-9B3B-82AA8B6C6134}" dt="2023-12-14T10:23:01.338" v="5082"/>
          <ac:spMkLst>
            <pc:docMk/>
            <pc:sldMk cId="875622915" sldId="316"/>
            <ac:spMk id="95" creationId="{B94A5B5E-5351-9E3F-7C00-711CFBDBD03A}"/>
          </ac:spMkLst>
        </pc:spChg>
        <pc:spChg chg="mod">
          <ac:chgData name="Zeinab Gholampour Dadaei" userId="dc498e58-20ed-4921-a8bb-d4c4fb25b896" providerId="ADAL" clId="{BD5C3ACD-8490-4F88-9B3B-82AA8B6C6134}" dt="2023-12-14T10:23:15.968" v="5084"/>
          <ac:spMkLst>
            <pc:docMk/>
            <pc:sldMk cId="875622915" sldId="316"/>
            <ac:spMk id="98" creationId="{3540DBCE-57C1-97CF-FD2E-956E0405AC16}"/>
          </ac:spMkLst>
        </pc:spChg>
        <pc:spChg chg="mod">
          <ac:chgData name="Zeinab Gholampour Dadaei" userId="dc498e58-20ed-4921-a8bb-d4c4fb25b896" providerId="ADAL" clId="{BD5C3ACD-8490-4F88-9B3B-82AA8B6C6134}" dt="2023-12-14T10:23:15.968" v="5084"/>
          <ac:spMkLst>
            <pc:docMk/>
            <pc:sldMk cId="875622915" sldId="316"/>
            <ac:spMk id="99" creationId="{9B16D2F0-302C-82E7-04C3-DA524F4EE103}"/>
          </ac:spMkLst>
        </pc:spChg>
        <pc:spChg chg="mod">
          <ac:chgData name="Zeinab Gholampour Dadaei" userId="dc498e58-20ed-4921-a8bb-d4c4fb25b896" providerId="ADAL" clId="{BD5C3ACD-8490-4F88-9B3B-82AA8B6C6134}" dt="2023-12-14T10:23:15.968" v="5084"/>
          <ac:spMkLst>
            <pc:docMk/>
            <pc:sldMk cId="875622915" sldId="316"/>
            <ac:spMk id="100" creationId="{897C38F3-BD16-8BA8-3282-F6EB5751FB5C}"/>
          </ac:spMkLst>
        </pc:spChg>
        <pc:spChg chg="mod">
          <ac:chgData name="Zeinab Gholampour Dadaei" userId="dc498e58-20ed-4921-a8bb-d4c4fb25b896" providerId="ADAL" clId="{BD5C3ACD-8490-4F88-9B3B-82AA8B6C6134}" dt="2023-12-14T10:23:15.968" v="5084"/>
          <ac:spMkLst>
            <pc:docMk/>
            <pc:sldMk cId="875622915" sldId="316"/>
            <ac:spMk id="105" creationId="{9D7CA2A2-F412-30E5-ED95-0897751419D2}"/>
          </ac:spMkLst>
        </pc:spChg>
        <pc:spChg chg="mod">
          <ac:chgData name="Zeinab Gholampour Dadaei" userId="dc498e58-20ed-4921-a8bb-d4c4fb25b896" providerId="ADAL" clId="{BD5C3ACD-8490-4F88-9B3B-82AA8B6C6134}" dt="2023-12-14T10:23:15.968" v="5084"/>
          <ac:spMkLst>
            <pc:docMk/>
            <pc:sldMk cId="875622915" sldId="316"/>
            <ac:spMk id="106" creationId="{B1AFEF86-F6F8-ED34-68EB-A8B23D46615B}"/>
          </ac:spMkLst>
        </pc:spChg>
        <pc:spChg chg="mod">
          <ac:chgData name="Zeinab Gholampour Dadaei" userId="dc498e58-20ed-4921-a8bb-d4c4fb25b896" providerId="ADAL" clId="{BD5C3ACD-8490-4F88-9B3B-82AA8B6C6134}" dt="2023-12-14T10:23:15.968" v="5084"/>
          <ac:spMkLst>
            <pc:docMk/>
            <pc:sldMk cId="875622915" sldId="316"/>
            <ac:spMk id="107" creationId="{7E0244C3-7A68-970C-8D5C-F107590D77E9}"/>
          </ac:spMkLst>
        </pc:spChg>
        <pc:spChg chg="mod">
          <ac:chgData name="Zeinab Gholampour Dadaei" userId="dc498e58-20ed-4921-a8bb-d4c4fb25b896" providerId="ADAL" clId="{BD5C3ACD-8490-4F88-9B3B-82AA8B6C6134}" dt="2023-12-14T10:23:15.968" v="5084"/>
          <ac:spMkLst>
            <pc:docMk/>
            <pc:sldMk cId="875622915" sldId="316"/>
            <ac:spMk id="108" creationId="{242EF8BE-B0EE-76D9-DA00-51C6CDAD17A1}"/>
          </ac:spMkLst>
        </pc:spChg>
        <pc:spChg chg="mod">
          <ac:chgData name="Zeinab Gholampour Dadaei" userId="dc498e58-20ed-4921-a8bb-d4c4fb25b896" providerId="ADAL" clId="{BD5C3ACD-8490-4F88-9B3B-82AA8B6C6134}" dt="2023-12-14T10:23:25.773" v="5086"/>
          <ac:spMkLst>
            <pc:docMk/>
            <pc:sldMk cId="875622915" sldId="316"/>
            <ac:spMk id="110" creationId="{7A86A62F-E4B9-1A4D-9144-AB536FBD0EA9}"/>
          </ac:spMkLst>
        </pc:spChg>
        <pc:spChg chg="mod">
          <ac:chgData name="Zeinab Gholampour Dadaei" userId="dc498e58-20ed-4921-a8bb-d4c4fb25b896" providerId="ADAL" clId="{BD5C3ACD-8490-4F88-9B3B-82AA8B6C6134}" dt="2023-12-14T10:23:25.773" v="5086"/>
          <ac:spMkLst>
            <pc:docMk/>
            <pc:sldMk cId="875622915" sldId="316"/>
            <ac:spMk id="111" creationId="{1EDE6E65-3F0F-34F2-AE63-E58F1A8C9F75}"/>
          </ac:spMkLst>
        </pc:spChg>
        <pc:spChg chg="mod">
          <ac:chgData name="Zeinab Gholampour Dadaei" userId="dc498e58-20ed-4921-a8bb-d4c4fb25b896" providerId="ADAL" clId="{BD5C3ACD-8490-4F88-9B3B-82AA8B6C6134}" dt="2023-12-14T10:23:25.773" v="5086"/>
          <ac:spMkLst>
            <pc:docMk/>
            <pc:sldMk cId="875622915" sldId="316"/>
            <ac:spMk id="112" creationId="{07BFA768-2A55-155F-AB11-0B31D952BEC5}"/>
          </ac:spMkLst>
        </pc:spChg>
        <pc:spChg chg="mod">
          <ac:chgData name="Zeinab Gholampour Dadaei" userId="dc498e58-20ed-4921-a8bb-d4c4fb25b896" providerId="ADAL" clId="{BD5C3ACD-8490-4F88-9B3B-82AA8B6C6134}" dt="2023-12-14T10:23:25.773" v="5086"/>
          <ac:spMkLst>
            <pc:docMk/>
            <pc:sldMk cId="875622915" sldId="316"/>
            <ac:spMk id="119" creationId="{207C65D7-3278-FAAE-80F8-85420A9EF0F5}"/>
          </ac:spMkLst>
        </pc:spChg>
        <pc:spChg chg="mod">
          <ac:chgData name="Zeinab Gholampour Dadaei" userId="dc498e58-20ed-4921-a8bb-d4c4fb25b896" providerId="ADAL" clId="{BD5C3ACD-8490-4F88-9B3B-82AA8B6C6134}" dt="2023-12-14T10:23:25.773" v="5086"/>
          <ac:spMkLst>
            <pc:docMk/>
            <pc:sldMk cId="875622915" sldId="316"/>
            <ac:spMk id="120" creationId="{4B54B868-E0FE-5F92-331F-C87EC58230D8}"/>
          </ac:spMkLst>
        </pc:spChg>
        <pc:spChg chg="mod">
          <ac:chgData name="Zeinab Gholampour Dadaei" userId="dc498e58-20ed-4921-a8bb-d4c4fb25b896" providerId="ADAL" clId="{BD5C3ACD-8490-4F88-9B3B-82AA8B6C6134}" dt="2023-12-14T10:23:25.773" v="5086"/>
          <ac:spMkLst>
            <pc:docMk/>
            <pc:sldMk cId="875622915" sldId="316"/>
            <ac:spMk id="121" creationId="{67099081-A7D8-ACD0-8756-2BF2261A54EC}"/>
          </ac:spMkLst>
        </pc:spChg>
        <pc:spChg chg="mod">
          <ac:chgData name="Zeinab Gholampour Dadaei" userId="dc498e58-20ed-4921-a8bb-d4c4fb25b896" providerId="ADAL" clId="{BD5C3ACD-8490-4F88-9B3B-82AA8B6C6134}" dt="2023-12-14T10:23:25.773" v="5086"/>
          <ac:spMkLst>
            <pc:docMk/>
            <pc:sldMk cId="875622915" sldId="316"/>
            <ac:spMk id="122" creationId="{23452ACA-5E3C-990C-AB61-5A06B9BCE383}"/>
          </ac:spMkLst>
        </pc:spChg>
        <pc:spChg chg="mod">
          <ac:chgData name="Zeinab Gholampour Dadaei" userId="dc498e58-20ed-4921-a8bb-d4c4fb25b896" providerId="ADAL" clId="{BD5C3ACD-8490-4F88-9B3B-82AA8B6C6134}" dt="2023-12-14T10:23:25.773" v="5086"/>
          <ac:spMkLst>
            <pc:docMk/>
            <pc:sldMk cId="875622915" sldId="316"/>
            <ac:spMk id="123" creationId="{88E4659D-42E6-2196-F4D2-E5454BC0CACB}"/>
          </ac:spMkLst>
        </pc:spChg>
        <pc:spChg chg="mod">
          <ac:chgData name="Zeinab Gholampour Dadaei" userId="dc498e58-20ed-4921-a8bb-d4c4fb25b896" providerId="ADAL" clId="{BD5C3ACD-8490-4F88-9B3B-82AA8B6C6134}" dt="2023-12-14T10:23:25.773" v="5086"/>
          <ac:spMkLst>
            <pc:docMk/>
            <pc:sldMk cId="875622915" sldId="316"/>
            <ac:spMk id="124" creationId="{05D56BBA-DB05-A7AE-B962-EA9E914AD981}"/>
          </ac:spMkLst>
        </pc:spChg>
        <pc:grpChg chg="add mod topLvl">
          <ac:chgData name="Zeinab Gholampour Dadaei" userId="dc498e58-20ed-4921-a8bb-d4c4fb25b896" providerId="ADAL" clId="{BD5C3ACD-8490-4F88-9B3B-82AA8B6C6134}" dt="2023-12-14T10:20:50.790" v="4895" actId="164"/>
          <ac:grpSpMkLst>
            <pc:docMk/>
            <pc:sldMk cId="875622915" sldId="316"/>
            <ac:grpSpMk id="28" creationId="{0C9F1968-578C-98B5-C8CF-D62A18B552E4}"/>
          </ac:grpSpMkLst>
        </pc:grpChg>
        <pc:grpChg chg="add mod topLvl">
          <ac:chgData name="Zeinab Gholampour Dadaei" userId="dc498e58-20ed-4921-a8bb-d4c4fb25b896" providerId="ADAL" clId="{BD5C3ACD-8490-4F88-9B3B-82AA8B6C6134}" dt="2023-12-14T10:20:50.790" v="4895" actId="164"/>
          <ac:grpSpMkLst>
            <pc:docMk/>
            <pc:sldMk cId="875622915" sldId="316"/>
            <ac:grpSpMk id="29" creationId="{85B8D487-3378-5CAC-2BD6-102C6052892E}"/>
          </ac:grpSpMkLst>
        </pc:grpChg>
        <pc:grpChg chg="add mod topLvl">
          <ac:chgData name="Zeinab Gholampour Dadaei" userId="dc498e58-20ed-4921-a8bb-d4c4fb25b896" providerId="ADAL" clId="{BD5C3ACD-8490-4F88-9B3B-82AA8B6C6134}" dt="2023-12-14T10:20:50.790" v="4895" actId="164"/>
          <ac:grpSpMkLst>
            <pc:docMk/>
            <pc:sldMk cId="875622915" sldId="316"/>
            <ac:grpSpMk id="30" creationId="{9E91B5E0-3DBB-7D33-F5E7-D1F3F3C7FC4F}"/>
          </ac:grpSpMkLst>
        </pc:grpChg>
        <pc:grpChg chg="add del mod">
          <ac:chgData name="Zeinab Gholampour Dadaei" userId="dc498e58-20ed-4921-a8bb-d4c4fb25b896" providerId="ADAL" clId="{BD5C3ACD-8490-4F88-9B3B-82AA8B6C6134}" dt="2023-12-14T09:41:48.534" v="3893" actId="165"/>
          <ac:grpSpMkLst>
            <pc:docMk/>
            <pc:sldMk cId="875622915" sldId="316"/>
            <ac:grpSpMk id="39" creationId="{51963124-A9D7-2E79-533A-49F827031024}"/>
          </ac:grpSpMkLst>
        </pc:grpChg>
        <pc:grpChg chg="add mod topLvl">
          <ac:chgData name="Zeinab Gholampour Dadaei" userId="dc498e58-20ed-4921-a8bb-d4c4fb25b896" providerId="ADAL" clId="{BD5C3ACD-8490-4F88-9B3B-82AA8B6C6134}" dt="2023-12-14T10:20:47.435" v="4894" actId="164"/>
          <ac:grpSpMkLst>
            <pc:docMk/>
            <pc:sldMk cId="875622915" sldId="316"/>
            <ac:grpSpMk id="42" creationId="{18E7430C-6150-008B-FB96-412E77B92EFC}"/>
          </ac:grpSpMkLst>
        </pc:grpChg>
        <pc:grpChg chg="add del mod">
          <ac:chgData name="Zeinab Gholampour Dadaei" userId="dc498e58-20ed-4921-a8bb-d4c4fb25b896" providerId="ADAL" clId="{BD5C3ACD-8490-4F88-9B3B-82AA8B6C6134}" dt="2023-12-14T09:42:56.559" v="3913" actId="478"/>
          <ac:grpSpMkLst>
            <pc:docMk/>
            <pc:sldMk cId="875622915" sldId="316"/>
            <ac:grpSpMk id="45" creationId="{E132DA90-5DC2-0ED1-9AAC-362E9F38ACBB}"/>
          </ac:grpSpMkLst>
        </pc:grpChg>
        <pc:grpChg chg="add mod topLvl">
          <ac:chgData name="Zeinab Gholampour Dadaei" userId="dc498e58-20ed-4921-a8bb-d4c4fb25b896" providerId="ADAL" clId="{BD5C3ACD-8490-4F88-9B3B-82AA8B6C6134}" dt="2023-12-14T10:20:47.435" v="4894" actId="164"/>
          <ac:grpSpMkLst>
            <pc:docMk/>
            <pc:sldMk cId="875622915" sldId="316"/>
            <ac:grpSpMk id="48" creationId="{1D43D1D4-1609-C9D2-77D9-19999852191C}"/>
          </ac:grpSpMkLst>
        </pc:grpChg>
        <pc:grpChg chg="add mod topLvl">
          <ac:chgData name="Zeinab Gholampour Dadaei" userId="dc498e58-20ed-4921-a8bb-d4c4fb25b896" providerId="ADAL" clId="{BD5C3ACD-8490-4F88-9B3B-82AA8B6C6134}" dt="2023-12-14T10:20:53.298" v="4896" actId="164"/>
          <ac:grpSpMkLst>
            <pc:docMk/>
            <pc:sldMk cId="875622915" sldId="316"/>
            <ac:grpSpMk id="62" creationId="{EBC9643C-1F7A-6521-06F4-8A0ACB258E77}"/>
          </ac:grpSpMkLst>
        </pc:grpChg>
        <pc:grpChg chg="add mod topLvl">
          <ac:chgData name="Zeinab Gholampour Dadaei" userId="dc498e58-20ed-4921-a8bb-d4c4fb25b896" providerId="ADAL" clId="{BD5C3ACD-8490-4F88-9B3B-82AA8B6C6134}" dt="2023-12-14T10:20:53.298" v="4896" actId="164"/>
          <ac:grpSpMkLst>
            <pc:docMk/>
            <pc:sldMk cId="875622915" sldId="316"/>
            <ac:grpSpMk id="65" creationId="{4C22AFA4-8D18-D68E-1142-3DA5F76AC197}"/>
          </ac:grpSpMkLst>
        </pc:grpChg>
        <pc:grpChg chg="add mod topLvl">
          <ac:chgData name="Zeinab Gholampour Dadaei" userId="dc498e58-20ed-4921-a8bb-d4c4fb25b896" providerId="ADAL" clId="{BD5C3ACD-8490-4F88-9B3B-82AA8B6C6134}" dt="2023-12-14T10:20:53.298" v="4896" actId="164"/>
          <ac:grpSpMkLst>
            <pc:docMk/>
            <pc:sldMk cId="875622915" sldId="316"/>
            <ac:grpSpMk id="68" creationId="{85FC64C4-4A7F-982C-BE12-BC0065CBC53E}"/>
          </ac:grpSpMkLst>
        </pc:grpChg>
        <pc:grpChg chg="add del mod topLvl">
          <ac:chgData name="Zeinab Gholampour Dadaei" userId="dc498e58-20ed-4921-a8bb-d4c4fb25b896" providerId="ADAL" clId="{BD5C3ACD-8490-4F88-9B3B-82AA8B6C6134}" dt="2023-12-14T10:20:23.982" v="4885" actId="165"/>
          <ac:grpSpMkLst>
            <pc:docMk/>
            <pc:sldMk cId="875622915" sldId="316"/>
            <ac:grpSpMk id="76" creationId="{A11011E0-F426-9F2E-559C-76E63486F930}"/>
          </ac:grpSpMkLst>
        </pc:grpChg>
        <pc:grpChg chg="add del mod">
          <ac:chgData name="Zeinab Gholampour Dadaei" userId="dc498e58-20ed-4921-a8bb-d4c4fb25b896" providerId="ADAL" clId="{BD5C3ACD-8490-4F88-9B3B-82AA8B6C6134}" dt="2023-12-14T10:20:19.948" v="4884" actId="165"/>
          <ac:grpSpMkLst>
            <pc:docMk/>
            <pc:sldMk cId="875622915" sldId="316"/>
            <ac:grpSpMk id="77" creationId="{1F6CA0C8-6DD2-EAB5-4E50-AA4FB72E99AC}"/>
          </ac:grpSpMkLst>
        </pc:grpChg>
        <pc:grpChg chg="add del mod">
          <ac:chgData name="Zeinab Gholampour Dadaei" userId="dc498e58-20ed-4921-a8bb-d4c4fb25b896" providerId="ADAL" clId="{BD5C3ACD-8490-4F88-9B3B-82AA8B6C6134}" dt="2023-12-14T10:20:19.948" v="4884" actId="165"/>
          <ac:grpSpMkLst>
            <pc:docMk/>
            <pc:sldMk cId="875622915" sldId="316"/>
            <ac:grpSpMk id="78" creationId="{DFE2941E-9687-B30F-23C9-4B3A9B485973}"/>
          </ac:grpSpMkLst>
        </pc:grpChg>
        <pc:grpChg chg="add del mod">
          <ac:chgData name="Zeinab Gholampour Dadaei" userId="dc498e58-20ed-4921-a8bb-d4c4fb25b896" providerId="ADAL" clId="{BD5C3ACD-8490-4F88-9B3B-82AA8B6C6134}" dt="2023-12-14T10:20:19.948" v="4884" actId="165"/>
          <ac:grpSpMkLst>
            <pc:docMk/>
            <pc:sldMk cId="875622915" sldId="316"/>
            <ac:grpSpMk id="79" creationId="{64A35B0A-0B0B-5D60-6B85-680E25A94017}"/>
          </ac:grpSpMkLst>
        </pc:grpChg>
        <pc:grpChg chg="add del mod">
          <ac:chgData name="Zeinab Gholampour Dadaei" userId="dc498e58-20ed-4921-a8bb-d4c4fb25b896" providerId="ADAL" clId="{BD5C3ACD-8490-4F88-9B3B-82AA8B6C6134}" dt="2023-12-14T10:22:52.211" v="5081" actId="478"/>
          <ac:grpSpMkLst>
            <pc:docMk/>
            <pc:sldMk cId="875622915" sldId="316"/>
            <ac:grpSpMk id="80" creationId="{8EF6B387-7649-83FF-18B3-28738D8BA669}"/>
          </ac:grpSpMkLst>
        </pc:grpChg>
        <pc:grpChg chg="add del mod">
          <ac:chgData name="Zeinab Gholampour Dadaei" userId="dc498e58-20ed-4921-a8bb-d4c4fb25b896" providerId="ADAL" clId="{BD5C3ACD-8490-4F88-9B3B-82AA8B6C6134}" dt="2023-12-14T10:22:52.211" v="5081" actId="478"/>
          <ac:grpSpMkLst>
            <pc:docMk/>
            <pc:sldMk cId="875622915" sldId="316"/>
            <ac:grpSpMk id="81" creationId="{1FC92681-63E6-770F-32F2-67C5AEF86B4A}"/>
          </ac:grpSpMkLst>
        </pc:grpChg>
        <pc:grpChg chg="add del mod">
          <ac:chgData name="Zeinab Gholampour Dadaei" userId="dc498e58-20ed-4921-a8bb-d4c4fb25b896" providerId="ADAL" clId="{BD5C3ACD-8490-4F88-9B3B-82AA8B6C6134}" dt="2023-12-14T10:22:52.211" v="5081" actId="478"/>
          <ac:grpSpMkLst>
            <pc:docMk/>
            <pc:sldMk cId="875622915" sldId="316"/>
            <ac:grpSpMk id="82" creationId="{B6DE1EFF-3C02-BAD5-EA30-241A7D3E2753}"/>
          </ac:grpSpMkLst>
        </pc:grpChg>
        <pc:grpChg chg="add mod">
          <ac:chgData name="Zeinab Gholampour Dadaei" userId="dc498e58-20ed-4921-a8bb-d4c4fb25b896" providerId="ADAL" clId="{BD5C3ACD-8490-4F88-9B3B-82AA8B6C6134}" dt="2023-12-14T10:23:07.171" v="5083" actId="1076"/>
          <ac:grpSpMkLst>
            <pc:docMk/>
            <pc:sldMk cId="875622915" sldId="316"/>
            <ac:grpSpMk id="83" creationId="{5A68248F-CE5A-1CB9-3C21-0C2A509E366F}"/>
          </ac:grpSpMkLst>
        </pc:grpChg>
        <pc:grpChg chg="mod">
          <ac:chgData name="Zeinab Gholampour Dadaei" userId="dc498e58-20ed-4921-a8bb-d4c4fb25b896" providerId="ADAL" clId="{BD5C3ACD-8490-4F88-9B3B-82AA8B6C6134}" dt="2023-12-14T10:23:01.338" v="5082"/>
          <ac:grpSpMkLst>
            <pc:docMk/>
            <pc:sldMk cId="875622915" sldId="316"/>
            <ac:grpSpMk id="86" creationId="{CB8B1BDC-10F7-9F26-3C12-B37513836EB1}"/>
          </ac:grpSpMkLst>
        </pc:grpChg>
        <pc:grpChg chg="mod">
          <ac:chgData name="Zeinab Gholampour Dadaei" userId="dc498e58-20ed-4921-a8bb-d4c4fb25b896" providerId="ADAL" clId="{BD5C3ACD-8490-4F88-9B3B-82AA8B6C6134}" dt="2023-12-14T10:23:01.338" v="5082"/>
          <ac:grpSpMkLst>
            <pc:docMk/>
            <pc:sldMk cId="875622915" sldId="316"/>
            <ac:grpSpMk id="87" creationId="{6BC82A56-561B-5D40-F1B8-ACF47548318F}"/>
          </ac:grpSpMkLst>
        </pc:grpChg>
        <pc:grpChg chg="mod">
          <ac:chgData name="Zeinab Gholampour Dadaei" userId="dc498e58-20ed-4921-a8bb-d4c4fb25b896" providerId="ADAL" clId="{BD5C3ACD-8490-4F88-9B3B-82AA8B6C6134}" dt="2023-12-14T10:23:01.338" v="5082"/>
          <ac:grpSpMkLst>
            <pc:docMk/>
            <pc:sldMk cId="875622915" sldId="316"/>
            <ac:grpSpMk id="88" creationId="{79A318ED-5C2A-8074-A431-5C132EC85D5D}"/>
          </ac:grpSpMkLst>
        </pc:grpChg>
        <pc:grpChg chg="add mod">
          <ac:chgData name="Zeinab Gholampour Dadaei" userId="dc498e58-20ed-4921-a8bb-d4c4fb25b896" providerId="ADAL" clId="{BD5C3ACD-8490-4F88-9B3B-82AA8B6C6134}" dt="2023-12-14T10:23:19.707" v="5085" actId="1076"/>
          <ac:grpSpMkLst>
            <pc:docMk/>
            <pc:sldMk cId="875622915" sldId="316"/>
            <ac:grpSpMk id="97" creationId="{53197E69-F051-BDF4-85ED-64FEF36218A7}"/>
          </ac:grpSpMkLst>
        </pc:grpChg>
        <pc:grpChg chg="mod">
          <ac:chgData name="Zeinab Gholampour Dadaei" userId="dc498e58-20ed-4921-a8bb-d4c4fb25b896" providerId="ADAL" clId="{BD5C3ACD-8490-4F88-9B3B-82AA8B6C6134}" dt="2023-12-14T10:23:15.968" v="5084"/>
          <ac:grpSpMkLst>
            <pc:docMk/>
            <pc:sldMk cId="875622915" sldId="316"/>
            <ac:grpSpMk id="101" creationId="{5D8476E2-BD3F-6F69-80B5-30C561D6D12A}"/>
          </ac:grpSpMkLst>
        </pc:grpChg>
        <pc:grpChg chg="mod">
          <ac:chgData name="Zeinab Gholampour Dadaei" userId="dc498e58-20ed-4921-a8bb-d4c4fb25b896" providerId="ADAL" clId="{BD5C3ACD-8490-4F88-9B3B-82AA8B6C6134}" dt="2023-12-14T10:23:15.968" v="5084"/>
          <ac:grpSpMkLst>
            <pc:docMk/>
            <pc:sldMk cId="875622915" sldId="316"/>
            <ac:grpSpMk id="102" creationId="{5792443E-C4FE-1707-9B04-A2BA4F27F297}"/>
          </ac:grpSpMkLst>
        </pc:grpChg>
        <pc:grpChg chg="add mod">
          <ac:chgData name="Zeinab Gholampour Dadaei" userId="dc498e58-20ed-4921-a8bb-d4c4fb25b896" providerId="ADAL" clId="{BD5C3ACD-8490-4F88-9B3B-82AA8B6C6134}" dt="2023-12-14T10:23:31.835" v="5087" actId="1076"/>
          <ac:grpSpMkLst>
            <pc:docMk/>
            <pc:sldMk cId="875622915" sldId="316"/>
            <ac:grpSpMk id="109" creationId="{200FF977-CA19-62CD-4269-FF6416549D71}"/>
          </ac:grpSpMkLst>
        </pc:grpChg>
        <pc:grpChg chg="mod">
          <ac:chgData name="Zeinab Gholampour Dadaei" userId="dc498e58-20ed-4921-a8bb-d4c4fb25b896" providerId="ADAL" clId="{BD5C3ACD-8490-4F88-9B3B-82AA8B6C6134}" dt="2023-12-14T10:23:25.773" v="5086"/>
          <ac:grpSpMkLst>
            <pc:docMk/>
            <pc:sldMk cId="875622915" sldId="316"/>
            <ac:grpSpMk id="114" creationId="{C6FD1F04-FEA8-B52E-82C3-8A1A7086A3E7}"/>
          </ac:grpSpMkLst>
        </pc:grpChg>
        <pc:grpChg chg="mod">
          <ac:chgData name="Zeinab Gholampour Dadaei" userId="dc498e58-20ed-4921-a8bb-d4c4fb25b896" providerId="ADAL" clId="{BD5C3ACD-8490-4F88-9B3B-82AA8B6C6134}" dt="2023-12-14T10:23:25.773" v="5086"/>
          <ac:grpSpMkLst>
            <pc:docMk/>
            <pc:sldMk cId="875622915" sldId="316"/>
            <ac:grpSpMk id="115" creationId="{1F27248B-0176-58AB-F8D3-6574613A0EE2}"/>
          </ac:grpSpMkLst>
        </pc:grpChg>
        <pc:grpChg chg="mod">
          <ac:chgData name="Zeinab Gholampour Dadaei" userId="dc498e58-20ed-4921-a8bb-d4c4fb25b896" providerId="ADAL" clId="{BD5C3ACD-8490-4F88-9B3B-82AA8B6C6134}" dt="2023-12-14T10:23:25.773" v="5086"/>
          <ac:grpSpMkLst>
            <pc:docMk/>
            <pc:sldMk cId="875622915" sldId="316"/>
            <ac:grpSpMk id="116" creationId="{DCC24E71-D228-D15F-B21C-1EF8F8DC3036}"/>
          </ac:grpSpMkLst>
        </pc:grpChg>
        <pc:picChg chg="del mod">
          <ac:chgData name="Zeinab Gholampour Dadaei" userId="dc498e58-20ed-4921-a8bb-d4c4fb25b896" providerId="ADAL" clId="{BD5C3ACD-8490-4F88-9B3B-82AA8B6C6134}" dt="2023-12-14T09:15:41.327" v="3598" actId="21"/>
          <ac:picMkLst>
            <pc:docMk/>
            <pc:sldMk cId="875622915" sldId="316"/>
            <ac:picMk id="4" creationId="{62396A16-997C-4402-515E-83BFF1E82825}"/>
          </ac:picMkLst>
        </pc:picChg>
        <pc:picChg chg="del mod">
          <ac:chgData name="Zeinab Gholampour Dadaei" userId="dc498e58-20ed-4921-a8bb-d4c4fb25b896" providerId="ADAL" clId="{BD5C3ACD-8490-4F88-9B3B-82AA8B6C6134}" dt="2023-12-14T09:15:41.327" v="3598" actId="21"/>
          <ac:picMkLst>
            <pc:docMk/>
            <pc:sldMk cId="875622915" sldId="316"/>
            <ac:picMk id="5" creationId="{E4859F4F-31DE-3C40-09BE-50928D608D3F}"/>
          </ac:picMkLst>
        </pc:picChg>
        <pc:picChg chg="del mod">
          <ac:chgData name="Zeinab Gholampour Dadaei" userId="dc498e58-20ed-4921-a8bb-d4c4fb25b896" providerId="ADAL" clId="{BD5C3ACD-8490-4F88-9B3B-82AA8B6C6134}" dt="2023-12-14T09:15:41.327" v="3598" actId="21"/>
          <ac:picMkLst>
            <pc:docMk/>
            <pc:sldMk cId="875622915" sldId="316"/>
            <ac:picMk id="6" creationId="{C4347F04-11E2-9301-8411-0B0938FD2AA6}"/>
          </ac:picMkLst>
        </pc:picChg>
        <pc:picChg chg="add del mod">
          <ac:chgData name="Zeinab Gholampour Dadaei" userId="dc498e58-20ed-4921-a8bb-d4c4fb25b896" providerId="ADAL" clId="{BD5C3ACD-8490-4F88-9B3B-82AA8B6C6134}" dt="2023-12-14T09:42:18.263" v="3905" actId="21"/>
          <ac:picMkLst>
            <pc:docMk/>
            <pc:sldMk cId="875622915" sldId="316"/>
            <ac:picMk id="9" creationId="{E087D3EF-DB13-32BD-A018-872E88260A30}"/>
          </ac:picMkLst>
        </pc:picChg>
        <pc:picChg chg="add del mod">
          <ac:chgData name="Zeinab Gholampour Dadaei" userId="dc498e58-20ed-4921-a8bb-d4c4fb25b896" providerId="ADAL" clId="{BD5C3ACD-8490-4F88-9B3B-82AA8B6C6134}" dt="2023-12-14T09:41:43.782" v="3892" actId="478"/>
          <ac:picMkLst>
            <pc:docMk/>
            <pc:sldMk cId="875622915" sldId="316"/>
            <ac:picMk id="11" creationId="{827725E5-4B3D-A7A5-6E4C-4236AAD3E113}"/>
          </ac:picMkLst>
        </pc:picChg>
        <pc:picChg chg="add del mod">
          <ac:chgData name="Zeinab Gholampour Dadaei" userId="dc498e58-20ed-4921-a8bb-d4c4fb25b896" providerId="ADAL" clId="{BD5C3ACD-8490-4F88-9B3B-82AA8B6C6134}" dt="2023-12-14T09:59:24.883" v="3972" actId="21"/>
          <ac:picMkLst>
            <pc:docMk/>
            <pc:sldMk cId="875622915" sldId="316"/>
            <ac:picMk id="12" creationId="{AE9BB2BD-3CF5-7083-E62F-D8D41223DE87}"/>
          </ac:picMkLst>
        </pc:picChg>
        <pc:picChg chg="add mod">
          <ac:chgData name="Zeinab Gholampour Dadaei" userId="dc498e58-20ed-4921-a8bb-d4c4fb25b896" providerId="ADAL" clId="{BD5C3ACD-8490-4F88-9B3B-82AA8B6C6134}" dt="2023-12-14T10:20:19.948" v="4884" actId="165"/>
          <ac:picMkLst>
            <pc:docMk/>
            <pc:sldMk cId="875622915" sldId="316"/>
            <ac:picMk id="17" creationId="{61024B31-5F08-95AD-8872-B34E0613957D}"/>
          </ac:picMkLst>
        </pc:picChg>
        <pc:picChg chg="add del mod">
          <ac:chgData name="Zeinab Gholampour Dadaei" userId="dc498e58-20ed-4921-a8bb-d4c4fb25b896" providerId="ADAL" clId="{BD5C3ACD-8490-4F88-9B3B-82AA8B6C6134}" dt="2023-12-14T09:31:34.492" v="3807" actId="478"/>
          <ac:picMkLst>
            <pc:docMk/>
            <pc:sldMk cId="875622915" sldId="316"/>
            <ac:picMk id="18" creationId="{FBA92E00-6B6B-B681-23CA-C31C8D3CE53E}"/>
          </ac:picMkLst>
        </pc:picChg>
        <pc:picChg chg="add del mod">
          <ac:chgData name="Zeinab Gholampour Dadaei" userId="dc498e58-20ed-4921-a8bb-d4c4fb25b896" providerId="ADAL" clId="{BD5C3ACD-8490-4F88-9B3B-82AA8B6C6134}" dt="2023-12-14T09:31:34.492" v="3807" actId="478"/>
          <ac:picMkLst>
            <pc:docMk/>
            <pc:sldMk cId="875622915" sldId="316"/>
            <ac:picMk id="19" creationId="{768C6D89-97F2-089E-77CF-1923902E2E5D}"/>
          </ac:picMkLst>
        </pc:picChg>
        <pc:picChg chg="add del mod">
          <ac:chgData name="Zeinab Gholampour Dadaei" userId="dc498e58-20ed-4921-a8bb-d4c4fb25b896" providerId="ADAL" clId="{BD5C3ACD-8490-4F88-9B3B-82AA8B6C6134}" dt="2023-12-14T09:31:34.492" v="3807" actId="478"/>
          <ac:picMkLst>
            <pc:docMk/>
            <pc:sldMk cId="875622915" sldId="316"/>
            <ac:picMk id="22" creationId="{436E1D39-2AF8-3A73-B0B8-7C51D3BBAEBF}"/>
          </ac:picMkLst>
        </pc:picChg>
        <pc:picChg chg="add mod">
          <ac:chgData name="Zeinab Gholampour Dadaei" userId="dc498e58-20ed-4921-a8bb-d4c4fb25b896" providerId="ADAL" clId="{BD5C3ACD-8490-4F88-9B3B-82AA8B6C6134}" dt="2023-12-14T10:20:19.948" v="4884" actId="165"/>
          <ac:picMkLst>
            <pc:docMk/>
            <pc:sldMk cId="875622915" sldId="316"/>
            <ac:picMk id="25" creationId="{837E1C83-942C-2A78-585B-518A321C52DD}"/>
          </ac:picMkLst>
        </pc:picChg>
        <pc:picChg chg="add mod">
          <ac:chgData name="Zeinab Gholampour Dadaei" userId="dc498e58-20ed-4921-a8bb-d4c4fb25b896" providerId="ADAL" clId="{BD5C3ACD-8490-4F88-9B3B-82AA8B6C6134}" dt="2023-12-14T10:20:19.948" v="4884" actId="165"/>
          <ac:picMkLst>
            <pc:docMk/>
            <pc:sldMk cId="875622915" sldId="316"/>
            <ac:picMk id="27" creationId="{481B08CB-3E10-9DCD-10E4-C5A5C007E9BA}"/>
          </ac:picMkLst>
        </pc:picChg>
        <pc:picChg chg="add mod topLvl">
          <ac:chgData name="Zeinab Gholampour Dadaei" userId="dc498e58-20ed-4921-a8bb-d4c4fb25b896" providerId="ADAL" clId="{BD5C3ACD-8490-4F88-9B3B-82AA8B6C6134}" dt="2023-12-14T10:20:50.790" v="4895" actId="164"/>
          <ac:picMkLst>
            <pc:docMk/>
            <pc:sldMk cId="875622915" sldId="316"/>
            <ac:picMk id="32" creationId="{E34C2E14-4B81-A993-8093-1432242E4E74}"/>
          </ac:picMkLst>
        </pc:picChg>
        <pc:picChg chg="add del mod">
          <ac:chgData name="Zeinab Gholampour Dadaei" userId="dc498e58-20ed-4921-a8bb-d4c4fb25b896" providerId="ADAL" clId="{BD5C3ACD-8490-4F88-9B3B-82AA8B6C6134}" dt="2023-12-14T09:39:19.256" v="3876" actId="478"/>
          <ac:picMkLst>
            <pc:docMk/>
            <pc:sldMk cId="875622915" sldId="316"/>
            <ac:picMk id="34" creationId="{238F150D-23D7-8C4E-6614-A8B7732F2979}"/>
          </ac:picMkLst>
        </pc:picChg>
        <pc:picChg chg="add del mod">
          <ac:chgData name="Zeinab Gholampour Dadaei" userId="dc498e58-20ed-4921-a8bb-d4c4fb25b896" providerId="ADAL" clId="{BD5C3ACD-8490-4F88-9B3B-82AA8B6C6134}" dt="2023-12-14T09:39:10.015" v="3874" actId="478"/>
          <ac:picMkLst>
            <pc:docMk/>
            <pc:sldMk cId="875622915" sldId="316"/>
            <ac:picMk id="36" creationId="{0A1FD076-4870-1421-A40B-5895787C4A57}"/>
          </ac:picMkLst>
        </pc:picChg>
        <pc:picChg chg="add del mod">
          <ac:chgData name="Zeinab Gholampour Dadaei" userId="dc498e58-20ed-4921-a8bb-d4c4fb25b896" providerId="ADAL" clId="{BD5C3ACD-8490-4F88-9B3B-82AA8B6C6134}" dt="2023-12-14T09:43:32.114" v="3931" actId="478"/>
          <ac:picMkLst>
            <pc:docMk/>
            <pc:sldMk cId="875622915" sldId="316"/>
            <ac:picMk id="41" creationId="{B93C8A55-8FD5-CEA5-2B0A-5EA632F728CB}"/>
          </ac:picMkLst>
        </pc:picChg>
        <pc:picChg chg="add mod topLvl">
          <ac:chgData name="Zeinab Gholampour Dadaei" userId="dc498e58-20ed-4921-a8bb-d4c4fb25b896" providerId="ADAL" clId="{BD5C3ACD-8490-4F88-9B3B-82AA8B6C6134}" dt="2023-12-14T10:20:47.435" v="4894" actId="164"/>
          <ac:picMkLst>
            <pc:docMk/>
            <pc:sldMk cId="875622915" sldId="316"/>
            <ac:picMk id="54" creationId="{29E7BE17-8431-AF32-6D64-4845CBD3FE7A}"/>
          </ac:picMkLst>
        </pc:picChg>
        <pc:picChg chg="add del mod">
          <ac:chgData name="Zeinab Gholampour Dadaei" userId="dc498e58-20ed-4921-a8bb-d4c4fb25b896" providerId="ADAL" clId="{BD5C3ACD-8490-4F88-9B3B-82AA8B6C6134}" dt="2023-12-14T10:04:26.501" v="4012" actId="478"/>
          <ac:picMkLst>
            <pc:docMk/>
            <pc:sldMk cId="875622915" sldId="316"/>
            <ac:picMk id="59" creationId="{9847DA43-25BB-63DE-336B-60D470960C72}"/>
          </ac:picMkLst>
        </pc:picChg>
        <pc:picChg chg="add mod topLvl">
          <ac:chgData name="Zeinab Gholampour Dadaei" userId="dc498e58-20ed-4921-a8bb-d4c4fb25b896" providerId="ADAL" clId="{BD5C3ACD-8490-4F88-9B3B-82AA8B6C6134}" dt="2023-12-14T10:20:53.298" v="4896" actId="164"/>
          <ac:picMkLst>
            <pc:docMk/>
            <pc:sldMk cId="875622915" sldId="316"/>
            <ac:picMk id="61" creationId="{10192F17-CE0F-564B-5CE7-8BD7C3F49305}"/>
          </ac:picMkLst>
        </pc:picChg>
        <pc:picChg chg="mod">
          <ac:chgData name="Zeinab Gholampour Dadaei" userId="dc498e58-20ed-4921-a8bb-d4c4fb25b896" providerId="ADAL" clId="{BD5C3ACD-8490-4F88-9B3B-82AA8B6C6134}" dt="2023-12-14T10:23:01.338" v="5082"/>
          <ac:picMkLst>
            <pc:docMk/>
            <pc:sldMk cId="875622915" sldId="316"/>
            <ac:picMk id="90" creationId="{BD06BC5B-B0A7-3EE0-B066-CA4EE3901537}"/>
          </ac:picMkLst>
        </pc:picChg>
        <pc:picChg chg="mod">
          <ac:chgData name="Zeinab Gholampour Dadaei" userId="dc498e58-20ed-4921-a8bb-d4c4fb25b896" providerId="ADAL" clId="{BD5C3ACD-8490-4F88-9B3B-82AA8B6C6134}" dt="2023-12-14T10:23:01.338" v="5082"/>
          <ac:picMkLst>
            <pc:docMk/>
            <pc:sldMk cId="875622915" sldId="316"/>
            <ac:picMk id="92" creationId="{3FE7CCD9-2E08-2432-4DF7-182FDFC7942F}"/>
          </ac:picMkLst>
        </pc:picChg>
        <pc:picChg chg="mod">
          <ac:chgData name="Zeinab Gholampour Dadaei" userId="dc498e58-20ed-4921-a8bb-d4c4fb25b896" providerId="ADAL" clId="{BD5C3ACD-8490-4F88-9B3B-82AA8B6C6134}" dt="2023-12-14T10:23:01.338" v="5082"/>
          <ac:picMkLst>
            <pc:docMk/>
            <pc:sldMk cId="875622915" sldId="316"/>
            <ac:picMk id="94" creationId="{2E71134E-DB79-5406-8FA1-D765BA9A8AF6}"/>
          </ac:picMkLst>
        </pc:picChg>
        <pc:picChg chg="mod">
          <ac:chgData name="Zeinab Gholampour Dadaei" userId="dc498e58-20ed-4921-a8bb-d4c4fb25b896" providerId="ADAL" clId="{BD5C3ACD-8490-4F88-9B3B-82AA8B6C6134}" dt="2023-12-14T10:23:01.338" v="5082"/>
          <ac:picMkLst>
            <pc:docMk/>
            <pc:sldMk cId="875622915" sldId="316"/>
            <ac:picMk id="96" creationId="{DD31B7EE-B24E-435D-BCD9-4F921FA44350}"/>
          </ac:picMkLst>
        </pc:picChg>
        <pc:picChg chg="mod">
          <ac:chgData name="Zeinab Gholampour Dadaei" userId="dc498e58-20ed-4921-a8bb-d4c4fb25b896" providerId="ADAL" clId="{BD5C3ACD-8490-4F88-9B3B-82AA8B6C6134}" dt="2023-12-14T10:23:15.968" v="5084"/>
          <ac:picMkLst>
            <pc:docMk/>
            <pc:sldMk cId="875622915" sldId="316"/>
            <ac:picMk id="104" creationId="{5B6761CA-A04A-F3F3-4480-A23F8FFEFA39}"/>
          </ac:picMkLst>
        </pc:picChg>
        <pc:picChg chg="mod">
          <ac:chgData name="Zeinab Gholampour Dadaei" userId="dc498e58-20ed-4921-a8bb-d4c4fb25b896" providerId="ADAL" clId="{BD5C3ACD-8490-4F88-9B3B-82AA8B6C6134}" dt="2023-12-14T10:23:25.773" v="5086"/>
          <ac:picMkLst>
            <pc:docMk/>
            <pc:sldMk cId="875622915" sldId="316"/>
            <ac:picMk id="113" creationId="{EE51AA53-2228-2098-09C5-A7BE807AAF57}"/>
          </ac:picMkLst>
        </pc:picChg>
        <pc:cxnChg chg="add mod topLvl">
          <ac:chgData name="Zeinab Gholampour Dadaei" userId="dc498e58-20ed-4921-a8bb-d4c4fb25b896" providerId="ADAL" clId="{BD5C3ACD-8490-4F88-9B3B-82AA8B6C6134}" dt="2023-12-14T10:22:52.211" v="5081" actId="478"/>
          <ac:cxnSpMkLst>
            <pc:docMk/>
            <pc:sldMk cId="875622915" sldId="316"/>
            <ac:cxnSpMk id="52" creationId="{03FD2E30-3A52-1395-B92A-7E45A0F0D2BC}"/>
          </ac:cxnSpMkLst>
        </pc:cxnChg>
        <pc:cxnChg chg="add mod topLvl">
          <ac:chgData name="Zeinab Gholampour Dadaei" userId="dc498e58-20ed-4921-a8bb-d4c4fb25b896" providerId="ADAL" clId="{BD5C3ACD-8490-4F88-9B3B-82AA8B6C6134}" dt="2023-12-14T10:22:52.211" v="5081" actId="478"/>
          <ac:cxnSpMkLst>
            <pc:docMk/>
            <pc:sldMk cId="875622915" sldId="316"/>
            <ac:cxnSpMk id="72" creationId="{159473FC-0FAF-F36B-D16F-8DD05B202A77}"/>
          </ac:cxnSpMkLst>
        </pc:cxnChg>
        <pc:cxnChg chg="add mod topLvl">
          <ac:chgData name="Zeinab Gholampour Dadaei" userId="dc498e58-20ed-4921-a8bb-d4c4fb25b896" providerId="ADAL" clId="{BD5C3ACD-8490-4F88-9B3B-82AA8B6C6134}" dt="2023-12-14T10:22:52.211" v="5081" actId="478"/>
          <ac:cxnSpMkLst>
            <pc:docMk/>
            <pc:sldMk cId="875622915" sldId="316"/>
            <ac:cxnSpMk id="74" creationId="{3C24224C-1F05-1E9C-D640-42747889CC80}"/>
          </ac:cxnSpMkLst>
        </pc:cxnChg>
        <pc:cxnChg chg="mod">
          <ac:chgData name="Zeinab Gholampour Dadaei" userId="dc498e58-20ed-4921-a8bb-d4c4fb25b896" providerId="ADAL" clId="{BD5C3ACD-8490-4F88-9B3B-82AA8B6C6134}" dt="2023-12-14T10:23:15.968" v="5084"/>
          <ac:cxnSpMkLst>
            <pc:docMk/>
            <pc:sldMk cId="875622915" sldId="316"/>
            <ac:cxnSpMk id="103" creationId="{04806BC2-3829-EF8B-CDCF-92D05FDCAABE}"/>
          </ac:cxnSpMkLst>
        </pc:cxnChg>
        <pc:cxnChg chg="mod">
          <ac:chgData name="Zeinab Gholampour Dadaei" userId="dc498e58-20ed-4921-a8bb-d4c4fb25b896" providerId="ADAL" clId="{BD5C3ACD-8490-4F88-9B3B-82AA8B6C6134}" dt="2023-12-14T10:23:25.773" v="5086"/>
          <ac:cxnSpMkLst>
            <pc:docMk/>
            <pc:sldMk cId="875622915" sldId="316"/>
            <ac:cxnSpMk id="117" creationId="{EDB73847-10E3-0AA2-1002-8B03A6B43B48}"/>
          </ac:cxnSpMkLst>
        </pc:cxnChg>
        <pc:cxnChg chg="mod">
          <ac:chgData name="Zeinab Gholampour Dadaei" userId="dc498e58-20ed-4921-a8bb-d4c4fb25b896" providerId="ADAL" clId="{BD5C3ACD-8490-4F88-9B3B-82AA8B6C6134}" dt="2023-12-14T10:23:25.773" v="5086"/>
          <ac:cxnSpMkLst>
            <pc:docMk/>
            <pc:sldMk cId="875622915" sldId="316"/>
            <ac:cxnSpMk id="118" creationId="{4BCF3A82-C830-7B8C-6AA1-3F20366E5FE6}"/>
          </ac:cxnSpMkLst>
        </pc:cxnChg>
      </pc:sldChg>
      <pc:sldChg chg="addSp delSp modSp mod modTransition modAnim">
        <pc:chgData name="Zeinab Gholampour Dadaei" userId="dc498e58-20ed-4921-a8bb-d4c4fb25b896" providerId="ADAL" clId="{BD5C3ACD-8490-4F88-9B3B-82AA8B6C6134}" dt="2023-12-31T12:19:41.422" v="8176" actId="20577"/>
        <pc:sldMkLst>
          <pc:docMk/>
          <pc:sldMk cId="1676385932" sldId="317"/>
        </pc:sldMkLst>
        <pc:spChg chg="add mod">
          <ac:chgData name="Zeinab Gholampour Dadaei" userId="dc498e58-20ed-4921-a8bb-d4c4fb25b896" providerId="ADAL" clId="{BD5C3ACD-8490-4F88-9B3B-82AA8B6C6134}" dt="2023-12-14T11:19:40.363" v="5704" actId="14861"/>
          <ac:spMkLst>
            <pc:docMk/>
            <pc:sldMk cId="1676385932" sldId="317"/>
            <ac:spMk id="2" creationId="{4623F923-ADFC-FA69-EF7E-5C88D760EAAA}"/>
          </ac:spMkLst>
        </pc:spChg>
        <pc:spChg chg="add del mod">
          <ac:chgData name="Zeinab Gholampour Dadaei" userId="dc498e58-20ed-4921-a8bb-d4c4fb25b896" providerId="ADAL" clId="{BD5C3ACD-8490-4F88-9B3B-82AA8B6C6134}" dt="2023-12-14T11:19:55.348" v="5705" actId="478"/>
          <ac:spMkLst>
            <pc:docMk/>
            <pc:sldMk cId="1676385932" sldId="317"/>
            <ac:spMk id="3" creationId="{634106ED-5C71-0E84-A713-CF7A1910E121}"/>
          </ac:spMkLst>
        </pc:spChg>
        <pc:spChg chg="add del mod">
          <ac:chgData name="Zeinab Gholampour Dadaei" userId="dc498e58-20ed-4921-a8bb-d4c4fb25b896" providerId="ADAL" clId="{BD5C3ACD-8490-4F88-9B3B-82AA8B6C6134}" dt="2023-12-14T11:19:55.348" v="5705" actId="478"/>
          <ac:spMkLst>
            <pc:docMk/>
            <pc:sldMk cId="1676385932" sldId="317"/>
            <ac:spMk id="4" creationId="{5A01342E-F4FD-FF91-7795-3C812195F8DC}"/>
          </ac:spMkLst>
        </pc:spChg>
        <pc:spChg chg="add del mod">
          <ac:chgData name="Zeinab Gholampour Dadaei" userId="dc498e58-20ed-4921-a8bb-d4c4fb25b896" providerId="ADAL" clId="{BD5C3ACD-8490-4F88-9B3B-82AA8B6C6134}" dt="2023-12-14T11:19:55.348" v="5705" actId="478"/>
          <ac:spMkLst>
            <pc:docMk/>
            <pc:sldMk cId="1676385932" sldId="317"/>
            <ac:spMk id="5" creationId="{7202B98C-5A74-AC82-5D43-5FC22F21D467}"/>
          </ac:spMkLst>
        </pc:spChg>
        <pc:spChg chg="add del mod">
          <ac:chgData name="Zeinab Gholampour Dadaei" userId="dc498e58-20ed-4921-a8bb-d4c4fb25b896" providerId="ADAL" clId="{BD5C3ACD-8490-4F88-9B3B-82AA8B6C6134}" dt="2023-12-14T11:13:28.280" v="5605" actId="478"/>
          <ac:spMkLst>
            <pc:docMk/>
            <pc:sldMk cId="1676385932" sldId="317"/>
            <ac:spMk id="6" creationId="{E3197233-AE1E-6065-C657-6DE5486A4310}"/>
          </ac:spMkLst>
        </pc:spChg>
        <pc:spChg chg="add del mod">
          <ac:chgData name="Zeinab Gholampour Dadaei" userId="dc498e58-20ed-4921-a8bb-d4c4fb25b896" providerId="ADAL" clId="{BD5C3ACD-8490-4F88-9B3B-82AA8B6C6134}" dt="2023-12-14T11:19:55.348" v="5705" actId="478"/>
          <ac:spMkLst>
            <pc:docMk/>
            <pc:sldMk cId="1676385932" sldId="317"/>
            <ac:spMk id="7" creationId="{74EAB55F-8C23-A31D-ECB8-9077D74A9F69}"/>
          </ac:spMkLst>
        </pc:spChg>
        <pc:spChg chg="add mod">
          <ac:chgData name="Zeinab Gholampour Dadaei" userId="dc498e58-20ed-4921-a8bb-d4c4fb25b896" providerId="ADAL" clId="{BD5C3ACD-8490-4F88-9B3B-82AA8B6C6134}" dt="2023-12-14T11:16:29.896" v="5658" actId="207"/>
          <ac:spMkLst>
            <pc:docMk/>
            <pc:sldMk cId="1676385932" sldId="317"/>
            <ac:spMk id="9" creationId="{6CF2C89B-F42F-8580-58EC-B6F6D83F865D}"/>
          </ac:spMkLst>
        </pc:spChg>
        <pc:spChg chg="mod">
          <ac:chgData name="Zeinab Gholampour Dadaei" userId="dc498e58-20ed-4921-a8bb-d4c4fb25b896" providerId="ADAL" clId="{BD5C3ACD-8490-4F88-9B3B-82AA8B6C6134}" dt="2023-12-14T11:03:21.298" v="5575" actId="14100"/>
          <ac:spMkLst>
            <pc:docMk/>
            <pc:sldMk cId="1676385932" sldId="317"/>
            <ac:spMk id="10" creationId="{AE0E9DAB-9586-4FA1-4780-FE8E5DFA29BD}"/>
          </ac:spMkLst>
        </pc:spChg>
        <pc:spChg chg="add mod">
          <ac:chgData name="Zeinab Gholampour Dadaei" userId="dc498e58-20ed-4921-a8bb-d4c4fb25b896" providerId="ADAL" clId="{BD5C3ACD-8490-4F88-9B3B-82AA8B6C6134}" dt="2023-12-14T11:16:09.601" v="5657" actId="113"/>
          <ac:spMkLst>
            <pc:docMk/>
            <pc:sldMk cId="1676385932" sldId="317"/>
            <ac:spMk id="11" creationId="{D2D23116-A40E-0AC5-104E-CEFD8907A8CE}"/>
          </ac:spMkLst>
        </pc:spChg>
        <pc:spChg chg="add mod">
          <ac:chgData name="Zeinab Gholampour Dadaei" userId="dc498e58-20ed-4921-a8bb-d4c4fb25b896" providerId="ADAL" clId="{BD5C3ACD-8490-4F88-9B3B-82AA8B6C6134}" dt="2023-12-14T11:16:09.601" v="5657" actId="113"/>
          <ac:spMkLst>
            <pc:docMk/>
            <pc:sldMk cId="1676385932" sldId="317"/>
            <ac:spMk id="12" creationId="{EB1132A1-4097-1F29-0F14-543726062D74}"/>
          </ac:spMkLst>
        </pc:spChg>
        <pc:spChg chg="add mod">
          <ac:chgData name="Zeinab Gholampour Dadaei" userId="dc498e58-20ed-4921-a8bb-d4c4fb25b896" providerId="ADAL" clId="{BD5C3ACD-8490-4F88-9B3B-82AA8B6C6134}" dt="2023-12-14T11:16:09.601" v="5657" actId="113"/>
          <ac:spMkLst>
            <pc:docMk/>
            <pc:sldMk cId="1676385932" sldId="317"/>
            <ac:spMk id="13" creationId="{A81E1E42-EBD4-F643-C76E-A8534736ADF8}"/>
          </ac:spMkLst>
        </pc:spChg>
        <pc:spChg chg="add mod">
          <ac:chgData name="Zeinab Gholampour Dadaei" userId="dc498e58-20ed-4921-a8bb-d4c4fb25b896" providerId="ADAL" clId="{BD5C3ACD-8490-4F88-9B3B-82AA8B6C6134}" dt="2023-12-14T11:16:09.601" v="5657" actId="113"/>
          <ac:spMkLst>
            <pc:docMk/>
            <pc:sldMk cId="1676385932" sldId="317"/>
            <ac:spMk id="14" creationId="{84F7F23C-E3D5-532E-BB09-3472D3A407A6}"/>
          </ac:spMkLst>
        </pc:spChg>
        <pc:spChg chg="add mod ord">
          <ac:chgData name="Zeinab Gholampour Dadaei" userId="dc498e58-20ed-4921-a8bb-d4c4fb25b896" providerId="ADAL" clId="{BD5C3ACD-8490-4F88-9B3B-82AA8B6C6134}" dt="2023-12-31T12:19:41.422" v="8176" actId="20577"/>
          <ac:spMkLst>
            <pc:docMk/>
            <pc:sldMk cId="1676385932" sldId="317"/>
            <ac:spMk id="15" creationId="{7A0DF453-EAD5-61E7-6105-2DB051BD4BE5}"/>
          </ac:spMkLst>
        </pc:spChg>
        <pc:spChg chg="add mod">
          <ac:chgData name="Zeinab Gholampour Dadaei" userId="dc498e58-20ed-4921-a8bb-d4c4fb25b896" providerId="ADAL" clId="{BD5C3ACD-8490-4F88-9B3B-82AA8B6C6134}" dt="2023-12-14T11:44:54.619" v="5825" actId="14100"/>
          <ac:spMkLst>
            <pc:docMk/>
            <pc:sldMk cId="1676385932" sldId="317"/>
            <ac:spMk id="19" creationId="{C9C804E4-C98D-F9AB-4A5B-B4CE2D51BEE2}"/>
          </ac:spMkLst>
        </pc:spChg>
        <pc:picChg chg="add del mod">
          <ac:chgData name="Zeinab Gholampour Dadaei" userId="dc498e58-20ed-4921-a8bb-d4c4fb25b896" providerId="ADAL" clId="{BD5C3ACD-8490-4F88-9B3B-82AA8B6C6134}" dt="2023-12-14T11:43:41.979" v="5762" actId="478"/>
          <ac:picMkLst>
            <pc:docMk/>
            <pc:sldMk cId="1676385932" sldId="317"/>
            <ac:picMk id="17" creationId="{31B4293D-5491-569A-915E-749793BBE9E8}"/>
          </ac:picMkLst>
        </pc:picChg>
        <pc:picChg chg="add del mod">
          <ac:chgData name="Zeinab Gholampour Dadaei" userId="dc498e58-20ed-4921-a8bb-d4c4fb25b896" providerId="ADAL" clId="{BD5C3ACD-8490-4F88-9B3B-82AA8B6C6134}" dt="2023-12-14T11:48:23.131" v="5836" actId="478"/>
          <ac:picMkLst>
            <pc:docMk/>
            <pc:sldMk cId="1676385932" sldId="317"/>
            <ac:picMk id="18" creationId="{C097AFC0-E13F-9DE3-E8F5-8A61E3AAF187}"/>
          </ac:picMkLst>
        </pc:picChg>
        <pc:picChg chg="add del mod modCrop">
          <ac:chgData name="Zeinab Gholampour Dadaei" userId="dc498e58-20ed-4921-a8bb-d4c4fb25b896" providerId="ADAL" clId="{BD5C3ACD-8490-4F88-9B3B-82AA8B6C6134}" dt="2023-12-14T11:42:31.280" v="5755" actId="478"/>
          <ac:picMkLst>
            <pc:docMk/>
            <pc:sldMk cId="1676385932" sldId="317"/>
            <ac:picMk id="21" creationId="{D0403257-2536-5746-865C-BFDE3E0B62EA}"/>
          </ac:picMkLst>
        </pc:picChg>
        <pc:picChg chg="add mod">
          <ac:chgData name="Zeinab Gholampour Dadaei" userId="dc498e58-20ed-4921-a8bb-d4c4fb25b896" providerId="ADAL" clId="{BD5C3ACD-8490-4F88-9B3B-82AA8B6C6134}" dt="2023-12-14T11:43:48.432" v="5813" actId="1038"/>
          <ac:picMkLst>
            <pc:docMk/>
            <pc:sldMk cId="1676385932" sldId="317"/>
            <ac:picMk id="23" creationId="{8E70BCD5-8EF6-BF38-41E6-26C1A8CD98A8}"/>
          </ac:picMkLst>
        </pc:picChg>
        <pc:picChg chg="add del mod">
          <ac:chgData name="Zeinab Gholampour Dadaei" userId="dc498e58-20ed-4921-a8bb-d4c4fb25b896" providerId="ADAL" clId="{BD5C3ACD-8490-4F88-9B3B-82AA8B6C6134}" dt="2023-12-14T11:36:25.998" v="5735" actId="478"/>
          <ac:picMkLst>
            <pc:docMk/>
            <pc:sldMk cId="1676385932" sldId="317"/>
            <ac:picMk id="1026" creationId="{3CFD4EBF-3ED4-C0C8-1890-9A7F93EA8AAC}"/>
          </ac:picMkLst>
        </pc:picChg>
        <pc:picChg chg="add del mod">
          <ac:chgData name="Zeinab Gholampour Dadaei" userId="dc498e58-20ed-4921-a8bb-d4c4fb25b896" providerId="ADAL" clId="{BD5C3ACD-8490-4F88-9B3B-82AA8B6C6134}" dt="2023-12-14T11:23:54.726" v="5722" actId="478"/>
          <ac:picMkLst>
            <pc:docMk/>
            <pc:sldMk cId="1676385932" sldId="317"/>
            <ac:picMk id="1028" creationId="{172F9C74-B537-FD39-170E-E83008CD018B}"/>
          </ac:picMkLst>
        </pc:picChg>
        <pc:picChg chg="add mod">
          <ac:chgData name="Zeinab Gholampour Dadaei" userId="dc498e58-20ed-4921-a8bb-d4c4fb25b896" providerId="ADAL" clId="{BD5C3ACD-8490-4F88-9B3B-82AA8B6C6134}" dt="2023-12-14T11:52:48.890" v="6089" actId="1037"/>
          <ac:picMkLst>
            <pc:docMk/>
            <pc:sldMk cId="1676385932" sldId="317"/>
            <ac:picMk id="1030" creationId="{EA029F52-409B-D7E0-3412-962D193BA2A5}"/>
          </ac:picMkLst>
        </pc:picChg>
      </pc:sldChg>
      <pc:sldChg chg="addSp delSp modSp mod ord modTransition">
        <pc:chgData name="Zeinab Gholampour Dadaei" userId="dc498e58-20ed-4921-a8bb-d4c4fb25b896" providerId="ADAL" clId="{BD5C3ACD-8490-4F88-9B3B-82AA8B6C6134}" dt="2023-12-31T12:21:35.707" v="8216"/>
        <pc:sldMkLst>
          <pc:docMk/>
          <pc:sldMk cId="2270454941" sldId="318"/>
        </pc:sldMkLst>
        <pc:spChg chg="add mod">
          <ac:chgData name="Zeinab Gholampour Dadaei" userId="dc498e58-20ed-4921-a8bb-d4c4fb25b896" providerId="ADAL" clId="{BD5C3ACD-8490-4F88-9B3B-82AA8B6C6134}" dt="2023-12-14T12:50:02.617" v="7188" actId="1035"/>
          <ac:spMkLst>
            <pc:docMk/>
            <pc:sldMk cId="2270454941" sldId="318"/>
            <ac:spMk id="2" creationId="{1A0AB11E-F4BC-0105-5FB3-7B70EC39E033}"/>
          </ac:spMkLst>
        </pc:spChg>
        <pc:spChg chg="add mod">
          <ac:chgData name="Zeinab Gholampour Dadaei" userId="dc498e58-20ed-4921-a8bb-d4c4fb25b896" providerId="ADAL" clId="{BD5C3ACD-8490-4F88-9B3B-82AA8B6C6134}" dt="2023-12-14T12:50:09.946" v="7190" actId="2711"/>
          <ac:spMkLst>
            <pc:docMk/>
            <pc:sldMk cId="2270454941" sldId="318"/>
            <ac:spMk id="3" creationId="{47E957EE-21EB-7161-659D-B8C7AA445CAF}"/>
          </ac:spMkLst>
        </pc:spChg>
        <pc:spChg chg="add mod">
          <ac:chgData name="Zeinab Gholampour Dadaei" userId="dc498e58-20ed-4921-a8bb-d4c4fb25b896" providerId="ADAL" clId="{BD5C3ACD-8490-4F88-9B3B-82AA8B6C6134}" dt="2023-12-14T12:50:18.044" v="7192" actId="207"/>
          <ac:spMkLst>
            <pc:docMk/>
            <pc:sldMk cId="2270454941" sldId="318"/>
            <ac:spMk id="4" creationId="{9A9D67AF-EE28-2FDB-0103-1E23FD27E4B1}"/>
          </ac:spMkLst>
        </pc:spChg>
        <pc:spChg chg="add mod">
          <ac:chgData name="Zeinab Gholampour Dadaei" userId="dc498e58-20ed-4921-a8bb-d4c4fb25b896" providerId="ADAL" clId="{BD5C3ACD-8490-4F88-9B3B-82AA8B6C6134}" dt="2023-12-14T12:46:36.416" v="7078" actId="1036"/>
          <ac:spMkLst>
            <pc:docMk/>
            <pc:sldMk cId="2270454941" sldId="318"/>
            <ac:spMk id="5" creationId="{66645B51-F450-4586-CAF6-5F32579D05D9}"/>
          </ac:spMkLst>
        </pc:spChg>
        <pc:spChg chg="add del mod">
          <ac:chgData name="Zeinab Gholampour Dadaei" userId="dc498e58-20ed-4921-a8bb-d4c4fb25b896" providerId="ADAL" clId="{BD5C3ACD-8490-4F88-9B3B-82AA8B6C6134}" dt="2023-12-14T12:52:32.742" v="7311" actId="478"/>
          <ac:spMkLst>
            <pc:docMk/>
            <pc:sldMk cId="2270454941" sldId="318"/>
            <ac:spMk id="6" creationId="{18473E9F-5BF4-E3BD-7D41-C455F6B033A3}"/>
          </ac:spMkLst>
        </pc:spChg>
        <pc:spChg chg="add mod">
          <ac:chgData name="Zeinab Gholampour Dadaei" userId="dc498e58-20ed-4921-a8bb-d4c4fb25b896" providerId="ADAL" clId="{BD5C3ACD-8490-4F88-9B3B-82AA8B6C6134}" dt="2023-12-14T12:52:42.524" v="7313" actId="2711"/>
          <ac:spMkLst>
            <pc:docMk/>
            <pc:sldMk cId="2270454941" sldId="318"/>
            <ac:spMk id="7" creationId="{3E6E0F52-F526-E59D-079A-DDBD8DBFB3A0}"/>
          </ac:spMkLst>
        </pc:spChg>
        <pc:spChg chg="add mod">
          <ac:chgData name="Zeinab Gholampour Dadaei" userId="dc498e58-20ed-4921-a8bb-d4c4fb25b896" providerId="ADAL" clId="{BD5C3ACD-8490-4F88-9B3B-82AA8B6C6134}" dt="2023-12-31T12:21:35.707" v="8216"/>
          <ac:spMkLst>
            <pc:docMk/>
            <pc:sldMk cId="2270454941" sldId="318"/>
            <ac:spMk id="9" creationId="{0F4C6376-E59C-B64A-C468-F43D439F4E03}"/>
          </ac:spMkLst>
        </pc:spChg>
        <pc:spChg chg="mod">
          <ac:chgData name="Zeinab Gholampour Dadaei" userId="dc498e58-20ed-4921-a8bb-d4c4fb25b896" providerId="ADAL" clId="{BD5C3ACD-8490-4F88-9B3B-82AA8B6C6134}" dt="2023-12-14T11:03:12.155" v="5573" actId="14100"/>
          <ac:spMkLst>
            <pc:docMk/>
            <pc:sldMk cId="2270454941" sldId="318"/>
            <ac:spMk id="10" creationId="{AE0E9DAB-9586-4FA1-4780-FE8E5DFA29BD}"/>
          </ac:spMkLst>
        </pc:spChg>
        <pc:spChg chg="add mod">
          <ac:chgData name="Zeinab Gholampour Dadaei" userId="dc498e58-20ed-4921-a8bb-d4c4fb25b896" providerId="ADAL" clId="{BD5C3ACD-8490-4F88-9B3B-82AA8B6C6134}" dt="2023-12-14T12:52:42.524" v="7313" actId="2711"/>
          <ac:spMkLst>
            <pc:docMk/>
            <pc:sldMk cId="2270454941" sldId="318"/>
            <ac:spMk id="11" creationId="{ED95C804-DF04-4F2A-9604-6C4FF9A07C1B}"/>
          </ac:spMkLst>
        </pc:spChg>
      </pc:sldChg>
      <pc:sldChg chg="addSp delSp modSp del mod modTransition">
        <pc:chgData name="Zeinab Gholampour Dadaei" userId="dc498e58-20ed-4921-a8bb-d4c4fb25b896" providerId="ADAL" clId="{BD5C3ACD-8490-4F88-9B3B-82AA8B6C6134}" dt="2023-12-14T13:21:16.893" v="7861" actId="47"/>
        <pc:sldMkLst>
          <pc:docMk/>
          <pc:sldMk cId="2867747116" sldId="319"/>
        </pc:sldMkLst>
        <pc:spChg chg="add mod">
          <ac:chgData name="Zeinab Gholampour Dadaei" userId="dc498e58-20ed-4921-a8bb-d4c4fb25b896" providerId="ADAL" clId="{BD5C3ACD-8490-4F88-9B3B-82AA8B6C6134}" dt="2023-12-14T13:11:51.908" v="7522" actId="1076"/>
          <ac:spMkLst>
            <pc:docMk/>
            <pc:sldMk cId="2867747116" sldId="319"/>
            <ac:spMk id="3" creationId="{FFD94F26-B966-193A-B2D6-C38F994D294B}"/>
          </ac:spMkLst>
        </pc:spChg>
        <pc:spChg chg="add mod">
          <ac:chgData name="Zeinab Gholampour Dadaei" userId="dc498e58-20ed-4921-a8bb-d4c4fb25b896" providerId="ADAL" clId="{BD5C3ACD-8490-4F88-9B3B-82AA8B6C6134}" dt="2023-12-14T13:12:20.980" v="7531" actId="1076"/>
          <ac:spMkLst>
            <pc:docMk/>
            <pc:sldMk cId="2867747116" sldId="319"/>
            <ac:spMk id="4" creationId="{686C4117-73F2-C3BC-4403-A904F0CAF70A}"/>
          </ac:spMkLst>
        </pc:spChg>
        <pc:spChg chg="add mod">
          <ac:chgData name="Zeinab Gholampour Dadaei" userId="dc498e58-20ed-4921-a8bb-d4c4fb25b896" providerId="ADAL" clId="{BD5C3ACD-8490-4F88-9B3B-82AA8B6C6134}" dt="2023-12-14T13:12:25.429" v="7532" actId="1076"/>
          <ac:spMkLst>
            <pc:docMk/>
            <pc:sldMk cId="2867747116" sldId="319"/>
            <ac:spMk id="5" creationId="{FF7D13F5-6F02-8A5F-AB95-AB82F4C8687F}"/>
          </ac:spMkLst>
        </pc:spChg>
        <pc:spChg chg="add mod">
          <ac:chgData name="Zeinab Gholampour Dadaei" userId="dc498e58-20ed-4921-a8bb-d4c4fb25b896" providerId="ADAL" clId="{BD5C3ACD-8490-4F88-9B3B-82AA8B6C6134}" dt="2023-12-14T13:12:28.211" v="7533" actId="1076"/>
          <ac:spMkLst>
            <pc:docMk/>
            <pc:sldMk cId="2867747116" sldId="319"/>
            <ac:spMk id="6" creationId="{BB420AD8-F260-0176-49C7-266324CE6E17}"/>
          </ac:spMkLst>
        </pc:spChg>
        <pc:spChg chg="add mod">
          <ac:chgData name="Zeinab Gholampour Dadaei" userId="dc498e58-20ed-4921-a8bb-d4c4fb25b896" providerId="ADAL" clId="{BD5C3ACD-8490-4F88-9B3B-82AA8B6C6134}" dt="2023-12-14T13:00:53.262" v="7361" actId="1076"/>
          <ac:spMkLst>
            <pc:docMk/>
            <pc:sldMk cId="2867747116" sldId="319"/>
            <ac:spMk id="7" creationId="{C39E4B32-01BF-1CFF-D5F8-BB516D6FF7C9}"/>
          </ac:spMkLst>
        </pc:spChg>
        <pc:spChg chg="add del mod">
          <ac:chgData name="Zeinab Gholampour Dadaei" userId="dc498e58-20ed-4921-a8bb-d4c4fb25b896" providerId="ADAL" clId="{BD5C3ACD-8490-4F88-9B3B-82AA8B6C6134}" dt="2023-12-14T13:00:29.846" v="7351" actId="478"/>
          <ac:spMkLst>
            <pc:docMk/>
            <pc:sldMk cId="2867747116" sldId="319"/>
            <ac:spMk id="9" creationId="{371DC05B-1CB7-ABB4-CFEA-37141CB5861E}"/>
          </ac:spMkLst>
        </pc:spChg>
        <pc:spChg chg="mod">
          <ac:chgData name="Zeinab Gholampour Dadaei" userId="dc498e58-20ed-4921-a8bb-d4c4fb25b896" providerId="ADAL" clId="{BD5C3ACD-8490-4F88-9B3B-82AA8B6C6134}" dt="2023-12-14T13:12:44.638" v="7539" actId="1076"/>
          <ac:spMkLst>
            <pc:docMk/>
            <pc:sldMk cId="2867747116" sldId="319"/>
            <ac:spMk id="10" creationId="{AE0E9DAB-9586-4FA1-4780-FE8E5DFA29BD}"/>
          </ac:spMkLst>
        </pc:spChg>
        <pc:spChg chg="add mod">
          <ac:chgData name="Zeinab Gholampour Dadaei" userId="dc498e58-20ed-4921-a8bb-d4c4fb25b896" providerId="ADAL" clId="{BD5C3ACD-8490-4F88-9B3B-82AA8B6C6134}" dt="2023-12-14T13:12:32.714" v="7534" actId="1076"/>
          <ac:spMkLst>
            <pc:docMk/>
            <pc:sldMk cId="2867747116" sldId="319"/>
            <ac:spMk id="11" creationId="{0D1A8182-B5D9-C1CE-04FE-C79719DAF8F0}"/>
          </ac:spMkLst>
        </pc:spChg>
        <pc:spChg chg="add mod">
          <ac:chgData name="Zeinab Gholampour Dadaei" userId="dc498e58-20ed-4921-a8bb-d4c4fb25b896" providerId="ADAL" clId="{BD5C3ACD-8490-4F88-9B3B-82AA8B6C6134}" dt="2023-12-14T13:12:00.931" v="7525" actId="1076"/>
          <ac:spMkLst>
            <pc:docMk/>
            <pc:sldMk cId="2867747116" sldId="319"/>
            <ac:spMk id="12" creationId="{964C6C4F-F635-AB1D-0E58-26C1B4862E83}"/>
          </ac:spMkLst>
        </pc:spChg>
        <pc:spChg chg="add mod">
          <ac:chgData name="Zeinab Gholampour Dadaei" userId="dc498e58-20ed-4921-a8bb-d4c4fb25b896" providerId="ADAL" clId="{BD5C3ACD-8490-4F88-9B3B-82AA8B6C6134}" dt="2023-12-14T13:12:18.579" v="7530" actId="1076"/>
          <ac:spMkLst>
            <pc:docMk/>
            <pc:sldMk cId="2867747116" sldId="319"/>
            <ac:spMk id="13" creationId="{A02A86DF-B6AE-E11F-2FB7-06B04AC9ADAE}"/>
          </ac:spMkLst>
        </pc:spChg>
        <pc:spChg chg="add mod">
          <ac:chgData name="Zeinab Gholampour Dadaei" userId="dc498e58-20ed-4921-a8bb-d4c4fb25b896" providerId="ADAL" clId="{BD5C3ACD-8490-4F88-9B3B-82AA8B6C6134}" dt="2023-12-14T13:16:16.417" v="7742" actId="1037"/>
          <ac:spMkLst>
            <pc:docMk/>
            <pc:sldMk cId="2867747116" sldId="319"/>
            <ac:spMk id="15" creationId="{CF329F3B-359B-D5CE-3E69-E98DD51A1FBC}"/>
          </ac:spMkLst>
        </pc:spChg>
        <pc:spChg chg="add del mod">
          <ac:chgData name="Zeinab Gholampour Dadaei" userId="dc498e58-20ed-4921-a8bb-d4c4fb25b896" providerId="ADAL" clId="{BD5C3ACD-8490-4F88-9B3B-82AA8B6C6134}" dt="2023-12-14T13:12:41.024" v="7537" actId="478"/>
          <ac:spMkLst>
            <pc:docMk/>
            <pc:sldMk cId="2867747116" sldId="319"/>
            <ac:spMk id="27" creationId="{0EE3244D-A0F3-F682-EA3E-594B26F57366}"/>
          </ac:spMkLst>
        </pc:spChg>
        <pc:spChg chg="add mod">
          <ac:chgData name="Zeinab Gholampour Dadaei" userId="dc498e58-20ed-4921-a8bb-d4c4fb25b896" providerId="ADAL" clId="{BD5C3ACD-8490-4F88-9B3B-82AA8B6C6134}" dt="2023-12-14T13:12:49.348" v="7541" actId="1076"/>
          <ac:spMkLst>
            <pc:docMk/>
            <pc:sldMk cId="2867747116" sldId="319"/>
            <ac:spMk id="29" creationId="{05264B26-C8A5-5A49-028F-241E05DBC983}"/>
          </ac:spMkLst>
        </pc:spChg>
        <pc:picChg chg="del mod">
          <ac:chgData name="Zeinab Gholampour Dadaei" userId="dc498e58-20ed-4921-a8bb-d4c4fb25b896" providerId="ADAL" clId="{BD5C3ACD-8490-4F88-9B3B-82AA8B6C6134}" dt="2023-12-14T13:00:55.325" v="7363" actId="478"/>
          <ac:picMkLst>
            <pc:docMk/>
            <pc:sldMk cId="2867747116" sldId="319"/>
            <ac:picMk id="2" creationId="{CEEDD1D1-2464-DD47-2E06-F6C98011EE08}"/>
          </ac:picMkLst>
        </pc:picChg>
        <pc:picChg chg="add mod">
          <ac:chgData name="Zeinab Gholampour Dadaei" userId="dc498e58-20ed-4921-a8bb-d4c4fb25b896" providerId="ADAL" clId="{BD5C3ACD-8490-4F88-9B3B-82AA8B6C6134}" dt="2023-12-14T13:11:54.418" v="7523" actId="1076"/>
          <ac:picMkLst>
            <pc:docMk/>
            <pc:sldMk cId="2867747116" sldId="319"/>
            <ac:picMk id="14" creationId="{75CB2847-4C02-FA6E-DAF2-B7876D625870}"/>
          </ac:picMkLst>
        </pc:picChg>
        <pc:picChg chg="add del">
          <ac:chgData name="Zeinab Gholampour Dadaei" userId="dc498e58-20ed-4921-a8bb-d4c4fb25b896" providerId="ADAL" clId="{BD5C3ACD-8490-4F88-9B3B-82AA8B6C6134}" dt="2023-12-14T13:03:41.722" v="7446" actId="478"/>
          <ac:picMkLst>
            <pc:docMk/>
            <pc:sldMk cId="2867747116" sldId="319"/>
            <ac:picMk id="17" creationId="{945D967C-0E07-BA33-609A-DEB5D39BAE86}"/>
          </ac:picMkLst>
        </pc:picChg>
        <pc:picChg chg="add mod">
          <ac:chgData name="Zeinab Gholampour Dadaei" userId="dc498e58-20ed-4921-a8bb-d4c4fb25b896" providerId="ADAL" clId="{BD5C3ACD-8490-4F88-9B3B-82AA8B6C6134}" dt="2023-12-14T13:12:18.579" v="7530" actId="1076"/>
          <ac:picMkLst>
            <pc:docMk/>
            <pc:sldMk cId="2867747116" sldId="319"/>
            <ac:picMk id="19" creationId="{4260A3FD-DF64-FEFA-1D46-4AA5171E22D6}"/>
          </ac:picMkLst>
        </pc:picChg>
        <pc:picChg chg="add mod">
          <ac:chgData name="Zeinab Gholampour Dadaei" userId="dc498e58-20ed-4921-a8bb-d4c4fb25b896" providerId="ADAL" clId="{BD5C3ACD-8490-4F88-9B3B-82AA8B6C6134}" dt="2023-12-14T13:12:20.980" v="7531" actId="1076"/>
          <ac:picMkLst>
            <pc:docMk/>
            <pc:sldMk cId="2867747116" sldId="319"/>
            <ac:picMk id="20" creationId="{9E78EA1A-4E0C-2A5C-3F62-BE054C72E9ED}"/>
          </ac:picMkLst>
        </pc:picChg>
        <pc:picChg chg="add mod">
          <ac:chgData name="Zeinab Gholampour Dadaei" userId="dc498e58-20ed-4921-a8bb-d4c4fb25b896" providerId="ADAL" clId="{BD5C3ACD-8490-4F88-9B3B-82AA8B6C6134}" dt="2023-12-14T13:07:01.162" v="7480" actId="1076"/>
          <ac:picMkLst>
            <pc:docMk/>
            <pc:sldMk cId="2867747116" sldId="319"/>
            <ac:picMk id="21" creationId="{C68033CE-E1F3-5F86-31EC-6B09CFB5C997}"/>
          </ac:picMkLst>
        </pc:picChg>
        <pc:picChg chg="add mod">
          <ac:chgData name="Zeinab Gholampour Dadaei" userId="dc498e58-20ed-4921-a8bb-d4c4fb25b896" providerId="ADAL" clId="{BD5C3ACD-8490-4F88-9B3B-82AA8B6C6134}" dt="2023-12-14T13:11:57.434" v="7524" actId="1076"/>
          <ac:picMkLst>
            <pc:docMk/>
            <pc:sldMk cId="2867747116" sldId="319"/>
            <ac:picMk id="22" creationId="{C4596E21-489D-7375-E176-6B38542653A8}"/>
          </ac:picMkLst>
        </pc:picChg>
        <pc:picChg chg="add mod">
          <ac:chgData name="Zeinab Gholampour Dadaei" userId="dc498e58-20ed-4921-a8bb-d4c4fb25b896" providerId="ADAL" clId="{BD5C3ACD-8490-4F88-9B3B-82AA8B6C6134}" dt="2023-12-14T13:12:32.714" v="7534" actId="1076"/>
          <ac:picMkLst>
            <pc:docMk/>
            <pc:sldMk cId="2867747116" sldId="319"/>
            <ac:picMk id="23" creationId="{A8FF12D9-1492-5D58-7656-ECCB1307A791}"/>
          </ac:picMkLst>
        </pc:picChg>
        <pc:picChg chg="add mod">
          <ac:chgData name="Zeinab Gholampour Dadaei" userId="dc498e58-20ed-4921-a8bb-d4c4fb25b896" providerId="ADAL" clId="{BD5C3ACD-8490-4F88-9B3B-82AA8B6C6134}" dt="2023-12-14T13:12:28.211" v="7533" actId="1076"/>
          <ac:picMkLst>
            <pc:docMk/>
            <pc:sldMk cId="2867747116" sldId="319"/>
            <ac:picMk id="24" creationId="{E1B878E5-C08E-E6A8-086D-3FA0B09A7A79}"/>
          </ac:picMkLst>
        </pc:picChg>
        <pc:picChg chg="add mod">
          <ac:chgData name="Zeinab Gholampour Dadaei" userId="dc498e58-20ed-4921-a8bb-d4c4fb25b896" providerId="ADAL" clId="{BD5C3ACD-8490-4F88-9B3B-82AA8B6C6134}" dt="2023-12-14T13:12:25.429" v="7532" actId="1076"/>
          <ac:picMkLst>
            <pc:docMk/>
            <pc:sldMk cId="2867747116" sldId="319"/>
            <ac:picMk id="26" creationId="{C80DFF71-E6FE-2AC5-C1DC-8882718B9CCB}"/>
          </ac:picMkLst>
        </pc:picChg>
        <pc:picChg chg="add del mod">
          <ac:chgData name="Zeinab Gholampour Dadaei" userId="dc498e58-20ed-4921-a8bb-d4c4fb25b896" providerId="ADAL" clId="{BD5C3ACD-8490-4F88-9B3B-82AA8B6C6134}" dt="2023-12-14T13:12:41.024" v="7537" actId="478"/>
          <ac:picMkLst>
            <pc:docMk/>
            <pc:sldMk cId="2867747116" sldId="319"/>
            <ac:picMk id="28" creationId="{FDEB78B1-E4FC-3425-C032-774B38118A8A}"/>
          </ac:picMkLst>
        </pc:picChg>
        <pc:picChg chg="add del mod">
          <ac:chgData name="Zeinab Gholampour Dadaei" userId="dc498e58-20ed-4921-a8bb-d4c4fb25b896" providerId="ADAL" clId="{BD5C3ACD-8490-4F88-9B3B-82AA8B6C6134}" dt="2023-12-14T13:13:16.608" v="7546" actId="478"/>
          <ac:picMkLst>
            <pc:docMk/>
            <pc:sldMk cId="2867747116" sldId="319"/>
            <ac:picMk id="30" creationId="{B5C305FB-6DA2-7AEC-B577-FE0C26896FD7}"/>
          </ac:picMkLst>
        </pc:picChg>
        <pc:picChg chg="add mod">
          <ac:chgData name="Zeinab Gholampour Dadaei" userId="dc498e58-20ed-4921-a8bb-d4c4fb25b896" providerId="ADAL" clId="{BD5C3ACD-8490-4F88-9B3B-82AA8B6C6134}" dt="2023-12-14T13:13:19.811" v="7547" actId="1076"/>
          <ac:picMkLst>
            <pc:docMk/>
            <pc:sldMk cId="2867747116" sldId="319"/>
            <ac:picMk id="31" creationId="{CC96AA83-BEF8-C414-6613-D34C6288FFAD}"/>
          </ac:picMkLst>
        </pc:picChg>
      </pc:sldChg>
      <pc:sldChg chg="addSp delSp modSp mod modTransition setBg">
        <pc:chgData name="Zeinab Gholampour Dadaei" userId="dc498e58-20ed-4921-a8bb-d4c4fb25b896" providerId="ADAL" clId="{BD5C3ACD-8490-4F88-9B3B-82AA8B6C6134}" dt="2023-12-14T13:52:14.756" v="8077" actId="207"/>
        <pc:sldMkLst>
          <pc:docMk/>
          <pc:sldMk cId="3263667576" sldId="320"/>
        </pc:sldMkLst>
        <pc:spChg chg="add del mod">
          <ac:chgData name="Zeinab Gholampour Dadaei" userId="dc498e58-20ed-4921-a8bb-d4c4fb25b896" providerId="ADAL" clId="{BD5C3ACD-8490-4F88-9B3B-82AA8B6C6134}" dt="2023-12-14T13:46:13.132" v="8010" actId="478"/>
          <ac:spMkLst>
            <pc:docMk/>
            <pc:sldMk cId="3263667576" sldId="320"/>
            <ac:spMk id="4" creationId="{97E213C2-37E6-7074-A793-C54EF6551374}"/>
          </ac:spMkLst>
        </pc:spChg>
        <pc:spChg chg="del">
          <ac:chgData name="Zeinab Gholampour Dadaei" userId="dc498e58-20ed-4921-a8bb-d4c4fb25b896" providerId="ADAL" clId="{BD5C3ACD-8490-4F88-9B3B-82AA8B6C6134}" dt="2023-12-14T13:26:30.383" v="7895" actId="478"/>
          <ac:spMkLst>
            <pc:docMk/>
            <pc:sldMk cId="3263667576" sldId="320"/>
            <ac:spMk id="10" creationId="{AE0E9DAB-9586-4FA1-4780-FE8E5DFA29BD}"/>
          </ac:spMkLst>
        </pc:spChg>
        <pc:spChg chg="add mod">
          <ac:chgData name="Zeinab Gholampour Dadaei" userId="dc498e58-20ed-4921-a8bb-d4c4fb25b896" providerId="ADAL" clId="{BD5C3ACD-8490-4F88-9B3B-82AA8B6C6134}" dt="2023-12-14T13:52:14.756" v="8077" actId="207"/>
          <ac:spMkLst>
            <pc:docMk/>
            <pc:sldMk cId="3263667576" sldId="320"/>
            <ac:spMk id="12" creationId="{EB53AE73-1BB0-1635-E02F-4FCBBF6DC29F}"/>
          </ac:spMkLst>
        </pc:spChg>
        <pc:spChg chg="add del">
          <ac:chgData name="Zeinab Gholampour Dadaei" userId="dc498e58-20ed-4921-a8bb-d4c4fb25b896" providerId="ADAL" clId="{BD5C3ACD-8490-4F88-9B3B-82AA8B6C6134}" dt="2023-12-14T13:42:17.369" v="8000" actId="26606"/>
          <ac:spMkLst>
            <pc:docMk/>
            <pc:sldMk cId="3263667576" sldId="320"/>
            <ac:spMk id="2057" creationId="{F13C74B1-5B17-4795-BED0-7140497B445A}"/>
          </ac:spMkLst>
        </pc:spChg>
        <pc:spChg chg="add del">
          <ac:chgData name="Zeinab Gholampour Dadaei" userId="dc498e58-20ed-4921-a8bb-d4c4fb25b896" providerId="ADAL" clId="{BD5C3ACD-8490-4F88-9B3B-82AA8B6C6134}" dt="2023-12-14T13:42:17.369" v="8000" actId="26606"/>
          <ac:spMkLst>
            <pc:docMk/>
            <pc:sldMk cId="3263667576" sldId="320"/>
            <ac:spMk id="2059" creationId="{D4974D33-8DC5-464E-8C6D-BE58F0669C17}"/>
          </ac:spMkLst>
        </pc:spChg>
        <pc:graphicFrameChg chg="add del mod modGraphic">
          <ac:chgData name="Zeinab Gholampour Dadaei" userId="dc498e58-20ed-4921-a8bb-d4c4fb25b896" providerId="ADAL" clId="{BD5C3ACD-8490-4F88-9B3B-82AA8B6C6134}" dt="2023-12-14T13:31:57.322" v="7939" actId="478"/>
          <ac:graphicFrameMkLst>
            <pc:docMk/>
            <pc:sldMk cId="3263667576" sldId="320"/>
            <ac:graphicFrameMk id="5" creationId="{61FAE082-8417-CC15-20B8-BF93CED1774B}"/>
          </ac:graphicFrameMkLst>
        </pc:graphicFrameChg>
        <pc:graphicFrameChg chg="add del mod modGraphic">
          <ac:chgData name="Zeinab Gholampour Dadaei" userId="dc498e58-20ed-4921-a8bb-d4c4fb25b896" providerId="ADAL" clId="{BD5C3ACD-8490-4F88-9B3B-82AA8B6C6134}" dt="2023-12-14T13:46:37.897" v="8014" actId="478"/>
          <ac:graphicFrameMkLst>
            <pc:docMk/>
            <pc:sldMk cId="3263667576" sldId="320"/>
            <ac:graphicFrameMk id="6" creationId="{45F358E1-8171-4379-F6DC-F5A629D17473}"/>
          </ac:graphicFrameMkLst>
        </pc:graphicFrameChg>
        <pc:graphicFrameChg chg="add mod modGraphic">
          <ac:chgData name="Zeinab Gholampour Dadaei" userId="dc498e58-20ed-4921-a8bb-d4c4fb25b896" providerId="ADAL" clId="{BD5C3ACD-8490-4F88-9B3B-82AA8B6C6134}" dt="2023-12-14T13:51:17.099" v="8070"/>
          <ac:graphicFrameMkLst>
            <pc:docMk/>
            <pc:sldMk cId="3263667576" sldId="320"/>
            <ac:graphicFrameMk id="7" creationId="{C5A91A86-8E21-F806-C2CC-67BC2952E561}"/>
          </ac:graphicFrameMkLst>
        </pc:graphicFrameChg>
        <pc:picChg chg="add del mod">
          <ac:chgData name="Zeinab Gholampour Dadaei" userId="dc498e58-20ed-4921-a8bb-d4c4fb25b896" providerId="ADAL" clId="{BD5C3ACD-8490-4F88-9B3B-82AA8B6C6134}" dt="2023-12-14T13:32:01.340" v="7940" actId="478"/>
          <ac:picMkLst>
            <pc:docMk/>
            <pc:sldMk cId="3263667576" sldId="320"/>
            <ac:picMk id="3" creationId="{F091FD61-4009-FC55-5CC9-136A5A4621DE}"/>
          </ac:picMkLst>
        </pc:picChg>
        <pc:picChg chg="add mod ord">
          <ac:chgData name="Zeinab Gholampour Dadaei" userId="dc498e58-20ed-4921-a8bb-d4c4fb25b896" providerId="ADAL" clId="{BD5C3ACD-8490-4F88-9B3B-82AA8B6C6134}" dt="2023-12-14T13:48:48.949" v="8031" actId="167"/>
          <ac:picMkLst>
            <pc:docMk/>
            <pc:sldMk cId="3263667576" sldId="320"/>
            <ac:picMk id="11" creationId="{68CDADBA-CCBE-C39F-AAB2-4A0F835E73AB}"/>
          </ac:picMkLst>
        </pc:picChg>
        <pc:picChg chg="add del">
          <ac:chgData name="Zeinab Gholampour Dadaei" userId="dc498e58-20ed-4921-a8bb-d4c4fb25b896" providerId="ADAL" clId="{BD5C3ACD-8490-4F88-9B3B-82AA8B6C6134}" dt="2023-12-14T13:36:23.241" v="7948" actId="478"/>
          <ac:picMkLst>
            <pc:docMk/>
            <pc:sldMk cId="3263667576" sldId="320"/>
            <ac:picMk id="2050" creationId="{6F6476C8-0A49-EDA6-647F-D2CD344AE18B}"/>
          </ac:picMkLst>
        </pc:picChg>
        <pc:picChg chg="add del mod ord">
          <ac:chgData name="Zeinab Gholampour Dadaei" userId="dc498e58-20ed-4921-a8bb-d4c4fb25b896" providerId="ADAL" clId="{BD5C3ACD-8490-4F88-9B3B-82AA8B6C6134}" dt="2023-12-14T13:44:12.239" v="8007" actId="478"/>
          <ac:picMkLst>
            <pc:docMk/>
            <pc:sldMk cId="3263667576" sldId="320"/>
            <ac:picMk id="2052" creationId="{38F80003-E5F4-041C-5F72-6A43C928C08A}"/>
          </ac:picMkLst>
        </pc:picChg>
        <pc:cxnChg chg="del">
          <ac:chgData name="Zeinab Gholampour Dadaei" userId="dc498e58-20ed-4921-a8bb-d4c4fb25b896" providerId="ADAL" clId="{BD5C3ACD-8490-4F88-9B3B-82AA8B6C6134}" dt="2023-12-14T13:26:30.383" v="7895" actId="478"/>
          <ac:cxnSpMkLst>
            <pc:docMk/>
            <pc:sldMk cId="3263667576" sldId="320"/>
            <ac:cxnSpMk id="8" creationId="{3C8B906F-AE84-AA2C-C6F6-1931CFC3040B}"/>
          </ac:cxnSpMkLst>
        </pc:cxnChg>
      </pc:sldChg>
      <pc:sldChg chg="modSp mod">
        <pc:chgData name="Zeinab Gholampour Dadaei" userId="dc498e58-20ed-4921-a8bb-d4c4fb25b896" providerId="ADAL" clId="{BD5C3ACD-8490-4F88-9B3B-82AA8B6C6134}" dt="2023-12-31T14:09:19.202" v="8570" actId="20577"/>
        <pc:sldMkLst>
          <pc:docMk/>
          <pc:sldMk cId="161274958" sldId="321"/>
        </pc:sldMkLst>
        <pc:spChg chg="mod">
          <ac:chgData name="Zeinab Gholampour Dadaei" userId="dc498e58-20ed-4921-a8bb-d4c4fb25b896" providerId="ADAL" clId="{BD5C3ACD-8490-4F88-9B3B-82AA8B6C6134}" dt="2023-12-31T14:09:19.202" v="8570" actId="20577"/>
          <ac:spMkLst>
            <pc:docMk/>
            <pc:sldMk cId="161274958" sldId="321"/>
            <ac:spMk id="2" creationId="{1E1288C6-2B84-552E-CB65-711CD4556DA0}"/>
          </ac:spMkLst>
        </pc:spChg>
      </pc:sldChg>
      <pc:sldChg chg="delSp modSp modAnim modNotesTx">
        <pc:chgData name="Zeinab Gholampour Dadaei" userId="dc498e58-20ed-4921-a8bb-d4c4fb25b896" providerId="ADAL" clId="{BD5C3ACD-8490-4F88-9B3B-82AA8B6C6134}" dt="2023-12-31T12:24:45.305" v="8248" actId="20577"/>
        <pc:sldMkLst>
          <pc:docMk/>
          <pc:sldMk cId="2122256326" sldId="324"/>
        </pc:sldMkLst>
        <pc:spChg chg="mod topLvl">
          <ac:chgData name="Zeinab Gholampour Dadaei" userId="dc498e58-20ed-4921-a8bb-d4c4fb25b896" providerId="ADAL" clId="{BD5C3ACD-8490-4F88-9B3B-82AA8B6C6134}" dt="2023-12-16T08:38:51.265" v="8113" actId="165"/>
          <ac:spMkLst>
            <pc:docMk/>
            <pc:sldMk cId="2122256326" sldId="324"/>
            <ac:spMk id="30" creationId="{F00EF8D3-BA8D-A06F-705D-1DA52CD4D7EA}"/>
          </ac:spMkLst>
        </pc:spChg>
        <pc:grpChg chg="del">
          <ac:chgData name="Zeinab Gholampour Dadaei" userId="dc498e58-20ed-4921-a8bb-d4c4fb25b896" providerId="ADAL" clId="{BD5C3ACD-8490-4F88-9B3B-82AA8B6C6134}" dt="2023-12-16T08:38:51.265" v="8113" actId="165"/>
          <ac:grpSpMkLst>
            <pc:docMk/>
            <pc:sldMk cId="2122256326" sldId="324"/>
            <ac:grpSpMk id="4" creationId="{E403314C-0B88-5120-C0F9-EA2698CFDB07}"/>
          </ac:grpSpMkLst>
        </pc:grpChg>
        <pc:picChg chg="mod topLvl">
          <ac:chgData name="Zeinab Gholampour Dadaei" userId="dc498e58-20ed-4921-a8bb-d4c4fb25b896" providerId="ADAL" clId="{BD5C3ACD-8490-4F88-9B3B-82AA8B6C6134}" dt="2023-12-16T08:38:51.265" v="8113" actId="165"/>
          <ac:picMkLst>
            <pc:docMk/>
            <pc:sldMk cId="2122256326" sldId="324"/>
            <ac:picMk id="28" creationId="{7E5D8F99-4A38-03AE-00E1-8D3803B13A9D}"/>
          </ac:picMkLst>
        </pc:picChg>
      </pc:sldChg>
      <pc:sldChg chg="modNotesTx">
        <pc:chgData name="Zeinab Gholampour Dadaei" userId="dc498e58-20ed-4921-a8bb-d4c4fb25b896" providerId="ADAL" clId="{BD5C3ACD-8490-4F88-9B3B-82AA8B6C6134}" dt="2023-12-31T12:24:48.933" v="8249" actId="20577"/>
        <pc:sldMkLst>
          <pc:docMk/>
          <pc:sldMk cId="2791826012" sldId="325"/>
        </pc:sldMkLst>
      </pc:sldChg>
      <pc:sldChg chg="modNotesTx">
        <pc:chgData name="Zeinab Gholampour Dadaei" userId="dc498e58-20ed-4921-a8bb-d4c4fb25b896" providerId="ADAL" clId="{BD5C3ACD-8490-4F88-9B3B-82AA8B6C6134}" dt="2023-12-31T12:24:53.333" v="8250" actId="20577"/>
        <pc:sldMkLst>
          <pc:docMk/>
          <pc:sldMk cId="3157658610" sldId="326"/>
        </pc:sldMkLst>
      </pc:sldChg>
      <pc:sldChg chg="addSp delSp modSp mod modAnim modNotesTx">
        <pc:chgData name="Zeinab Gholampour Dadaei" userId="dc498e58-20ed-4921-a8bb-d4c4fb25b896" providerId="ADAL" clId="{BD5C3ACD-8490-4F88-9B3B-82AA8B6C6134}" dt="2023-12-31T12:24:40.581" v="8247" actId="20577"/>
        <pc:sldMkLst>
          <pc:docMk/>
          <pc:sldMk cId="4227555614" sldId="327"/>
        </pc:sldMkLst>
        <pc:spChg chg="mod">
          <ac:chgData name="Zeinab Gholampour Dadaei" userId="dc498e58-20ed-4921-a8bb-d4c4fb25b896" providerId="ADAL" clId="{BD5C3ACD-8490-4F88-9B3B-82AA8B6C6134}" dt="2023-12-13T15:55:08.113" v="2269"/>
          <ac:spMkLst>
            <pc:docMk/>
            <pc:sldMk cId="4227555614" sldId="327"/>
            <ac:spMk id="5" creationId="{28BA3088-8743-6AF2-8E5B-1D2FF72B566D}"/>
          </ac:spMkLst>
        </pc:spChg>
        <pc:spChg chg="mod">
          <ac:chgData name="Zeinab Gholampour Dadaei" userId="dc498e58-20ed-4921-a8bb-d4c4fb25b896" providerId="ADAL" clId="{BD5C3ACD-8490-4F88-9B3B-82AA8B6C6134}" dt="2023-12-13T15:55:08.113" v="2269"/>
          <ac:spMkLst>
            <pc:docMk/>
            <pc:sldMk cId="4227555614" sldId="327"/>
            <ac:spMk id="6" creationId="{8C5BC409-1073-540C-FA1D-E211FAE876F5}"/>
          </ac:spMkLst>
        </pc:spChg>
        <pc:spChg chg="mod">
          <ac:chgData name="Zeinab Gholampour Dadaei" userId="dc498e58-20ed-4921-a8bb-d4c4fb25b896" providerId="ADAL" clId="{BD5C3ACD-8490-4F88-9B3B-82AA8B6C6134}" dt="2023-12-13T15:55:16.611" v="2272"/>
          <ac:spMkLst>
            <pc:docMk/>
            <pc:sldMk cId="4227555614" sldId="327"/>
            <ac:spMk id="9" creationId="{795EBCC8-9348-A5D8-6037-7F2EDF933D1F}"/>
          </ac:spMkLst>
        </pc:spChg>
        <pc:spChg chg="mod">
          <ac:chgData name="Zeinab Gholampour Dadaei" userId="dc498e58-20ed-4921-a8bb-d4c4fb25b896" providerId="ADAL" clId="{BD5C3ACD-8490-4F88-9B3B-82AA8B6C6134}" dt="2023-12-13T15:55:16.611" v="2272"/>
          <ac:spMkLst>
            <pc:docMk/>
            <pc:sldMk cId="4227555614" sldId="327"/>
            <ac:spMk id="12" creationId="{DC4E6488-4053-3719-0733-92B091D967ED}"/>
          </ac:spMkLst>
        </pc:spChg>
        <pc:spChg chg="mod">
          <ac:chgData name="Zeinab Gholampour Dadaei" userId="dc498e58-20ed-4921-a8bb-d4c4fb25b896" providerId="ADAL" clId="{BD5C3ACD-8490-4F88-9B3B-82AA8B6C6134}" dt="2023-12-13T15:55:23.157" v="2273"/>
          <ac:spMkLst>
            <pc:docMk/>
            <pc:sldMk cId="4227555614" sldId="327"/>
            <ac:spMk id="14" creationId="{21ABA22D-2049-9E95-519A-864F3D50F77A}"/>
          </ac:spMkLst>
        </pc:spChg>
        <pc:spChg chg="mod">
          <ac:chgData name="Zeinab Gholampour Dadaei" userId="dc498e58-20ed-4921-a8bb-d4c4fb25b896" providerId="ADAL" clId="{BD5C3ACD-8490-4F88-9B3B-82AA8B6C6134}" dt="2023-12-13T15:55:23.157" v="2273"/>
          <ac:spMkLst>
            <pc:docMk/>
            <pc:sldMk cId="4227555614" sldId="327"/>
            <ac:spMk id="15" creationId="{D4041DD7-350C-02D6-F68F-45672E831D4E}"/>
          </ac:spMkLst>
        </pc:spChg>
        <pc:spChg chg="add mod">
          <ac:chgData name="Zeinab Gholampour Dadaei" userId="dc498e58-20ed-4921-a8bb-d4c4fb25b896" providerId="ADAL" clId="{BD5C3ACD-8490-4F88-9B3B-82AA8B6C6134}" dt="2023-12-13T15:57:09.885" v="2277" actId="2711"/>
          <ac:spMkLst>
            <pc:docMk/>
            <pc:sldMk cId="4227555614" sldId="327"/>
            <ac:spMk id="16" creationId="{048EE611-7A3E-61EB-F237-58CBBA4B1ED0}"/>
          </ac:spMkLst>
        </pc:spChg>
        <pc:spChg chg="add del mod">
          <ac:chgData name="Zeinab Gholampour Dadaei" userId="dc498e58-20ed-4921-a8bb-d4c4fb25b896" providerId="ADAL" clId="{BD5C3ACD-8490-4F88-9B3B-82AA8B6C6134}" dt="2023-12-13T16:03:01.856" v="2306"/>
          <ac:spMkLst>
            <pc:docMk/>
            <pc:sldMk cId="4227555614" sldId="327"/>
            <ac:spMk id="18" creationId="{345D9272-8DC9-F559-5963-7606C7C56C6D}"/>
          </ac:spMkLst>
        </pc:spChg>
        <pc:spChg chg="mod">
          <ac:chgData name="Zeinab Gholampour Dadaei" userId="dc498e58-20ed-4921-a8bb-d4c4fb25b896" providerId="ADAL" clId="{BD5C3ACD-8490-4F88-9B3B-82AA8B6C6134}" dt="2023-12-13T16:02:48.190" v="2305"/>
          <ac:spMkLst>
            <pc:docMk/>
            <pc:sldMk cId="4227555614" sldId="327"/>
            <ac:spMk id="21" creationId="{FEDE5268-5622-DD5B-C709-60E6B5E926FE}"/>
          </ac:spMkLst>
        </pc:spChg>
        <pc:spChg chg="mod">
          <ac:chgData name="Zeinab Gholampour Dadaei" userId="dc498e58-20ed-4921-a8bb-d4c4fb25b896" providerId="ADAL" clId="{BD5C3ACD-8490-4F88-9B3B-82AA8B6C6134}" dt="2023-12-13T16:02:48.190" v="2305"/>
          <ac:spMkLst>
            <pc:docMk/>
            <pc:sldMk cId="4227555614" sldId="327"/>
            <ac:spMk id="22" creationId="{92122C4E-A4B4-D47F-5C41-D93410E646E1}"/>
          </ac:spMkLst>
        </pc:spChg>
        <pc:spChg chg="add del mod">
          <ac:chgData name="Zeinab Gholampour Dadaei" userId="dc498e58-20ed-4921-a8bb-d4c4fb25b896" providerId="ADAL" clId="{BD5C3ACD-8490-4F88-9B3B-82AA8B6C6134}" dt="2023-12-13T16:10:50.862" v="2333" actId="478"/>
          <ac:spMkLst>
            <pc:docMk/>
            <pc:sldMk cId="4227555614" sldId="327"/>
            <ac:spMk id="23" creationId="{85983C5D-7957-DED0-BFEA-A4C083B9464E}"/>
          </ac:spMkLst>
        </pc:spChg>
        <pc:grpChg chg="add del mod">
          <ac:chgData name="Zeinab Gholampour Dadaei" userId="dc498e58-20ed-4921-a8bb-d4c4fb25b896" providerId="ADAL" clId="{BD5C3ACD-8490-4F88-9B3B-82AA8B6C6134}" dt="2023-12-13T15:55:12.688" v="2271" actId="478"/>
          <ac:grpSpMkLst>
            <pc:docMk/>
            <pc:sldMk cId="4227555614" sldId="327"/>
            <ac:grpSpMk id="4" creationId="{031CA141-95DC-E985-3E84-5963F8C30720}"/>
          </ac:grpSpMkLst>
        </pc:grpChg>
        <pc:grpChg chg="add mod">
          <ac:chgData name="Zeinab Gholampour Dadaei" userId="dc498e58-20ed-4921-a8bb-d4c4fb25b896" providerId="ADAL" clId="{BD5C3ACD-8490-4F88-9B3B-82AA8B6C6134}" dt="2023-12-13T15:55:16.611" v="2272"/>
          <ac:grpSpMkLst>
            <pc:docMk/>
            <pc:sldMk cId="4227555614" sldId="327"/>
            <ac:grpSpMk id="7" creationId="{C1A70E8E-19BD-5908-CBE6-9FBF653A296F}"/>
          </ac:grpSpMkLst>
        </pc:grpChg>
        <pc:grpChg chg="mod">
          <ac:chgData name="Zeinab Gholampour Dadaei" userId="dc498e58-20ed-4921-a8bb-d4c4fb25b896" providerId="ADAL" clId="{BD5C3ACD-8490-4F88-9B3B-82AA8B6C6134}" dt="2023-12-13T15:55:06.134" v="2268" actId="1076"/>
          <ac:grpSpMkLst>
            <pc:docMk/>
            <pc:sldMk cId="4227555614" sldId="327"/>
            <ac:grpSpMk id="11" creationId="{91626AE7-A0A5-E5E6-764D-F441465FEA3F}"/>
          </ac:grpSpMkLst>
        </pc:grpChg>
        <pc:grpChg chg="add mod">
          <ac:chgData name="Zeinab Gholampour Dadaei" userId="dc498e58-20ed-4921-a8bb-d4c4fb25b896" providerId="ADAL" clId="{BD5C3ACD-8490-4F88-9B3B-82AA8B6C6134}" dt="2023-12-13T15:55:23.157" v="2273"/>
          <ac:grpSpMkLst>
            <pc:docMk/>
            <pc:sldMk cId="4227555614" sldId="327"/>
            <ac:grpSpMk id="13" creationId="{C3EB4004-F9A8-E656-F211-AF0A1DCEFE64}"/>
          </ac:grpSpMkLst>
        </pc:grpChg>
        <pc:grpChg chg="add del mod">
          <ac:chgData name="Zeinab Gholampour Dadaei" userId="dc498e58-20ed-4921-a8bb-d4c4fb25b896" providerId="ADAL" clId="{BD5C3ACD-8490-4F88-9B3B-82AA8B6C6134}" dt="2023-12-13T16:03:01.856" v="2306"/>
          <ac:grpSpMkLst>
            <pc:docMk/>
            <pc:sldMk cId="4227555614" sldId="327"/>
            <ac:grpSpMk id="20" creationId="{1C3A7842-44FB-A0E7-20D4-D999CF6B10B7}"/>
          </ac:grpSpMkLst>
        </pc:grpChg>
        <pc:picChg chg="add del mod">
          <ac:chgData name="Zeinab Gholampour Dadaei" userId="dc498e58-20ed-4921-a8bb-d4c4fb25b896" providerId="ADAL" clId="{BD5C3ACD-8490-4F88-9B3B-82AA8B6C6134}" dt="2023-12-13T16:03:01.856" v="2306"/>
          <ac:picMkLst>
            <pc:docMk/>
            <pc:sldMk cId="4227555614" sldId="327"/>
            <ac:picMk id="19" creationId="{5AF2725E-FF69-5DEE-9408-C80EF05CAEEF}"/>
          </ac:picMkLst>
        </pc:picChg>
        <pc:cxnChg chg="add del mod">
          <ac:chgData name="Zeinab Gholampour Dadaei" userId="dc498e58-20ed-4921-a8bb-d4c4fb25b896" providerId="ADAL" clId="{BD5C3ACD-8490-4F88-9B3B-82AA8B6C6134}" dt="2023-12-13T16:03:01.856" v="2306"/>
          <ac:cxnSpMkLst>
            <pc:docMk/>
            <pc:sldMk cId="4227555614" sldId="327"/>
            <ac:cxnSpMk id="17" creationId="{ABB111A5-337E-B776-400E-91ACDFAE4B14}"/>
          </ac:cxnSpMkLst>
        </pc:cxnChg>
      </pc:sldChg>
      <pc:sldChg chg="addSp delSp modSp del mod ord">
        <pc:chgData name="Zeinab Gholampour Dadaei" userId="dc498e58-20ed-4921-a8bb-d4c4fb25b896" providerId="ADAL" clId="{BD5C3ACD-8490-4F88-9B3B-82AA8B6C6134}" dt="2023-12-13T22:04:19.158" v="3114" actId="47"/>
        <pc:sldMkLst>
          <pc:docMk/>
          <pc:sldMk cId="4190925523" sldId="328"/>
        </pc:sldMkLst>
        <pc:spChg chg="del">
          <ac:chgData name="Zeinab Gholampour Dadaei" userId="dc498e58-20ed-4921-a8bb-d4c4fb25b896" providerId="ADAL" clId="{BD5C3ACD-8490-4F88-9B3B-82AA8B6C6134}" dt="2023-12-13T21:49:40.111" v="2841" actId="478"/>
          <ac:spMkLst>
            <pc:docMk/>
            <pc:sldMk cId="4190925523" sldId="328"/>
            <ac:spMk id="3" creationId="{27E44379-1D0D-9165-2FC8-3B03FC39688A}"/>
          </ac:spMkLst>
        </pc:spChg>
        <pc:spChg chg="add mod">
          <ac:chgData name="Zeinab Gholampour Dadaei" userId="dc498e58-20ed-4921-a8bb-d4c4fb25b896" providerId="ADAL" clId="{BD5C3ACD-8490-4F88-9B3B-82AA8B6C6134}" dt="2023-12-13T21:35:31.537" v="2805"/>
          <ac:spMkLst>
            <pc:docMk/>
            <pc:sldMk cId="4190925523" sldId="328"/>
            <ac:spMk id="4" creationId="{7F8CDBEE-37FF-4AAF-2E2C-FA73967EF69A}"/>
          </ac:spMkLst>
        </pc:spChg>
        <pc:spChg chg="del mod topLvl">
          <ac:chgData name="Zeinab Gholampour Dadaei" userId="dc498e58-20ed-4921-a8bb-d4c4fb25b896" providerId="ADAL" clId="{BD5C3ACD-8490-4F88-9B3B-82AA8B6C6134}" dt="2023-12-13T21:50:02.894" v="2845" actId="478"/>
          <ac:spMkLst>
            <pc:docMk/>
            <pc:sldMk cId="4190925523" sldId="328"/>
            <ac:spMk id="6" creationId="{236A237E-F41F-C74D-D2CF-F87D2D9CBD3C}"/>
          </ac:spMkLst>
        </pc:spChg>
        <pc:spChg chg="mod topLvl">
          <ac:chgData name="Zeinab Gholampour Dadaei" userId="dc498e58-20ed-4921-a8bb-d4c4fb25b896" providerId="ADAL" clId="{BD5C3ACD-8490-4F88-9B3B-82AA8B6C6134}" dt="2023-12-13T21:51:29.376" v="2915" actId="1076"/>
          <ac:spMkLst>
            <pc:docMk/>
            <pc:sldMk cId="4190925523" sldId="328"/>
            <ac:spMk id="8" creationId="{841D0A07-6D5A-7FAE-D020-F37DAF3ED954}"/>
          </ac:spMkLst>
        </pc:spChg>
        <pc:spChg chg="del">
          <ac:chgData name="Zeinab Gholampour Dadaei" userId="dc498e58-20ed-4921-a8bb-d4c4fb25b896" providerId="ADAL" clId="{BD5C3ACD-8490-4F88-9B3B-82AA8B6C6134}" dt="2023-12-13T21:50:24.687" v="2850" actId="478"/>
          <ac:spMkLst>
            <pc:docMk/>
            <pc:sldMk cId="4190925523" sldId="328"/>
            <ac:spMk id="10" creationId="{E07FE0A6-07E3-FEA0-5A0B-951DBABC660D}"/>
          </ac:spMkLst>
        </pc:spChg>
        <pc:spChg chg="mod">
          <ac:chgData name="Zeinab Gholampour Dadaei" userId="dc498e58-20ed-4921-a8bb-d4c4fb25b896" providerId="ADAL" clId="{BD5C3ACD-8490-4F88-9B3B-82AA8B6C6134}" dt="2023-12-13T21:51:04.065" v="2908" actId="1038"/>
          <ac:spMkLst>
            <pc:docMk/>
            <pc:sldMk cId="4190925523" sldId="328"/>
            <ac:spMk id="12" creationId="{7C8853DA-0C7A-89D4-53D4-F8205C0DFC6E}"/>
          </ac:spMkLst>
        </pc:spChg>
        <pc:spChg chg="mod">
          <ac:chgData name="Zeinab Gholampour Dadaei" userId="dc498e58-20ed-4921-a8bb-d4c4fb25b896" providerId="ADAL" clId="{BD5C3ACD-8490-4F88-9B3B-82AA8B6C6134}" dt="2023-12-13T21:50:57.431" v="2897" actId="1037"/>
          <ac:spMkLst>
            <pc:docMk/>
            <pc:sldMk cId="4190925523" sldId="328"/>
            <ac:spMk id="13" creationId="{716A37D8-5DE1-52C5-A071-A181962A38FF}"/>
          </ac:spMkLst>
        </pc:spChg>
        <pc:spChg chg="del">
          <ac:chgData name="Zeinab Gholampour Dadaei" userId="dc498e58-20ed-4921-a8bb-d4c4fb25b896" providerId="ADAL" clId="{BD5C3ACD-8490-4F88-9B3B-82AA8B6C6134}" dt="2023-12-13T21:35:30.118" v="2804" actId="478"/>
          <ac:spMkLst>
            <pc:docMk/>
            <pc:sldMk cId="4190925523" sldId="328"/>
            <ac:spMk id="16" creationId="{75F6AA20-2B3A-CD62-C24D-AA50997C9FB2}"/>
          </ac:spMkLst>
        </pc:spChg>
        <pc:spChg chg="del">
          <ac:chgData name="Zeinab Gholampour Dadaei" userId="dc498e58-20ed-4921-a8bb-d4c4fb25b896" providerId="ADAL" clId="{BD5C3ACD-8490-4F88-9B3B-82AA8B6C6134}" dt="2023-12-13T21:49:38.375" v="2840" actId="478"/>
          <ac:spMkLst>
            <pc:docMk/>
            <pc:sldMk cId="4190925523" sldId="328"/>
            <ac:spMk id="20" creationId="{312BB421-EEE8-6E25-1B5A-256EC9832E5F}"/>
          </ac:spMkLst>
        </pc:spChg>
        <pc:spChg chg="add mod">
          <ac:chgData name="Zeinab Gholampour Dadaei" userId="dc498e58-20ed-4921-a8bb-d4c4fb25b896" providerId="ADAL" clId="{BD5C3ACD-8490-4F88-9B3B-82AA8B6C6134}" dt="2023-12-13T21:51:09.200" v="2912" actId="1035"/>
          <ac:spMkLst>
            <pc:docMk/>
            <pc:sldMk cId="4190925523" sldId="328"/>
            <ac:spMk id="24" creationId="{B3F292F9-A216-D516-D8BC-E4F811229C95}"/>
          </ac:spMkLst>
        </pc:spChg>
        <pc:spChg chg="add mod">
          <ac:chgData name="Zeinab Gholampour Dadaei" userId="dc498e58-20ed-4921-a8bb-d4c4fb25b896" providerId="ADAL" clId="{BD5C3ACD-8490-4F88-9B3B-82AA8B6C6134}" dt="2023-12-13T21:52:29.741" v="2968" actId="1038"/>
          <ac:spMkLst>
            <pc:docMk/>
            <pc:sldMk cId="4190925523" sldId="328"/>
            <ac:spMk id="25" creationId="{EB71BE18-6EA8-268F-63AD-1C51D4641906}"/>
          </ac:spMkLst>
        </pc:spChg>
        <pc:spChg chg="add mod">
          <ac:chgData name="Zeinab Gholampour Dadaei" userId="dc498e58-20ed-4921-a8bb-d4c4fb25b896" providerId="ADAL" clId="{BD5C3ACD-8490-4F88-9B3B-82AA8B6C6134}" dt="2023-12-13T21:52:24.349" v="2959" actId="1038"/>
          <ac:spMkLst>
            <pc:docMk/>
            <pc:sldMk cId="4190925523" sldId="328"/>
            <ac:spMk id="26" creationId="{9ECD6EA7-4E64-B684-80B0-27362F0BCCF8}"/>
          </ac:spMkLst>
        </pc:spChg>
        <pc:grpChg chg="add del mod">
          <ac:chgData name="Zeinab Gholampour Dadaei" userId="dc498e58-20ed-4921-a8bb-d4c4fb25b896" providerId="ADAL" clId="{BD5C3ACD-8490-4F88-9B3B-82AA8B6C6134}" dt="2023-12-13T21:49:44.677" v="2842" actId="165"/>
          <ac:grpSpMkLst>
            <pc:docMk/>
            <pc:sldMk cId="4190925523" sldId="328"/>
            <ac:grpSpMk id="5" creationId="{F3E258E1-D5E3-279E-5E31-41464DE67FE7}"/>
          </ac:grpSpMkLst>
        </pc:grpChg>
        <pc:picChg chg="del">
          <ac:chgData name="Zeinab Gholampour Dadaei" userId="dc498e58-20ed-4921-a8bb-d4c4fb25b896" providerId="ADAL" clId="{BD5C3ACD-8490-4F88-9B3B-82AA8B6C6134}" dt="2023-12-13T21:39:49.707" v="2806" actId="478"/>
          <ac:picMkLst>
            <pc:docMk/>
            <pc:sldMk cId="4190925523" sldId="328"/>
            <ac:picMk id="2" creationId="{4C3B74BE-8F89-C445-EFC3-624CD65EE90D}"/>
          </ac:picMkLst>
        </pc:picChg>
        <pc:picChg chg="add del mod">
          <ac:chgData name="Zeinab Gholampour Dadaei" userId="dc498e58-20ed-4921-a8bb-d4c4fb25b896" providerId="ADAL" clId="{BD5C3ACD-8490-4F88-9B3B-82AA8B6C6134}" dt="2023-12-13T21:48:54.290" v="2829" actId="478"/>
          <ac:picMkLst>
            <pc:docMk/>
            <pc:sldMk cId="4190925523" sldId="328"/>
            <ac:picMk id="18" creationId="{A518DD93-1A4D-5A31-22CB-E2A40801E366}"/>
          </ac:picMkLst>
        </pc:picChg>
        <pc:picChg chg="add del mod modCrop">
          <ac:chgData name="Zeinab Gholampour Dadaei" userId="dc498e58-20ed-4921-a8bb-d4c4fb25b896" providerId="ADAL" clId="{BD5C3ACD-8490-4F88-9B3B-82AA8B6C6134}" dt="2023-12-13T21:48:50.814" v="2828" actId="478"/>
          <ac:picMkLst>
            <pc:docMk/>
            <pc:sldMk cId="4190925523" sldId="328"/>
            <ac:picMk id="19" creationId="{BD7E9250-122A-5E27-BC0F-94D2331D1A6F}"/>
          </ac:picMkLst>
        </pc:picChg>
        <pc:picChg chg="add mod modCrop">
          <ac:chgData name="Zeinab Gholampour Dadaei" userId="dc498e58-20ed-4921-a8bb-d4c4fb25b896" providerId="ADAL" clId="{BD5C3ACD-8490-4F88-9B3B-82AA8B6C6134}" dt="2023-12-13T21:49:32.953" v="2839" actId="1076"/>
          <ac:picMkLst>
            <pc:docMk/>
            <pc:sldMk cId="4190925523" sldId="328"/>
            <ac:picMk id="22" creationId="{90279369-6287-79AE-5262-9B92193FA00D}"/>
          </ac:picMkLst>
        </pc:picChg>
        <pc:picChg chg="add mod">
          <ac:chgData name="Zeinab Gholampour Dadaei" userId="dc498e58-20ed-4921-a8bb-d4c4fb25b896" providerId="ADAL" clId="{BD5C3ACD-8490-4F88-9B3B-82AA8B6C6134}" dt="2023-12-13T21:49:03.353" v="2833" actId="1076"/>
          <ac:picMkLst>
            <pc:docMk/>
            <pc:sldMk cId="4190925523" sldId="328"/>
            <ac:picMk id="23" creationId="{A59A9A96-A523-DC90-5DEB-F1331C6D8811}"/>
          </ac:picMkLst>
        </pc:picChg>
      </pc:sldChg>
      <pc:sldChg chg="addSp delSp modSp del mod">
        <pc:chgData name="Zeinab Gholampour Dadaei" userId="dc498e58-20ed-4921-a8bb-d4c4fb25b896" providerId="ADAL" clId="{BD5C3ACD-8490-4F88-9B3B-82AA8B6C6134}" dt="2023-12-11T09:54:14.930" v="203" actId="47"/>
        <pc:sldMkLst>
          <pc:docMk/>
          <pc:sldMk cId="3149648057" sldId="329"/>
        </pc:sldMkLst>
        <pc:spChg chg="add del mod">
          <ac:chgData name="Zeinab Gholampour Dadaei" userId="dc498e58-20ed-4921-a8bb-d4c4fb25b896" providerId="ADAL" clId="{BD5C3ACD-8490-4F88-9B3B-82AA8B6C6134}" dt="2023-12-11T09:53:56.345" v="200"/>
          <ac:spMkLst>
            <pc:docMk/>
            <pc:sldMk cId="3149648057" sldId="329"/>
            <ac:spMk id="2" creationId="{052F85D3-6987-9E06-181E-77E841D22888}"/>
          </ac:spMkLst>
        </pc:spChg>
        <pc:spChg chg="add del mod">
          <ac:chgData name="Zeinab Gholampour Dadaei" userId="dc498e58-20ed-4921-a8bb-d4c4fb25b896" providerId="ADAL" clId="{BD5C3ACD-8490-4F88-9B3B-82AA8B6C6134}" dt="2023-12-11T09:53:56.345" v="200"/>
          <ac:spMkLst>
            <pc:docMk/>
            <pc:sldMk cId="3149648057" sldId="329"/>
            <ac:spMk id="3" creationId="{CDA146BC-574E-7C8E-4842-0BD11B4A743A}"/>
          </ac:spMkLst>
        </pc:spChg>
        <pc:spChg chg="del mod">
          <ac:chgData name="Zeinab Gholampour Dadaei" userId="dc498e58-20ed-4921-a8bb-d4c4fb25b896" providerId="ADAL" clId="{BD5C3ACD-8490-4F88-9B3B-82AA8B6C6134}" dt="2023-12-11T09:54:01.394" v="201" actId="478"/>
          <ac:spMkLst>
            <pc:docMk/>
            <pc:sldMk cId="3149648057" sldId="329"/>
            <ac:spMk id="4" creationId="{0AAC63D4-7AF9-6924-47DA-C2F889A40EC4}"/>
          </ac:spMkLst>
        </pc:spChg>
        <pc:picChg chg="del mod">
          <ac:chgData name="Zeinab Gholampour Dadaei" userId="dc498e58-20ed-4921-a8bb-d4c4fb25b896" providerId="ADAL" clId="{BD5C3ACD-8490-4F88-9B3B-82AA8B6C6134}" dt="2023-12-11T09:46:31.159" v="2" actId="478"/>
          <ac:picMkLst>
            <pc:docMk/>
            <pc:sldMk cId="3149648057" sldId="329"/>
            <ac:picMk id="9" creationId="{E35FD436-6DF0-CD36-6D75-333C724E7A20}"/>
          </ac:picMkLst>
        </pc:picChg>
      </pc:sldChg>
      <pc:sldChg chg="del ord">
        <pc:chgData name="Zeinab Gholampour Dadaei" userId="dc498e58-20ed-4921-a8bb-d4c4fb25b896" providerId="ADAL" clId="{BD5C3ACD-8490-4F88-9B3B-82AA8B6C6134}" dt="2023-12-13T22:48:25.506" v="3581" actId="47"/>
        <pc:sldMkLst>
          <pc:docMk/>
          <pc:sldMk cId="1988766856" sldId="330"/>
        </pc:sldMkLst>
      </pc:sldChg>
      <pc:sldChg chg="addSp delSp modSp del mod ord modTransition setBg">
        <pc:chgData name="Zeinab Gholampour Dadaei" userId="dc498e58-20ed-4921-a8bb-d4c4fb25b896" providerId="ADAL" clId="{BD5C3ACD-8490-4F88-9B3B-82AA8B6C6134}" dt="2023-12-11T11:30:07.754" v="1131" actId="47"/>
        <pc:sldMkLst>
          <pc:docMk/>
          <pc:sldMk cId="1922106832" sldId="331"/>
        </pc:sldMkLst>
        <pc:spChg chg="add del mod ord">
          <ac:chgData name="Zeinab Gholampour Dadaei" userId="dc498e58-20ed-4921-a8bb-d4c4fb25b896" providerId="ADAL" clId="{BD5C3ACD-8490-4F88-9B3B-82AA8B6C6134}" dt="2023-12-11T10:00:16.334" v="248"/>
          <ac:spMkLst>
            <pc:docMk/>
            <pc:sldMk cId="1922106832" sldId="331"/>
            <ac:spMk id="2" creationId="{A50D384E-7FDE-EFAB-CF73-997EB8FE07EA}"/>
          </ac:spMkLst>
        </pc:spChg>
        <pc:spChg chg="add del mod">
          <ac:chgData name="Zeinab Gholampour Dadaei" userId="dc498e58-20ed-4921-a8bb-d4c4fb25b896" providerId="ADAL" clId="{BD5C3ACD-8490-4F88-9B3B-82AA8B6C6134}" dt="2023-12-11T10:00:16.334" v="248"/>
          <ac:spMkLst>
            <pc:docMk/>
            <pc:sldMk cId="1922106832" sldId="331"/>
            <ac:spMk id="4" creationId="{8C2EA97E-F337-4472-AFF9-886F0869FC5D}"/>
          </ac:spMkLst>
        </pc:spChg>
        <pc:spChg chg="mod">
          <ac:chgData name="Zeinab Gholampour Dadaei" userId="dc498e58-20ed-4921-a8bb-d4c4fb25b896" providerId="ADAL" clId="{BD5C3ACD-8490-4F88-9B3B-82AA8B6C6134}" dt="2023-12-11T10:04:01.291" v="344" actId="14100"/>
          <ac:spMkLst>
            <pc:docMk/>
            <pc:sldMk cId="1922106832" sldId="331"/>
            <ac:spMk id="7" creationId="{C3274631-775B-02CE-9DAD-B0C01ADAD356}"/>
          </ac:spMkLst>
        </pc:spChg>
        <pc:spChg chg="add mod">
          <ac:chgData name="Zeinab Gholampour Dadaei" userId="dc498e58-20ed-4921-a8bb-d4c4fb25b896" providerId="ADAL" clId="{BD5C3ACD-8490-4F88-9B3B-82AA8B6C6134}" dt="2023-12-11T10:28:26.466" v="391" actId="1037"/>
          <ac:spMkLst>
            <pc:docMk/>
            <pc:sldMk cId="1922106832" sldId="331"/>
            <ac:spMk id="9" creationId="{3A67F1F9-342F-B60C-A280-8B2361B6FDF3}"/>
          </ac:spMkLst>
        </pc:spChg>
        <pc:spChg chg="ord">
          <ac:chgData name="Zeinab Gholampour Dadaei" userId="dc498e58-20ed-4921-a8bb-d4c4fb25b896" providerId="ADAL" clId="{BD5C3ACD-8490-4F88-9B3B-82AA8B6C6134}" dt="2023-12-11T10:03:55.419" v="343" actId="166"/>
          <ac:spMkLst>
            <pc:docMk/>
            <pc:sldMk cId="1922106832" sldId="331"/>
            <ac:spMk id="10" creationId="{AE0E9DAB-9586-4FA1-4780-FE8E5DFA29BD}"/>
          </ac:spMkLst>
        </pc:spChg>
        <pc:spChg chg="add mod">
          <ac:chgData name="Zeinab Gholampour Dadaei" userId="dc498e58-20ed-4921-a8bb-d4c4fb25b896" providerId="ADAL" clId="{BD5C3ACD-8490-4F88-9B3B-82AA8B6C6134}" dt="2023-12-11T10:28:26.466" v="391" actId="1037"/>
          <ac:spMkLst>
            <pc:docMk/>
            <pc:sldMk cId="1922106832" sldId="331"/>
            <ac:spMk id="11" creationId="{DAED7D0E-6976-57C2-061B-E0A5E7A503E4}"/>
          </ac:spMkLst>
        </pc:spChg>
        <pc:picChg chg="del">
          <ac:chgData name="Zeinab Gholampour Dadaei" userId="dc498e58-20ed-4921-a8bb-d4c4fb25b896" providerId="ADAL" clId="{BD5C3ACD-8490-4F88-9B3B-82AA8B6C6134}" dt="2023-12-11T09:54:32.740" v="207" actId="478"/>
          <ac:picMkLst>
            <pc:docMk/>
            <pc:sldMk cId="1922106832" sldId="331"/>
            <ac:picMk id="5" creationId="{58A7568B-08F8-51A7-E019-9D03ABDA31A3}"/>
          </ac:picMkLst>
        </pc:picChg>
      </pc:sldChg>
      <pc:sldChg chg="del ord">
        <pc:chgData name="Zeinab Gholampour Dadaei" userId="dc498e58-20ed-4921-a8bb-d4c4fb25b896" providerId="ADAL" clId="{BD5C3ACD-8490-4F88-9B3B-82AA8B6C6134}" dt="2023-12-13T22:48:25.506" v="3581" actId="47"/>
        <pc:sldMkLst>
          <pc:docMk/>
          <pc:sldMk cId="1842149681" sldId="332"/>
        </pc:sldMkLst>
      </pc:sldChg>
      <pc:sldChg chg="del">
        <pc:chgData name="Zeinab Gholampour Dadaei" userId="dc498e58-20ed-4921-a8bb-d4c4fb25b896" providerId="ADAL" clId="{BD5C3ACD-8490-4F88-9B3B-82AA8B6C6134}" dt="2023-12-13T09:53:21.731" v="1199" actId="47"/>
        <pc:sldMkLst>
          <pc:docMk/>
          <pc:sldMk cId="117018781" sldId="338"/>
        </pc:sldMkLst>
      </pc:sldChg>
      <pc:sldChg chg="del">
        <pc:chgData name="Zeinab Gholampour Dadaei" userId="dc498e58-20ed-4921-a8bb-d4c4fb25b896" providerId="ADAL" clId="{BD5C3ACD-8490-4F88-9B3B-82AA8B6C6134}" dt="2023-12-13T09:53:42.280" v="1202" actId="47"/>
        <pc:sldMkLst>
          <pc:docMk/>
          <pc:sldMk cId="548171397" sldId="339"/>
        </pc:sldMkLst>
      </pc:sldChg>
      <pc:sldChg chg="addSp modSp del mod modTransition">
        <pc:chgData name="Zeinab Gholampour Dadaei" userId="dc498e58-20ed-4921-a8bb-d4c4fb25b896" providerId="ADAL" clId="{BD5C3ACD-8490-4F88-9B3B-82AA8B6C6134}" dt="2023-12-13T15:14:15.315" v="1813" actId="47"/>
        <pc:sldMkLst>
          <pc:docMk/>
          <pc:sldMk cId="1115623107" sldId="340"/>
        </pc:sldMkLst>
        <pc:spChg chg="mod">
          <ac:chgData name="Zeinab Gholampour Dadaei" userId="dc498e58-20ed-4921-a8bb-d4c4fb25b896" providerId="ADAL" clId="{BD5C3ACD-8490-4F88-9B3B-82AA8B6C6134}" dt="2023-12-13T12:14:10.988" v="1711" actId="14100"/>
          <ac:spMkLst>
            <pc:docMk/>
            <pc:sldMk cId="1115623107" sldId="340"/>
            <ac:spMk id="10" creationId="{AE0E9DAB-9586-4FA1-4780-FE8E5DFA29BD}"/>
          </ac:spMkLst>
        </pc:spChg>
        <pc:picChg chg="add mod">
          <ac:chgData name="Zeinab Gholampour Dadaei" userId="dc498e58-20ed-4921-a8bb-d4c4fb25b896" providerId="ADAL" clId="{BD5C3ACD-8490-4F88-9B3B-82AA8B6C6134}" dt="2023-12-13T11:18:16.798" v="1491"/>
          <ac:picMkLst>
            <pc:docMk/>
            <pc:sldMk cId="1115623107" sldId="340"/>
            <ac:picMk id="2" creationId="{9D8486FA-F994-C456-1FB7-4D26CC8F1BCB}"/>
          </ac:picMkLst>
        </pc:picChg>
        <pc:picChg chg="mod">
          <ac:chgData name="Zeinab Gholampour Dadaei" userId="dc498e58-20ed-4921-a8bb-d4c4fb25b896" providerId="ADAL" clId="{BD5C3ACD-8490-4F88-9B3B-82AA8B6C6134}" dt="2023-12-13T11:08:17.564" v="1368" actId="1036"/>
          <ac:picMkLst>
            <pc:docMk/>
            <pc:sldMk cId="1115623107" sldId="340"/>
            <ac:picMk id="7" creationId="{94BD48A9-6C51-0659-18A7-AB8BE7E10A20}"/>
          </ac:picMkLst>
        </pc:picChg>
        <pc:picChg chg="add mod">
          <ac:chgData name="Zeinab Gholampour Dadaei" userId="dc498e58-20ed-4921-a8bb-d4c4fb25b896" providerId="ADAL" clId="{BD5C3ACD-8490-4F88-9B3B-82AA8B6C6134}" dt="2023-12-13T11:18:16.798" v="1491"/>
          <ac:picMkLst>
            <pc:docMk/>
            <pc:sldMk cId="1115623107" sldId="340"/>
            <ac:picMk id="16" creationId="{4C437B71-400E-9BCB-110F-4F6BF183C861}"/>
          </ac:picMkLst>
        </pc:picChg>
        <pc:picChg chg="add mod">
          <ac:chgData name="Zeinab Gholampour Dadaei" userId="dc498e58-20ed-4921-a8bb-d4c4fb25b896" providerId="ADAL" clId="{BD5C3ACD-8490-4F88-9B3B-82AA8B6C6134}" dt="2023-12-13T11:18:16.798" v="1491"/>
          <ac:picMkLst>
            <pc:docMk/>
            <pc:sldMk cId="1115623107" sldId="340"/>
            <ac:picMk id="20" creationId="{7FD3707A-0DD6-FD53-9344-3FC6A2B81B8C}"/>
          </ac:picMkLst>
        </pc:picChg>
        <pc:cxnChg chg="mod">
          <ac:chgData name="Zeinab Gholampour Dadaei" userId="dc498e58-20ed-4921-a8bb-d4c4fb25b896" providerId="ADAL" clId="{BD5C3ACD-8490-4F88-9B3B-82AA8B6C6134}" dt="2023-12-13T09:52:15.393" v="1189" actId="1582"/>
          <ac:cxnSpMkLst>
            <pc:docMk/>
            <pc:sldMk cId="1115623107" sldId="340"/>
            <ac:cxnSpMk id="9" creationId="{CC0B13EB-CA43-0B43-8E8A-7889194735CD}"/>
          </ac:cxnSpMkLst>
        </pc:cxnChg>
      </pc:sldChg>
      <pc:sldChg chg="del">
        <pc:chgData name="Zeinab Gholampour Dadaei" userId="dc498e58-20ed-4921-a8bb-d4c4fb25b896" providerId="ADAL" clId="{BD5C3ACD-8490-4F88-9B3B-82AA8B6C6134}" dt="2023-12-13T09:55:43.408" v="1251" actId="47"/>
        <pc:sldMkLst>
          <pc:docMk/>
          <pc:sldMk cId="1816073204" sldId="341"/>
        </pc:sldMkLst>
      </pc:sldChg>
      <pc:sldChg chg="del">
        <pc:chgData name="Zeinab Gholampour Dadaei" userId="dc498e58-20ed-4921-a8bb-d4c4fb25b896" providerId="ADAL" clId="{BD5C3ACD-8490-4F88-9B3B-82AA8B6C6134}" dt="2023-12-13T09:55:03.060" v="1216" actId="47"/>
        <pc:sldMkLst>
          <pc:docMk/>
          <pc:sldMk cId="1316945437" sldId="342"/>
        </pc:sldMkLst>
      </pc:sldChg>
      <pc:sldChg chg="add del">
        <pc:chgData name="Zeinab Gholampour Dadaei" userId="dc498e58-20ed-4921-a8bb-d4c4fb25b896" providerId="ADAL" clId="{BD5C3ACD-8490-4F88-9B3B-82AA8B6C6134}" dt="2023-12-11T10:34:10.873" v="392" actId="47"/>
        <pc:sldMkLst>
          <pc:docMk/>
          <pc:sldMk cId="1255923128" sldId="343"/>
        </pc:sldMkLst>
      </pc:sldChg>
      <pc:sldChg chg="addSp delSp modSp add del mod ord modTransition setBg modAnim">
        <pc:chgData name="Zeinab Gholampour Dadaei" userId="dc498e58-20ed-4921-a8bb-d4c4fb25b896" providerId="ADAL" clId="{BD5C3ACD-8490-4F88-9B3B-82AA8B6C6134}" dt="2023-12-11T11:30:16.451" v="1132" actId="47"/>
        <pc:sldMkLst>
          <pc:docMk/>
          <pc:sldMk cId="3700623048" sldId="344"/>
        </pc:sldMkLst>
        <pc:spChg chg="del mod">
          <ac:chgData name="Zeinab Gholampour Dadaei" userId="dc498e58-20ed-4921-a8bb-d4c4fb25b896" providerId="ADAL" clId="{BD5C3ACD-8490-4F88-9B3B-82AA8B6C6134}" dt="2023-12-11T09:52:01.279" v="33"/>
          <ac:spMkLst>
            <pc:docMk/>
            <pc:sldMk cId="3700623048" sldId="344"/>
            <ac:spMk id="2" creationId="{052F85D3-6987-9E06-181E-77E841D22888}"/>
          </ac:spMkLst>
        </pc:spChg>
        <pc:spChg chg="del mod">
          <ac:chgData name="Zeinab Gholampour Dadaei" userId="dc498e58-20ed-4921-a8bb-d4c4fb25b896" providerId="ADAL" clId="{BD5C3ACD-8490-4F88-9B3B-82AA8B6C6134}" dt="2023-12-11T09:52:01.279" v="33"/>
          <ac:spMkLst>
            <pc:docMk/>
            <pc:sldMk cId="3700623048" sldId="344"/>
            <ac:spMk id="3" creationId="{CDA146BC-574E-7C8E-4842-0BD11B4A743A}"/>
          </ac:spMkLst>
        </pc:spChg>
        <pc:spChg chg="del mod">
          <ac:chgData name="Zeinab Gholampour Dadaei" userId="dc498e58-20ed-4921-a8bb-d4c4fb25b896" providerId="ADAL" clId="{BD5C3ACD-8490-4F88-9B3B-82AA8B6C6134}" dt="2023-12-11T09:54:12.168" v="202" actId="478"/>
          <ac:spMkLst>
            <pc:docMk/>
            <pc:sldMk cId="3700623048" sldId="344"/>
            <ac:spMk id="4" creationId="{AC28E83D-BF03-53D5-E1D8-EFA092E815C6}"/>
          </ac:spMkLst>
        </pc:spChg>
        <pc:spChg chg="add del mod ord">
          <ac:chgData name="Zeinab Gholampour Dadaei" userId="dc498e58-20ed-4921-a8bb-d4c4fb25b896" providerId="ADAL" clId="{BD5C3ACD-8490-4F88-9B3B-82AA8B6C6134}" dt="2023-12-11T09:57:56.317" v="234"/>
          <ac:spMkLst>
            <pc:docMk/>
            <pc:sldMk cId="3700623048" sldId="344"/>
            <ac:spMk id="5" creationId="{C125CBC2-AF22-A409-451C-6A06C7BAB44C}"/>
          </ac:spMkLst>
        </pc:spChg>
        <pc:spChg chg="add del mod">
          <ac:chgData name="Zeinab Gholampour Dadaei" userId="dc498e58-20ed-4921-a8bb-d4c4fb25b896" providerId="ADAL" clId="{BD5C3ACD-8490-4F88-9B3B-82AA8B6C6134}" dt="2023-12-11T09:55:31.663" v="215" actId="478"/>
          <ac:spMkLst>
            <pc:docMk/>
            <pc:sldMk cId="3700623048" sldId="344"/>
            <ac:spMk id="6" creationId="{4301029C-F90A-F74E-5A9F-9F44509708ED}"/>
          </ac:spMkLst>
        </pc:spChg>
        <pc:spChg chg="add del mod">
          <ac:chgData name="Zeinab Gholampour Dadaei" userId="dc498e58-20ed-4921-a8bb-d4c4fb25b896" providerId="ADAL" clId="{BD5C3ACD-8490-4F88-9B3B-82AA8B6C6134}" dt="2023-12-11T09:57:56.317" v="234"/>
          <ac:spMkLst>
            <pc:docMk/>
            <pc:sldMk cId="3700623048" sldId="344"/>
            <ac:spMk id="9" creationId="{8FE9175D-89E5-8819-FA08-E48D868EB38D}"/>
          </ac:spMkLst>
        </pc:spChg>
        <pc:spChg chg="ord">
          <ac:chgData name="Zeinab Gholampour Dadaei" userId="dc498e58-20ed-4921-a8bb-d4c4fb25b896" providerId="ADAL" clId="{BD5C3ACD-8490-4F88-9B3B-82AA8B6C6134}" dt="2023-12-11T10:04:52.454" v="346" actId="166"/>
          <ac:spMkLst>
            <pc:docMk/>
            <pc:sldMk cId="3700623048" sldId="344"/>
            <ac:spMk id="10" creationId="{AE0E9DAB-9586-4FA1-4780-FE8E5DFA29BD}"/>
          </ac:spMkLst>
        </pc:spChg>
        <pc:spChg chg="del mod">
          <ac:chgData name="Zeinab Gholampour Dadaei" userId="dc498e58-20ed-4921-a8bb-d4c4fb25b896" providerId="ADAL" clId="{BD5C3ACD-8490-4F88-9B3B-82AA8B6C6134}" dt="2023-12-11T10:50:05.175" v="417" actId="478"/>
          <ac:spMkLst>
            <pc:docMk/>
            <pc:sldMk cId="3700623048" sldId="344"/>
            <ac:spMk id="11" creationId="{EEC464BB-21C6-9E34-CBEF-410DA44BD345}"/>
          </ac:spMkLst>
        </pc:spChg>
        <pc:spChg chg="add mod">
          <ac:chgData name="Zeinab Gholampour Dadaei" userId="dc498e58-20ed-4921-a8bb-d4c4fb25b896" providerId="ADAL" clId="{BD5C3ACD-8490-4F88-9B3B-82AA8B6C6134}" dt="2023-12-11T10:01:18.531" v="257"/>
          <ac:spMkLst>
            <pc:docMk/>
            <pc:sldMk cId="3700623048" sldId="344"/>
            <ac:spMk id="13" creationId="{05B3BA83-29ED-3EA4-6032-3344A6E0483F}"/>
          </ac:spMkLst>
        </pc:spChg>
        <pc:spChg chg="add mod">
          <ac:chgData name="Zeinab Gholampour Dadaei" userId="dc498e58-20ed-4921-a8bb-d4c4fb25b896" providerId="ADAL" clId="{BD5C3ACD-8490-4F88-9B3B-82AA8B6C6134}" dt="2023-12-11T10:01:18.531" v="257"/>
          <ac:spMkLst>
            <pc:docMk/>
            <pc:sldMk cId="3700623048" sldId="344"/>
            <ac:spMk id="14" creationId="{17BE13AA-C7AF-34D8-9A96-9171A1BA516D}"/>
          </ac:spMkLst>
        </pc:spChg>
        <pc:spChg chg="add mod ord">
          <ac:chgData name="Zeinab Gholampour Dadaei" userId="dc498e58-20ed-4921-a8bb-d4c4fb25b896" providerId="ADAL" clId="{BD5C3ACD-8490-4F88-9B3B-82AA8B6C6134}" dt="2023-12-11T10:51:41.634" v="425" actId="1076"/>
          <ac:spMkLst>
            <pc:docMk/>
            <pc:sldMk cId="3700623048" sldId="344"/>
            <ac:spMk id="15" creationId="{174BFEF1-C2B1-515D-3BFC-2C4D5DD9757E}"/>
          </ac:spMkLst>
        </pc:spChg>
        <pc:spChg chg="add del mod">
          <ac:chgData name="Zeinab Gholampour Dadaei" userId="dc498e58-20ed-4921-a8bb-d4c4fb25b896" providerId="ADAL" clId="{BD5C3ACD-8490-4F88-9B3B-82AA8B6C6134}" dt="2023-12-11T10:53:22.976" v="513" actId="478"/>
          <ac:spMkLst>
            <pc:docMk/>
            <pc:sldMk cId="3700623048" sldId="344"/>
            <ac:spMk id="16" creationId="{5D65DA82-8E02-877D-0DA5-D5621717FE9D}"/>
          </ac:spMkLst>
        </pc:spChg>
        <pc:picChg chg="del mod">
          <ac:chgData name="Zeinab Gholampour Dadaei" userId="dc498e58-20ed-4921-a8bb-d4c4fb25b896" providerId="ADAL" clId="{BD5C3ACD-8490-4F88-9B3B-82AA8B6C6134}" dt="2023-12-11T10:59:17.527" v="547" actId="478"/>
          <ac:picMkLst>
            <pc:docMk/>
            <pc:sldMk cId="3700623048" sldId="344"/>
            <ac:picMk id="12" creationId="{34C97441-3F7A-04D7-20B0-3E7DD81C8CD9}"/>
          </ac:picMkLst>
        </pc:picChg>
        <pc:picChg chg="add del mod">
          <ac:chgData name="Zeinab Gholampour Dadaei" userId="dc498e58-20ed-4921-a8bb-d4c4fb25b896" providerId="ADAL" clId="{BD5C3ACD-8490-4F88-9B3B-82AA8B6C6134}" dt="2023-12-11T10:57:32.695" v="529" actId="478"/>
          <ac:picMkLst>
            <pc:docMk/>
            <pc:sldMk cId="3700623048" sldId="344"/>
            <ac:picMk id="17" creationId="{E7EDEF0F-2D8C-136D-92EE-44D55F359A47}"/>
          </ac:picMkLst>
        </pc:picChg>
        <pc:picChg chg="add del mod">
          <ac:chgData name="Zeinab Gholampour Dadaei" userId="dc498e58-20ed-4921-a8bb-d4c4fb25b896" providerId="ADAL" clId="{BD5C3ACD-8490-4F88-9B3B-82AA8B6C6134}" dt="2023-12-11T10:56:58.776" v="528" actId="478"/>
          <ac:picMkLst>
            <pc:docMk/>
            <pc:sldMk cId="3700623048" sldId="344"/>
            <ac:picMk id="19" creationId="{F4794542-03E9-7E34-49EB-DF0075BD6FC4}"/>
          </ac:picMkLst>
        </pc:picChg>
        <pc:picChg chg="add mod ord">
          <ac:chgData name="Zeinab Gholampour Dadaei" userId="dc498e58-20ed-4921-a8bb-d4c4fb25b896" providerId="ADAL" clId="{BD5C3ACD-8490-4F88-9B3B-82AA8B6C6134}" dt="2023-12-11T10:59:14.735" v="546" actId="167"/>
          <ac:picMkLst>
            <pc:docMk/>
            <pc:sldMk cId="3700623048" sldId="344"/>
            <ac:picMk id="21" creationId="{558831E7-0DBB-E4F0-0D72-41DEF0AC08EB}"/>
          </ac:picMkLst>
        </pc:picChg>
      </pc:sldChg>
      <pc:sldChg chg="add del">
        <pc:chgData name="Zeinab Gholampour Dadaei" userId="dc498e58-20ed-4921-a8bb-d4c4fb25b896" providerId="ADAL" clId="{BD5C3ACD-8490-4F88-9B3B-82AA8B6C6134}" dt="2023-12-11T10:34:13.497" v="393" actId="47"/>
        <pc:sldMkLst>
          <pc:docMk/>
          <pc:sldMk cId="850463318" sldId="345"/>
        </pc:sldMkLst>
      </pc:sldChg>
      <pc:sldChg chg="addSp delSp modSp add del mod modTransition delAnim modAnim modNotesTx">
        <pc:chgData name="Zeinab Gholampour Dadaei" userId="dc498e58-20ed-4921-a8bb-d4c4fb25b896" providerId="ADAL" clId="{BD5C3ACD-8490-4F88-9B3B-82AA8B6C6134}" dt="2023-12-31T12:24:13.498" v="8241" actId="20577"/>
        <pc:sldMkLst>
          <pc:docMk/>
          <pc:sldMk cId="2796780891" sldId="345"/>
        </pc:sldMkLst>
        <pc:spChg chg="add del mod">
          <ac:chgData name="Zeinab Gholampour Dadaei" userId="dc498e58-20ed-4921-a8bb-d4c4fb25b896" providerId="ADAL" clId="{BD5C3ACD-8490-4F88-9B3B-82AA8B6C6134}" dt="2023-12-11T10:59:54.312" v="551" actId="478"/>
          <ac:spMkLst>
            <pc:docMk/>
            <pc:sldMk cId="2796780891" sldId="345"/>
            <ac:spMk id="2" creationId="{6A50BE24-4D80-DC86-0662-95FEC640B5A6}"/>
          </ac:spMkLst>
        </pc:spChg>
        <pc:spChg chg="add mod">
          <ac:chgData name="Zeinab Gholampour Dadaei" userId="dc498e58-20ed-4921-a8bb-d4c4fb25b896" providerId="ADAL" clId="{BD5C3ACD-8490-4F88-9B3B-82AA8B6C6134}" dt="2023-12-13T09:49:12.768" v="1173" actId="1076"/>
          <ac:spMkLst>
            <pc:docMk/>
            <pc:sldMk cId="2796780891" sldId="345"/>
            <ac:spMk id="2" creationId="{A1567E02-F64E-FAC3-CFFC-85A72EE68CB2}"/>
          </ac:spMkLst>
        </pc:spChg>
        <pc:spChg chg="add del mod">
          <ac:chgData name="Zeinab Gholampour Dadaei" userId="dc498e58-20ed-4921-a8bb-d4c4fb25b896" providerId="ADAL" clId="{BD5C3ACD-8490-4F88-9B3B-82AA8B6C6134}" dt="2023-12-11T11:06:23.329" v="734" actId="478"/>
          <ac:spMkLst>
            <pc:docMk/>
            <pc:sldMk cId="2796780891" sldId="345"/>
            <ac:spMk id="3" creationId="{1878CA33-2434-CF12-FE6D-ED90F7A6ACF6}"/>
          </ac:spMkLst>
        </pc:spChg>
        <pc:spChg chg="add mod">
          <ac:chgData name="Zeinab Gholampour Dadaei" userId="dc498e58-20ed-4921-a8bb-d4c4fb25b896" providerId="ADAL" clId="{BD5C3ACD-8490-4F88-9B3B-82AA8B6C6134}" dt="2023-12-31T12:22:51.649" v="8232" actId="14100"/>
          <ac:spMkLst>
            <pc:docMk/>
            <pc:sldMk cId="2796780891" sldId="345"/>
            <ac:spMk id="3" creationId="{1A1AFBF7-B29A-9B95-ECBA-2370EF1EDC2D}"/>
          </ac:spMkLst>
        </pc:spChg>
        <pc:spChg chg="add mod">
          <ac:chgData name="Zeinab Gholampour Dadaei" userId="dc498e58-20ed-4921-a8bb-d4c4fb25b896" providerId="ADAL" clId="{BD5C3ACD-8490-4F88-9B3B-82AA8B6C6134}" dt="2023-12-13T09:48:43.532" v="1170"/>
          <ac:spMkLst>
            <pc:docMk/>
            <pc:sldMk cId="2796780891" sldId="345"/>
            <ac:spMk id="5" creationId="{9F3E0AEC-4D68-59A0-D482-1D70F5FBBD8A}"/>
          </ac:spMkLst>
        </pc:spChg>
        <pc:spChg chg="add del mod">
          <ac:chgData name="Zeinab Gholampour Dadaei" userId="dc498e58-20ed-4921-a8bb-d4c4fb25b896" providerId="ADAL" clId="{BD5C3ACD-8490-4F88-9B3B-82AA8B6C6134}" dt="2023-12-11T11:15:05.376" v="1029"/>
          <ac:spMkLst>
            <pc:docMk/>
            <pc:sldMk cId="2796780891" sldId="345"/>
            <ac:spMk id="5" creationId="{C6651835-222F-5EEE-6E4C-08C1E57FA200}"/>
          </ac:spMkLst>
        </pc:spChg>
        <pc:spChg chg="add del mod">
          <ac:chgData name="Zeinab Gholampour Dadaei" userId="dc498e58-20ed-4921-a8bb-d4c4fb25b896" providerId="ADAL" clId="{BD5C3ACD-8490-4F88-9B3B-82AA8B6C6134}" dt="2023-12-13T09:49:20.247" v="1175" actId="478"/>
          <ac:spMkLst>
            <pc:docMk/>
            <pc:sldMk cId="2796780891" sldId="345"/>
            <ac:spMk id="6" creationId="{6BD1B889-BB32-8954-54BA-B73017E17880}"/>
          </ac:spMkLst>
        </pc:spChg>
        <pc:spChg chg="add del mod">
          <ac:chgData name="Zeinab Gholampour Dadaei" userId="dc498e58-20ed-4921-a8bb-d4c4fb25b896" providerId="ADAL" clId="{BD5C3ACD-8490-4F88-9B3B-82AA8B6C6134}" dt="2023-12-11T11:15:05.376" v="1029"/>
          <ac:spMkLst>
            <pc:docMk/>
            <pc:sldMk cId="2796780891" sldId="345"/>
            <ac:spMk id="6" creationId="{C32D4CE2-F93E-EB4D-C755-C887A2F980EA}"/>
          </ac:spMkLst>
        </pc:spChg>
        <pc:spChg chg="del mod">
          <ac:chgData name="Zeinab Gholampour Dadaei" userId="dc498e58-20ed-4921-a8bb-d4c4fb25b896" providerId="ADAL" clId="{BD5C3ACD-8490-4F88-9B3B-82AA8B6C6134}" dt="2023-12-11T11:23:36.554" v="1058" actId="478"/>
          <ac:spMkLst>
            <pc:docMk/>
            <pc:sldMk cId="2796780891" sldId="345"/>
            <ac:spMk id="9" creationId="{F53093AA-80FB-4574-2643-FDDD340CC1C7}"/>
          </ac:spMkLst>
        </pc:spChg>
        <pc:spChg chg="add del mod">
          <ac:chgData name="Zeinab Gholampour Dadaei" userId="dc498e58-20ed-4921-a8bb-d4c4fb25b896" providerId="ADAL" clId="{BD5C3ACD-8490-4F88-9B3B-82AA8B6C6134}" dt="2023-12-13T09:49:20.247" v="1175" actId="478"/>
          <ac:spMkLst>
            <pc:docMk/>
            <pc:sldMk cId="2796780891" sldId="345"/>
            <ac:spMk id="9" creationId="{FB22E854-1CA6-BDA1-2157-6A03C8AFC5E6}"/>
          </ac:spMkLst>
        </pc:spChg>
        <pc:spChg chg="ord">
          <ac:chgData name="Zeinab Gholampour Dadaei" userId="dc498e58-20ed-4921-a8bb-d4c4fb25b896" providerId="ADAL" clId="{BD5C3ACD-8490-4F88-9B3B-82AA8B6C6134}" dt="2023-12-13T09:49:05.004" v="1172" actId="166"/>
          <ac:spMkLst>
            <pc:docMk/>
            <pc:sldMk cId="2796780891" sldId="345"/>
            <ac:spMk id="10" creationId="{AE0E9DAB-9586-4FA1-4780-FE8E5DFA29BD}"/>
          </ac:spMkLst>
        </pc:spChg>
        <pc:spChg chg="del">
          <ac:chgData name="Zeinab Gholampour Dadaei" userId="dc498e58-20ed-4921-a8bb-d4c4fb25b896" providerId="ADAL" clId="{BD5C3ACD-8490-4F88-9B3B-82AA8B6C6134}" dt="2023-12-11T10:47:47.502" v="409" actId="478"/>
          <ac:spMkLst>
            <pc:docMk/>
            <pc:sldMk cId="2796780891" sldId="345"/>
            <ac:spMk id="11" creationId="{EEC464BB-21C6-9E34-CBEF-410DA44BD345}"/>
          </ac:spMkLst>
        </pc:spChg>
        <pc:spChg chg="del">
          <ac:chgData name="Zeinab Gholampour Dadaei" userId="dc498e58-20ed-4921-a8bb-d4c4fb25b896" providerId="ADAL" clId="{BD5C3ACD-8490-4F88-9B3B-82AA8B6C6134}" dt="2023-12-11T10:47:45.516" v="408" actId="478"/>
          <ac:spMkLst>
            <pc:docMk/>
            <pc:sldMk cId="2796780891" sldId="345"/>
            <ac:spMk id="13" creationId="{05B3BA83-29ED-3EA4-6032-3344A6E0483F}"/>
          </ac:spMkLst>
        </pc:spChg>
        <pc:spChg chg="del">
          <ac:chgData name="Zeinab Gholampour Dadaei" userId="dc498e58-20ed-4921-a8bb-d4c4fb25b896" providerId="ADAL" clId="{BD5C3ACD-8490-4F88-9B3B-82AA8B6C6134}" dt="2023-12-11T10:47:43.836" v="407" actId="478"/>
          <ac:spMkLst>
            <pc:docMk/>
            <pc:sldMk cId="2796780891" sldId="345"/>
            <ac:spMk id="14" creationId="{17BE13AA-C7AF-34D8-9A96-9171A1BA516D}"/>
          </ac:spMkLst>
        </pc:spChg>
        <pc:spChg chg="add del mod">
          <ac:chgData name="Zeinab Gholampour Dadaei" userId="dc498e58-20ed-4921-a8bb-d4c4fb25b896" providerId="ADAL" clId="{BD5C3ACD-8490-4F88-9B3B-82AA8B6C6134}" dt="2023-12-11T11:20:41.240" v="1053" actId="478"/>
          <ac:spMkLst>
            <pc:docMk/>
            <pc:sldMk cId="2796780891" sldId="345"/>
            <ac:spMk id="15" creationId="{41D33184-13D7-A902-77BC-B88F871E56F6}"/>
          </ac:spMkLst>
        </pc:spChg>
        <pc:spChg chg="add del mod">
          <ac:chgData name="Zeinab Gholampour Dadaei" userId="dc498e58-20ed-4921-a8bb-d4c4fb25b896" providerId="ADAL" clId="{BD5C3ACD-8490-4F88-9B3B-82AA8B6C6134}" dt="2023-12-11T11:27:34.681" v="1118"/>
          <ac:spMkLst>
            <pc:docMk/>
            <pc:sldMk cId="2796780891" sldId="345"/>
            <ac:spMk id="16" creationId="{940C9E44-F495-F533-0840-027296CC3ED3}"/>
          </ac:spMkLst>
        </pc:spChg>
        <pc:spChg chg="add del mod">
          <ac:chgData name="Zeinab Gholampour Dadaei" userId="dc498e58-20ed-4921-a8bb-d4c4fb25b896" providerId="ADAL" clId="{BD5C3ACD-8490-4F88-9B3B-82AA8B6C6134}" dt="2023-12-11T11:27:34.681" v="1118"/>
          <ac:spMkLst>
            <pc:docMk/>
            <pc:sldMk cId="2796780891" sldId="345"/>
            <ac:spMk id="17" creationId="{3DB08916-F277-4211-AFF9-CD0E43CAADA4}"/>
          </ac:spMkLst>
        </pc:spChg>
        <pc:spChg chg="add del mod">
          <ac:chgData name="Zeinab Gholampour Dadaei" userId="dc498e58-20ed-4921-a8bb-d4c4fb25b896" providerId="ADAL" clId="{BD5C3ACD-8490-4F88-9B3B-82AA8B6C6134}" dt="2023-12-11T11:27:28.347" v="1117" actId="478"/>
          <ac:spMkLst>
            <pc:docMk/>
            <pc:sldMk cId="2796780891" sldId="345"/>
            <ac:spMk id="18" creationId="{75CF6317-5227-A412-CDD9-E57905956EDD}"/>
          </ac:spMkLst>
        </pc:spChg>
        <pc:spChg chg="add del mod">
          <ac:chgData name="Zeinab Gholampour Dadaei" userId="dc498e58-20ed-4921-a8bb-d4c4fb25b896" providerId="ADAL" clId="{BD5C3ACD-8490-4F88-9B3B-82AA8B6C6134}" dt="2023-12-11T11:27:17.250" v="1114" actId="478"/>
          <ac:spMkLst>
            <pc:docMk/>
            <pc:sldMk cId="2796780891" sldId="345"/>
            <ac:spMk id="19" creationId="{4385E4CD-8AC4-DFDC-8E17-B741F9E0C3A7}"/>
          </ac:spMkLst>
        </pc:spChg>
        <pc:spChg chg="del mod">
          <ac:chgData name="Zeinab Gholampour Dadaei" userId="dc498e58-20ed-4921-a8bb-d4c4fb25b896" providerId="ADAL" clId="{BD5C3ACD-8490-4F88-9B3B-82AA8B6C6134}" dt="2023-12-13T09:44:49.800" v="1137" actId="478"/>
          <ac:spMkLst>
            <pc:docMk/>
            <pc:sldMk cId="2796780891" sldId="345"/>
            <ac:spMk id="20" creationId="{E1A4EAE9-B6FC-979B-1BF0-98520EA375F8}"/>
          </ac:spMkLst>
        </pc:spChg>
        <pc:spChg chg="add del mod">
          <ac:chgData name="Zeinab Gholampour Dadaei" userId="dc498e58-20ed-4921-a8bb-d4c4fb25b896" providerId="ADAL" clId="{BD5C3ACD-8490-4F88-9B3B-82AA8B6C6134}" dt="2023-12-13T09:44:54.728" v="1139" actId="478"/>
          <ac:spMkLst>
            <pc:docMk/>
            <pc:sldMk cId="2796780891" sldId="345"/>
            <ac:spMk id="21" creationId="{019D6CE4-CDF4-491E-25D6-19ED1E171E03}"/>
          </ac:spMkLst>
        </pc:spChg>
        <pc:spChg chg="add del mod">
          <ac:chgData name="Zeinab Gholampour Dadaei" userId="dc498e58-20ed-4921-a8bb-d4c4fb25b896" providerId="ADAL" clId="{BD5C3ACD-8490-4F88-9B3B-82AA8B6C6134}" dt="2023-12-13T09:44:53.471" v="1138" actId="478"/>
          <ac:spMkLst>
            <pc:docMk/>
            <pc:sldMk cId="2796780891" sldId="345"/>
            <ac:spMk id="22" creationId="{6EC37363-71EB-B0D4-EB2C-D778F99F7AFD}"/>
          </ac:spMkLst>
        </pc:spChg>
        <pc:picChg chg="add del mod">
          <ac:chgData name="Zeinab Gholampour Dadaei" userId="dc498e58-20ed-4921-a8bb-d4c4fb25b896" providerId="ADAL" clId="{BD5C3ACD-8490-4F88-9B3B-82AA8B6C6134}" dt="2023-12-11T11:07:00.968" v="778" actId="1038"/>
          <ac:picMkLst>
            <pc:docMk/>
            <pc:sldMk cId="2796780891" sldId="345"/>
            <ac:picMk id="4" creationId="{C36E8FDE-468C-CE14-8D24-E795451182A6}"/>
          </ac:picMkLst>
        </pc:picChg>
        <pc:picChg chg="del">
          <ac:chgData name="Zeinab Gholampour Dadaei" userId="dc498e58-20ed-4921-a8bb-d4c4fb25b896" providerId="ADAL" clId="{BD5C3ACD-8490-4F88-9B3B-82AA8B6C6134}" dt="2023-12-11T11:06:53.996" v="758" actId="478"/>
          <ac:picMkLst>
            <pc:docMk/>
            <pc:sldMk cId="2796780891" sldId="345"/>
            <ac:picMk id="12" creationId="{34C97441-3F7A-04D7-20B0-3E7DD81C8CD9}"/>
          </ac:picMkLst>
        </pc:picChg>
      </pc:sldChg>
      <pc:sldChg chg="modSp add del mod ord setBg">
        <pc:chgData name="Zeinab Gholampour Dadaei" userId="dc498e58-20ed-4921-a8bb-d4c4fb25b896" providerId="ADAL" clId="{BD5C3ACD-8490-4F88-9B3B-82AA8B6C6134}" dt="2023-12-11T11:30:06.309" v="1130" actId="47"/>
        <pc:sldMkLst>
          <pc:docMk/>
          <pc:sldMk cId="3669277828" sldId="346"/>
        </pc:sldMkLst>
        <pc:spChg chg="mod">
          <ac:chgData name="Zeinab Gholampour Dadaei" userId="dc498e58-20ed-4921-a8bb-d4c4fb25b896" providerId="ADAL" clId="{BD5C3ACD-8490-4F88-9B3B-82AA8B6C6134}" dt="2023-12-11T10:54:21.120" v="521" actId="1076"/>
          <ac:spMkLst>
            <pc:docMk/>
            <pc:sldMk cId="3669277828" sldId="346"/>
            <ac:spMk id="7" creationId="{C3274631-775B-02CE-9DAD-B0C01ADAD356}"/>
          </ac:spMkLst>
        </pc:spChg>
        <pc:spChg chg="mod ord">
          <ac:chgData name="Zeinab Gholampour Dadaei" userId="dc498e58-20ed-4921-a8bb-d4c4fb25b896" providerId="ADAL" clId="{BD5C3ACD-8490-4F88-9B3B-82AA8B6C6134}" dt="2023-12-11T10:54:21.370" v="522" actId="1076"/>
          <ac:spMkLst>
            <pc:docMk/>
            <pc:sldMk cId="3669277828" sldId="346"/>
            <ac:spMk id="9" creationId="{3A67F1F9-342F-B60C-A280-8B2361B6FDF3}"/>
          </ac:spMkLst>
        </pc:spChg>
      </pc:sldChg>
      <pc:sldChg chg="addSp delSp modSp add del mod ord setBg delAnim">
        <pc:chgData name="Zeinab Gholampour Dadaei" userId="dc498e58-20ed-4921-a8bb-d4c4fb25b896" providerId="ADAL" clId="{BD5C3ACD-8490-4F88-9B3B-82AA8B6C6134}" dt="2023-12-11T11:30:17.653" v="1133" actId="47"/>
        <pc:sldMkLst>
          <pc:docMk/>
          <pc:sldMk cId="1368152805" sldId="347"/>
        </pc:sldMkLst>
        <pc:spChg chg="add mod">
          <ac:chgData name="Zeinab Gholampour Dadaei" userId="dc498e58-20ed-4921-a8bb-d4c4fb25b896" providerId="ADAL" clId="{BD5C3ACD-8490-4F88-9B3B-82AA8B6C6134}" dt="2023-12-11T11:04:39.163" v="727" actId="1037"/>
          <ac:spMkLst>
            <pc:docMk/>
            <pc:sldMk cId="1368152805" sldId="347"/>
            <ac:spMk id="9" creationId="{44724499-AD08-FFFB-D775-F174AFBB8B30}"/>
          </ac:spMkLst>
        </pc:spChg>
        <pc:spChg chg="add mod">
          <ac:chgData name="Zeinab Gholampour Dadaei" userId="dc498e58-20ed-4921-a8bb-d4c4fb25b896" providerId="ADAL" clId="{BD5C3ACD-8490-4F88-9B3B-82AA8B6C6134}" dt="2023-12-11T11:04:50.008" v="728"/>
          <ac:spMkLst>
            <pc:docMk/>
            <pc:sldMk cId="1368152805" sldId="347"/>
            <ac:spMk id="11" creationId="{970C5FB8-4C6E-D996-CBD7-5C02931B36FE}"/>
          </ac:spMkLst>
        </pc:spChg>
        <pc:spChg chg="add mod">
          <ac:chgData name="Zeinab Gholampour Dadaei" userId="dc498e58-20ed-4921-a8bb-d4c4fb25b896" providerId="ADAL" clId="{BD5C3ACD-8490-4F88-9B3B-82AA8B6C6134}" dt="2023-12-11T11:04:50.008" v="728"/>
          <ac:spMkLst>
            <pc:docMk/>
            <pc:sldMk cId="1368152805" sldId="347"/>
            <ac:spMk id="12" creationId="{3819D675-640E-9319-6694-8FDA9414EA1F}"/>
          </ac:spMkLst>
        </pc:spChg>
        <pc:spChg chg="del">
          <ac:chgData name="Zeinab Gholampour Dadaei" userId="dc498e58-20ed-4921-a8bb-d4c4fb25b896" providerId="ADAL" clId="{BD5C3ACD-8490-4F88-9B3B-82AA8B6C6134}" dt="2023-12-11T11:00:23.316" v="554" actId="478"/>
          <ac:spMkLst>
            <pc:docMk/>
            <pc:sldMk cId="1368152805" sldId="347"/>
            <ac:spMk id="13" creationId="{05B3BA83-29ED-3EA4-6032-3344A6E0483F}"/>
          </ac:spMkLst>
        </pc:spChg>
        <pc:spChg chg="del">
          <ac:chgData name="Zeinab Gholampour Dadaei" userId="dc498e58-20ed-4921-a8bb-d4c4fb25b896" providerId="ADAL" clId="{BD5C3ACD-8490-4F88-9B3B-82AA8B6C6134}" dt="2023-12-11T11:00:23.316" v="554" actId="478"/>
          <ac:spMkLst>
            <pc:docMk/>
            <pc:sldMk cId="1368152805" sldId="347"/>
            <ac:spMk id="14" creationId="{17BE13AA-C7AF-34D8-9A96-9171A1BA516D}"/>
          </ac:spMkLst>
        </pc:spChg>
        <pc:spChg chg="del mod">
          <ac:chgData name="Zeinab Gholampour Dadaei" userId="dc498e58-20ed-4921-a8bb-d4c4fb25b896" providerId="ADAL" clId="{BD5C3ACD-8490-4F88-9B3B-82AA8B6C6134}" dt="2023-12-11T11:03:14.302" v="608" actId="478"/>
          <ac:spMkLst>
            <pc:docMk/>
            <pc:sldMk cId="1368152805" sldId="347"/>
            <ac:spMk id="15" creationId="{174BFEF1-C2B1-515D-3BFC-2C4D5DD9757E}"/>
          </ac:spMkLst>
        </pc:spChg>
        <pc:picChg chg="add mod ord">
          <ac:chgData name="Zeinab Gholampour Dadaei" userId="dc498e58-20ed-4921-a8bb-d4c4fb25b896" providerId="ADAL" clId="{BD5C3ACD-8490-4F88-9B3B-82AA8B6C6134}" dt="2023-12-11T11:04:30.360" v="632" actId="166"/>
          <ac:picMkLst>
            <pc:docMk/>
            <pc:sldMk cId="1368152805" sldId="347"/>
            <ac:picMk id="2" creationId="{391749F4-DD90-981E-BC86-4A95F4F49096}"/>
          </ac:picMkLst>
        </pc:picChg>
        <pc:picChg chg="add del mod">
          <ac:chgData name="Zeinab Gholampour Dadaei" userId="dc498e58-20ed-4921-a8bb-d4c4fb25b896" providerId="ADAL" clId="{BD5C3ACD-8490-4F88-9B3B-82AA8B6C6134}" dt="2023-12-11T11:01:32.061" v="562" actId="478"/>
          <ac:picMkLst>
            <pc:docMk/>
            <pc:sldMk cId="1368152805" sldId="347"/>
            <ac:picMk id="4" creationId="{27F94841-55DB-7320-A8BD-0929D11C11D6}"/>
          </ac:picMkLst>
        </pc:picChg>
        <pc:picChg chg="add mod">
          <ac:chgData name="Zeinab Gholampour Dadaei" userId="dc498e58-20ed-4921-a8bb-d4c4fb25b896" providerId="ADAL" clId="{BD5C3ACD-8490-4F88-9B3B-82AA8B6C6134}" dt="2023-12-11T11:03:28.616" v="629" actId="1037"/>
          <ac:picMkLst>
            <pc:docMk/>
            <pc:sldMk cId="1368152805" sldId="347"/>
            <ac:picMk id="6" creationId="{0DF371B7-B599-ABBD-1565-E9ADFFD4B0EB}"/>
          </ac:picMkLst>
        </pc:picChg>
        <pc:picChg chg="del mod">
          <ac:chgData name="Zeinab Gholampour Dadaei" userId="dc498e58-20ed-4921-a8bb-d4c4fb25b896" providerId="ADAL" clId="{BD5C3ACD-8490-4F88-9B3B-82AA8B6C6134}" dt="2023-12-11T11:03:21.209" v="609" actId="478"/>
          <ac:picMkLst>
            <pc:docMk/>
            <pc:sldMk cId="1368152805" sldId="347"/>
            <ac:picMk id="7" creationId="{01CF760E-A73D-C752-0CF2-A0CA038506A1}"/>
          </ac:picMkLst>
        </pc:picChg>
        <pc:picChg chg="del mod">
          <ac:chgData name="Zeinab Gholampour Dadaei" userId="dc498e58-20ed-4921-a8bb-d4c4fb25b896" providerId="ADAL" clId="{BD5C3ACD-8490-4F88-9B3B-82AA8B6C6134}" dt="2023-12-11T11:00:43.442" v="556" actId="478"/>
          <ac:picMkLst>
            <pc:docMk/>
            <pc:sldMk cId="1368152805" sldId="347"/>
            <ac:picMk id="21" creationId="{558831E7-0DBB-E4F0-0D72-41DEF0AC08EB}"/>
          </ac:picMkLst>
        </pc:picChg>
      </pc:sldChg>
      <pc:sldChg chg="add del">
        <pc:chgData name="Zeinab Gholampour Dadaei" userId="dc498e58-20ed-4921-a8bb-d4c4fb25b896" providerId="ADAL" clId="{BD5C3ACD-8490-4F88-9B3B-82AA8B6C6134}" dt="2023-12-11T11:22:23.976" v="1055" actId="47"/>
        <pc:sldMkLst>
          <pc:docMk/>
          <pc:sldMk cId="865642827" sldId="348"/>
        </pc:sldMkLst>
      </pc:sldChg>
      <pc:sldChg chg="addSp delSp modSp add del mod modTransition">
        <pc:chgData name="Zeinab Gholampour Dadaei" userId="dc498e58-20ed-4921-a8bb-d4c4fb25b896" providerId="ADAL" clId="{BD5C3ACD-8490-4F88-9B3B-82AA8B6C6134}" dt="2023-12-13T09:51:24.117" v="1185" actId="47"/>
        <pc:sldMkLst>
          <pc:docMk/>
          <pc:sldMk cId="1099961202" sldId="348"/>
        </pc:sldMkLst>
        <pc:spChg chg="mod">
          <ac:chgData name="Zeinab Gholampour Dadaei" userId="dc498e58-20ed-4921-a8bb-d4c4fb25b896" providerId="ADAL" clId="{BD5C3ACD-8490-4F88-9B3B-82AA8B6C6134}" dt="2023-12-11T11:29:00.129" v="1127" actId="207"/>
          <ac:spMkLst>
            <pc:docMk/>
            <pc:sldMk cId="1099961202" sldId="348"/>
            <ac:spMk id="2" creationId="{72A8A045-15AC-F9D4-61CE-84CBF5062426}"/>
          </ac:spMkLst>
        </pc:spChg>
        <pc:spChg chg="add mod">
          <ac:chgData name="Zeinab Gholampour Dadaei" userId="dc498e58-20ed-4921-a8bb-d4c4fb25b896" providerId="ADAL" clId="{BD5C3ACD-8490-4F88-9B3B-82AA8B6C6134}" dt="2023-12-11T11:29:55.268" v="1129"/>
          <ac:spMkLst>
            <pc:docMk/>
            <pc:sldMk cId="1099961202" sldId="348"/>
            <ac:spMk id="3" creationId="{ECA6B0D5-876F-5FC1-F4DD-6021D8511B75}"/>
          </ac:spMkLst>
        </pc:spChg>
        <pc:spChg chg="add mod">
          <ac:chgData name="Zeinab Gholampour Dadaei" userId="dc498e58-20ed-4921-a8bb-d4c4fb25b896" providerId="ADAL" clId="{BD5C3ACD-8490-4F88-9B3B-82AA8B6C6134}" dt="2023-12-11T11:29:55.268" v="1129"/>
          <ac:spMkLst>
            <pc:docMk/>
            <pc:sldMk cId="1099961202" sldId="348"/>
            <ac:spMk id="5" creationId="{DA9FE21C-7A5E-3E87-65D5-7DB792B40842}"/>
          </ac:spMkLst>
        </pc:spChg>
        <pc:spChg chg="del">
          <ac:chgData name="Zeinab Gholampour Dadaei" userId="dc498e58-20ed-4921-a8bb-d4c4fb25b896" providerId="ADAL" clId="{BD5C3ACD-8490-4F88-9B3B-82AA8B6C6134}" dt="2023-12-11T11:27:41.749" v="1119"/>
          <ac:spMkLst>
            <pc:docMk/>
            <pc:sldMk cId="1099961202" sldId="348"/>
            <ac:spMk id="16" creationId="{940C9E44-F495-F533-0840-027296CC3ED3}"/>
          </ac:spMkLst>
        </pc:spChg>
        <pc:spChg chg="del">
          <ac:chgData name="Zeinab Gholampour Dadaei" userId="dc498e58-20ed-4921-a8bb-d4c4fb25b896" providerId="ADAL" clId="{BD5C3ACD-8490-4F88-9B3B-82AA8B6C6134}" dt="2023-12-11T11:27:24.932" v="1116" actId="478"/>
          <ac:spMkLst>
            <pc:docMk/>
            <pc:sldMk cId="1099961202" sldId="348"/>
            <ac:spMk id="17" creationId="{3DB08916-F277-4211-AFF9-CD0E43CAADA4}"/>
          </ac:spMkLst>
        </pc:spChg>
        <pc:spChg chg="del">
          <ac:chgData name="Zeinab Gholampour Dadaei" userId="dc498e58-20ed-4921-a8bb-d4c4fb25b896" providerId="ADAL" clId="{BD5C3ACD-8490-4F88-9B3B-82AA8B6C6134}" dt="2023-12-11T11:27:41.749" v="1119"/>
          <ac:spMkLst>
            <pc:docMk/>
            <pc:sldMk cId="1099961202" sldId="348"/>
            <ac:spMk id="18" creationId="{75CF6317-5227-A412-CDD9-E57905956EDD}"/>
          </ac:spMkLst>
        </pc:spChg>
      </pc:sldChg>
      <pc:sldChg chg="modSp add del mod">
        <pc:chgData name="Zeinab Gholampour Dadaei" userId="dc498e58-20ed-4921-a8bb-d4c4fb25b896" providerId="ADAL" clId="{BD5C3ACD-8490-4F88-9B3B-82AA8B6C6134}" dt="2023-12-11T11:20:05.017" v="1045" actId="47"/>
        <pc:sldMkLst>
          <pc:docMk/>
          <pc:sldMk cId="1232783500" sldId="348"/>
        </pc:sldMkLst>
        <pc:spChg chg="mod">
          <ac:chgData name="Zeinab Gholampour Dadaei" userId="dc498e58-20ed-4921-a8bb-d4c4fb25b896" providerId="ADAL" clId="{BD5C3ACD-8490-4F88-9B3B-82AA8B6C6134}" dt="2023-12-11T11:13:49.376" v="916" actId="207"/>
          <ac:spMkLst>
            <pc:docMk/>
            <pc:sldMk cId="1232783500" sldId="348"/>
            <ac:spMk id="6" creationId="{C32D4CE2-F93E-EB4D-C755-C887A2F980EA}"/>
          </ac:spMkLst>
        </pc:spChg>
      </pc:sldChg>
      <pc:sldChg chg="add del">
        <pc:chgData name="Zeinab Gholampour Dadaei" userId="dc498e58-20ed-4921-a8bb-d4c4fb25b896" providerId="ADAL" clId="{BD5C3ACD-8490-4F88-9B3B-82AA8B6C6134}" dt="2023-12-11T11:24:02.847" v="1063" actId="47"/>
        <pc:sldMkLst>
          <pc:docMk/>
          <pc:sldMk cId="2554461290" sldId="348"/>
        </pc:sldMkLst>
      </pc:sldChg>
      <pc:sldChg chg="add del">
        <pc:chgData name="Zeinab Gholampour Dadaei" userId="dc498e58-20ed-4921-a8bb-d4c4fb25b896" providerId="ADAL" clId="{BD5C3ACD-8490-4F88-9B3B-82AA8B6C6134}" dt="2023-12-11T11:22:32.405" v="1057" actId="47"/>
        <pc:sldMkLst>
          <pc:docMk/>
          <pc:sldMk cId="2918701094" sldId="348"/>
        </pc:sldMkLst>
      </pc:sldChg>
      <pc:sldChg chg="add del">
        <pc:chgData name="Zeinab Gholampour Dadaei" userId="dc498e58-20ed-4921-a8bb-d4c4fb25b896" providerId="ADAL" clId="{BD5C3ACD-8490-4F88-9B3B-82AA8B6C6134}" dt="2023-12-11T11:08:18.895" v="784" actId="47"/>
        <pc:sldMkLst>
          <pc:docMk/>
          <pc:sldMk cId="3092240835" sldId="348"/>
        </pc:sldMkLst>
      </pc:sldChg>
      <pc:sldChg chg="addSp delSp modSp add del mod modTransition setBg">
        <pc:chgData name="Zeinab Gholampour Dadaei" userId="dc498e58-20ed-4921-a8bb-d4c4fb25b896" providerId="ADAL" clId="{BD5C3ACD-8490-4F88-9B3B-82AA8B6C6134}" dt="2023-12-11T11:20:28.814" v="1051" actId="47"/>
        <pc:sldMkLst>
          <pc:docMk/>
          <pc:sldMk cId="1228354255" sldId="349"/>
        </pc:sldMkLst>
        <pc:spChg chg="mod">
          <ac:chgData name="Zeinab Gholampour Dadaei" userId="dc498e58-20ed-4921-a8bb-d4c4fb25b896" providerId="ADAL" clId="{BD5C3ACD-8490-4F88-9B3B-82AA8B6C6134}" dt="2023-12-11T11:15:30.504" v="1032"/>
          <ac:spMkLst>
            <pc:docMk/>
            <pc:sldMk cId="1228354255" sldId="349"/>
            <ac:spMk id="2" creationId="{61029747-DCFA-9160-8D75-CFC39A2766C8}"/>
          </ac:spMkLst>
        </pc:spChg>
        <pc:spChg chg="mod">
          <ac:chgData name="Zeinab Gholampour Dadaei" userId="dc498e58-20ed-4921-a8bb-d4c4fb25b896" providerId="ADAL" clId="{BD5C3ACD-8490-4F88-9B3B-82AA8B6C6134}" dt="2023-12-11T11:19:21.538" v="1044" actId="207"/>
          <ac:spMkLst>
            <pc:docMk/>
            <pc:sldMk cId="1228354255" sldId="349"/>
            <ac:spMk id="3" creationId="{0971DCF1-9B1A-0507-EC30-4B0C49F8FBA8}"/>
          </ac:spMkLst>
        </pc:spChg>
        <pc:spChg chg="add del mod">
          <ac:chgData name="Zeinab Gholampour Dadaei" userId="dc498e58-20ed-4921-a8bb-d4c4fb25b896" providerId="ADAL" clId="{BD5C3ACD-8490-4F88-9B3B-82AA8B6C6134}" dt="2023-12-11T11:18:20.630" v="1036"/>
          <ac:spMkLst>
            <pc:docMk/>
            <pc:sldMk cId="1228354255" sldId="349"/>
            <ac:spMk id="5" creationId="{C6651835-222F-5EEE-6E4C-08C1E57FA200}"/>
          </ac:spMkLst>
        </pc:spChg>
        <pc:spChg chg="add del mod">
          <ac:chgData name="Zeinab Gholampour Dadaei" userId="dc498e58-20ed-4921-a8bb-d4c4fb25b896" providerId="ADAL" clId="{BD5C3ACD-8490-4F88-9B3B-82AA8B6C6134}" dt="2023-12-11T11:18:20.630" v="1036"/>
          <ac:spMkLst>
            <pc:docMk/>
            <pc:sldMk cId="1228354255" sldId="349"/>
            <ac:spMk id="6" creationId="{C32D4CE2-F93E-EB4D-C755-C887A2F980EA}"/>
          </ac:spMkLst>
        </pc:spChg>
      </pc:sldChg>
      <pc:sldChg chg="add del">
        <pc:chgData name="Zeinab Gholampour Dadaei" userId="dc498e58-20ed-4921-a8bb-d4c4fb25b896" providerId="ADAL" clId="{BD5C3ACD-8490-4F88-9B3B-82AA8B6C6134}" dt="2023-12-13T09:51:24.117" v="1185" actId="47"/>
        <pc:sldMkLst>
          <pc:docMk/>
          <pc:sldMk cId="3232522452" sldId="349"/>
        </pc:sldMkLst>
      </pc:sldChg>
      <pc:sldChg chg="addSp delSp modSp add mod modTransition delAnim modAnim modNotesTx">
        <pc:chgData name="Zeinab Gholampour Dadaei" userId="dc498e58-20ed-4921-a8bb-d4c4fb25b896" providerId="ADAL" clId="{BD5C3ACD-8490-4F88-9B3B-82AA8B6C6134}" dt="2023-12-31T14:33:12.909" v="8775" actId="552"/>
        <pc:sldMkLst>
          <pc:docMk/>
          <pc:sldMk cId="914216345" sldId="350"/>
        </pc:sldMkLst>
        <pc:spChg chg="mod">
          <ac:chgData name="Zeinab Gholampour Dadaei" userId="dc498e58-20ed-4921-a8bb-d4c4fb25b896" providerId="ADAL" clId="{BD5C3ACD-8490-4F88-9B3B-82AA8B6C6134}" dt="2023-12-13T09:49:35.169" v="1178" actId="1076"/>
          <ac:spMkLst>
            <pc:docMk/>
            <pc:sldMk cId="914216345" sldId="350"/>
            <ac:spMk id="2" creationId="{A1567E02-F64E-FAC3-CFFC-85A72EE68CB2}"/>
          </ac:spMkLst>
        </pc:spChg>
        <pc:spChg chg="del">
          <ac:chgData name="Zeinab Gholampour Dadaei" userId="dc498e58-20ed-4921-a8bb-d4c4fb25b896" providerId="ADAL" clId="{BD5C3ACD-8490-4F88-9B3B-82AA8B6C6134}" dt="2023-12-13T09:49:28.430" v="1177" actId="478"/>
          <ac:spMkLst>
            <pc:docMk/>
            <pc:sldMk cId="914216345" sldId="350"/>
            <ac:spMk id="3" creationId="{1A1AFBF7-B29A-9B95-ECBA-2370EF1EDC2D}"/>
          </ac:spMkLst>
        </pc:spChg>
        <pc:spChg chg="add mod">
          <ac:chgData name="Zeinab Gholampour Dadaei" userId="dc498e58-20ed-4921-a8bb-d4c4fb25b896" providerId="ADAL" clId="{BD5C3ACD-8490-4F88-9B3B-82AA8B6C6134}" dt="2023-12-31T14:33:12.909" v="8775" actId="552"/>
          <ac:spMkLst>
            <pc:docMk/>
            <pc:sldMk cId="914216345" sldId="350"/>
            <ac:spMk id="3" creationId="{A654980A-249B-60D1-8C3E-765B62838F55}"/>
          </ac:spMkLst>
        </pc:spChg>
        <pc:spChg chg="del">
          <ac:chgData name="Zeinab Gholampour Dadaei" userId="dc498e58-20ed-4921-a8bb-d4c4fb25b896" providerId="ADAL" clId="{BD5C3ACD-8490-4F88-9B3B-82AA8B6C6134}" dt="2023-12-13T09:49:28.430" v="1177" actId="478"/>
          <ac:spMkLst>
            <pc:docMk/>
            <pc:sldMk cId="914216345" sldId="350"/>
            <ac:spMk id="5" creationId="{9F3E0AEC-4D68-59A0-D482-1D70F5FBBD8A}"/>
          </ac:spMkLst>
        </pc:spChg>
        <pc:spChg chg="add del mod">
          <ac:chgData name="Zeinab Gholampour Dadaei" userId="dc498e58-20ed-4921-a8bb-d4c4fb25b896" providerId="ADAL" clId="{BD5C3ACD-8490-4F88-9B3B-82AA8B6C6134}" dt="2023-12-31T14:32:57.563" v="8774" actId="478"/>
          <ac:spMkLst>
            <pc:docMk/>
            <pc:sldMk cId="914216345" sldId="350"/>
            <ac:spMk id="6" creationId="{E9D1B82A-D2E2-1608-7DDB-D553D692717F}"/>
          </ac:spMkLst>
        </pc:spChg>
        <pc:spChg chg="add mod">
          <ac:chgData name="Zeinab Gholampour Dadaei" userId="dc498e58-20ed-4921-a8bb-d4c4fb25b896" providerId="ADAL" clId="{BD5C3ACD-8490-4F88-9B3B-82AA8B6C6134}" dt="2023-12-31T14:33:12.909" v="8775" actId="552"/>
          <ac:spMkLst>
            <pc:docMk/>
            <pc:sldMk cId="914216345" sldId="350"/>
            <ac:spMk id="9" creationId="{5D7597DD-B1AD-4200-B199-94AC3F94CF1D}"/>
          </ac:spMkLst>
        </pc:spChg>
      </pc:sldChg>
      <pc:sldChg chg="addSp modSp add del mod modTransition">
        <pc:chgData name="Zeinab Gholampour Dadaei" userId="dc498e58-20ed-4921-a8bb-d4c4fb25b896" providerId="ADAL" clId="{BD5C3ACD-8490-4F88-9B3B-82AA8B6C6134}" dt="2023-12-13T15:14:15.315" v="1813" actId="47"/>
        <pc:sldMkLst>
          <pc:docMk/>
          <pc:sldMk cId="952535682" sldId="351"/>
        </pc:sldMkLst>
        <pc:spChg chg="add mod ord">
          <ac:chgData name="Zeinab Gholampour Dadaei" userId="dc498e58-20ed-4921-a8bb-d4c4fb25b896" providerId="ADAL" clId="{BD5C3ACD-8490-4F88-9B3B-82AA8B6C6134}" dt="2023-12-13T09:53:03.160" v="1195" actId="1076"/>
          <ac:spMkLst>
            <pc:docMk/>
            <pc:sldMk cId="952535682" sldId="351"/>
            <ac:spMk id="2" creationId="{DB22400E-9296-04B9-8EC2-3B6A0FCC9A83}"/>
          </ac:spMkLst>
        </pc:spChg>
        <pc:spChg chg="mod">
          <ac:chgData name="Zeinab Gholampour Dadaei" userId="dc498e58-20ed-4921-a8bb-d4c4fb25b896" providerId="ADAL" clId="{BD5C3ACD-8490-4F88-9B3B-82AA8B6C6134}" dt="2023-12-13T12:14:18.066" v="1712" actId="14100"/>
          <ac:spMkLst>
            <pc:docMk/>
            <pc:sldMk cId="952535682" sldId="351"/>
            <ac:spMk id="10" creationId="{AE0E9DAB-9586-4FA1-4780-FE8E5DFA29BD}"/>
          </ac:spMkLst>
        </pc:spChg>
        <pc:picChg chg="mod">
          <ac:chgData name="Zeinab Gholampour Dadaei" userId="dc498e58-20ed-4921-a8bb-d4c4fb25b896" providerId="ADAL" clId="{BD5C3ACD-8490-4F88-9B3B-82AA8B6C6134}" dt="2023-12-13T11:08:33.954" v="1385" actId="1036"/>
          <ac:picMkLst>
            <pc:docMk/>
            <pc:sldMk cId="952535682" sldId="351"/>
            <ac:picMk id="7" creationId="{94BD48A9-6C51-0659-18A7-AB8BE7E10A20}"/>
          </ac:picMkLst>
        </pc:picChg>
        <pc:picChg chg="add mod">
          <ac:chgData name="Zeinab Gholampour Dadaei" userId="dc498e58-20ed-4921-a8bb-d4c4fb25b896" providerId="ADAL" clId="{BD5C3ACD-8490-4F88-9B3B-82AA8B6C6134}" dt="2023-12-13T11:18:19.229" v="1492"/>
          <ac:picMkLst>
            <pc:docMk/>
            <pc:sldMk cId="952535682" sldId="351"/>
            <ac:picMk id="16" creationId="{9B96D344-B0CF-EE81-280B-87AF182A49DF}"/>
          </ac:picMkLst>
        </pc:picChg>
        <pc:picChg chg="add mod">
          <ac:chgData name="Zeinab Gholampour Dadaei" userId="dc498e58-20ed-4921-a8bb-d4c4fb25b896" providerId="ADAL" clId="{BD5C3ACD-8490-4F88-9B3B-82AA8B6C6134}" dt="2023-12-13T11:18:19.229" v="1492"/>
          <ac:picMkLst>
            <pc:docMk/>
            <pc:sldMk cId="952535682" sldId="351"/>
            <ac:picMk id="20" creationId="{81BD21FD-C713-231E-71A2-8D9E3EF6C493}"/>
          </ac:picMkLst>
        </pc:picChg>
        <pc:picChg chg="add mod">
          <ac:chgData name="Zeinab Gholampour Dadaei" userId="dc498e58-20ed-4921-a8bb-d4c4fb25b896" providerId="ADAL" clId="{BD5C3ACD-8490-4F88-9B3B-82AA8B6C6134}" dt="2023-12-13T11:18:19.229" v="1492"/>
          <ac:picMkLst>
            <pc:docMk/>
            <pc:sldMk cId="952535682" sldId="351"/>
            <ac:picMk id="21" creationId="{F40F9C2C-81D7-83E1-C373-98CA5287022F}"/>
          </ac:picMkLst>
        </pc:picChg>
        <pc:cxnChg chg="mod">
          <ac:chgData name="Zeinab Gholampour Dadaei" userId="dc498e58-20ed-4921-a8bb-d4c4fb25b896" providerId="ADAL" clId="{BD5C3ACD-8490-4F88-9B3B-82AA8B6C6134}" dt="2023-12-13T09:53:18.596" v="1198" actId="1582"/>
          <ac:cxnSpMkLst>
            <pc:docMk/>
            <pc:sldMk cId="952535682" sldId="351"/>
            <ac:cxnSpMk id="11" creationId="{A3F6BC5A-642A-6AA3-EC71-7F3AA336971D}"/>
          </ac:cxnSpMkLst>
        </pc:cxnChg>
      </pc:sldChg>
      <pc:sldChg chg="addSp modSp add del mod modTransition modAnim">
        <pc:chgData name="Zeinab Gholampour Dadaei" userId="dc498e58-20ed-4921-a8bb-d4c4fb25b896" providerId="ADAL" clId="{BD5C3ACD-8490-4F88-9B3B-82AA8B6C6134}" dt="2023-12-13T15:14:15.315" v="1813" actId="47"/>
        <pc:sldMkLst>
          <pc:docMk/>
          <pc:sldMk cId="1379334829" sldId="352"/>
        </pc:sldMkLst>
        <pc:spChg chg="mod">
          <ac:chgData name="Zeinab Gholampour Dadaei" userId="dc498e58-20ed-4921-a8bb-d4c4fb25b896" providerId="ADAL" clId="{BD5C3ACD-8490-4F88-9B3B-82AA8B6C6134}" dt="2023-12-13T12:14:23.419" v="1713" actId="14100"/>
          <ac:spMkLst>
            <pc:docMk/>
            <pc:sldMk cId="1379334829" sldId="352"/>
            <ac:spMk id="10" creationId="{AE0E9DAB-9586-4FA1-4780-FE8E5DFA29BD}"/>
          </ac:spMkLst>
        </pc:spChg>
        <pc:spChg chg="add mod">
          <ac:chgData name="Zeinab Gholampour Dadaei" userId="dc498e58-20ed-4921-a8bb-d4c4fb25b896" providerId="ADAL" clId="{BD5C3ACD-8490-4F88-9B3B-82AA8B6C6134}" dt="2023-12-13T09:53:37.425" v="1201"/>
          <ac:spMkLst>
            <pc:docMk/>
            <pc:sldMk cId="1379334829" sldId="352"/>
            <ac:spMk id="16" creationId="{083C75B8-3068-5EB1-C1A9-A58398E3779B}"/>
          </ac:spMkLst>
        </pc:spChg>
        <pc:picChg chg="mod">
          <ac:chgData name="Zeinab Gholampour Dadaei" userId="dc498e58-20ed-4921-a8bb-d4c4fb25b896" providerId="ADAL" clId="{BD5C3ACD-8490-4F88-9B3B-82AA8B6C6134}" dt="2023-12-13T11:09:50.971" v="1417" actId="1036"/>
          <ac:picMkLst>
            <pc:docMk/>
            <pc:sldMk cId="1379334829" sldId="352"/>
            <ac:picMk id="7" creationId="{94BD48A9-6C51-0659-18A7-AB8BE7E10A20}"/>
          </ac:picMkLst>
        </pc:picChg>
        <pc:picChg chg="add mod">
          <ac:chgData name="Zeinab Gholampour Dadaei" userId="dc498e58-20ed-4921-a8bb-d4c4fb25b896" providerId="ADAL" clId="{BD5C3ACD-8490-4F88-9B3B-82AA8B6C6134}" dt="2023-12-13T11:18:21.515" v="1493"/>
          <ac:picMkLst>
            <pc:docMk/>
            <pc:sldMk cId="1379334829" sldId="352"/>
            <ac:picMk id="20" creationId="{537B337A-AD99-1B30-7422-A08EB8714E5E}"/>
          </ac:picMkLst>
        </pc:picChg>
        <pc:picChg chg="add mod">
          <ac:chgData name="Zeinab Gholampour Dadaei" userId="dc498e58-20ed-4921-a8bb-d4c4fb25b896" providerId="ADAL" clId="{BD5C3ACD-8490-4F88-9B3B-82AA8B6C6134}" dt="2023-12-13T11:23:02.492" v="1501"/>
          <ac:picMkLst>
            <pc:docMk/>
            <pc:sldMk cId="1379334829" sldId="352"/>
            <ac:picMk id="21" creationId="{C83854F3-BAE7-98F8-A8DA-A4F17737B3EA}"/>
          </ac:picMkLst>
        </pc:picChg>
        <pc:picChg chg="add mod">
          <ac:chgData name="Zeinab Gholampour Dadaei" userId="dc498e58-20ed-4921-a8bb-d4c4fb25b896" providerId="ADAL" clId="{BD5C3ACD-8490-4F88-9B3B-82AA8B6C6134}" dt="2023-12-13T11:18:21.515" v="1493"/>
          <ac:picMkLst>
            <pc:docMk/>
            <pc:sldMk cId="1379334829" sldId="352"/>
            <ac:picMk id="22" creationId="{4517C5E6-060A-F751-3CAA-E9AA7D08CA47}"/>
          </ac:picMkLst>
        </pc:picChg>
        <pc:picChg chg="add mod">
          <ac:chgData name="Zeinab Gholampour Dadaei" userId="dc498e58-20ed-4921-a8bb-d4c4fb25b896" providerId="ADAL" clId="{BD5C3ACD-8490-4F88-9B3B-82AA8B6C6134}" dt="2023-12-13T11:25:14.083" v="1508" actId="1076"/>
          <ac:picMkLst>
            <pc:docMk/>
            <pc:sldMk cId="1379334829" sldId="352"/>
            <ac:picMk id="24" creationId="{2E27DFF4-E3A1-DE77-A2B8-B64B7D9042DB}"/>
          </ac:picMkLst>
        </pc:picChg>
      </pc:sldChg>
      <pc:sldChg chg="addSp modSp add del mod modTransition modAnim">
        <pc:chgData name="Zeinab Gholampour Dadaei" userId="dc498e58-20ed-4921-a8bb-d4c4fb25b896" providerId="ADAL" clId="{BD5C3ACD-8490-4F88-9B3B-82AA8B6C6134}" dt="2023-12-13T15:14:15.315" v="1813" actId="47"/>
        <pc:sldMkLst>
          <pc:docMk/>
          <pc:sldMk cId="3220357253" sldId="353"/>
        </pc:sldMkLst>
        <pc:spChg chg="mod">
          <ac:chgData name="Zeinab Gholampour Dadaei" userId="dc498e58-20ed-4921-a8bb-d4c4fb25b896" providerId="ADAL" clId="{BD5C3ACD-8490-4F88-9B3B-82AA8B6C6134}" dt="2023-12-13T12:14:28.580" v="1714" actId="14100"/>
          <ac:spMkLst>
            <pc:docMk/>
            <pc:sldMk cId="3220357253" sldId="353"/>
            <ac:spMk id="10" creationId="{AE0E9DAB-9586-4FA1-4780-FE8E5DFA29BD}"/>
          </ac:spMkLst>
        </pc:spChg>
        <pc:picChg chg="mod">
          <ac:chgData name="Zeinab Gholampour Dadaei" userId="dc498e58-20ed-4921-a8bb-d4c4fb25b896" providerId="ADAL" clId="{BD5C3ACD-8490-4F88-9B3B-82AA8B6C6134}" dt="2023-12-13T11:10:05.926" v="1420" actId="1036"/>
          <ac:picMkLst>
            <pc:docMk/>
            <pc:sldMk cId="3220357253" sldId="353"/>
            <ac:picMk id="7" creationId="{94BD48A9-6C51-0659-18A7-AB8BE7E10A20}"/>
          </ac:picMkLst>
        </pc:picChg>
        <pc:picChg chg="add mod">
          <ac:chgData name="Zeinab Gholampour Dadaei" userId="dc498e58-20ed-4921-a8bb-d4c4fb25b896" providerId="ADAL" clId="{BD5C3ACD-8490-4F88-9B3B-82AA8B6C6134}" dt="2023-12-13T11:18:23.723" v="1494"/>
          <ac:picMkLst>
            <pc:docMk/>
            <pc:sldMk cId="3220357253" sldId="353"/>
            <ac:picMk id="23" creationId="{7EE873DE-4F0C-1635-B604-E35BA3339C3F}"/>
          </ac:picMkLst>
        </pc:picChg>
        <pc:picChg chg="add mod">
          <ac:chgData name="Zeinab Gholampour Dadaei" userId="dc498e58-20ed-4921-a8bb-d4c4fb25b896" providerId="ADAL" clId="{BD5C3ACD-8490-4F88-9B3B-82AA8B6C6134}" dt="2023-12-13T11:18:23.723" v="1494"/>
          <ac:picMkLst>
            <pc:docMk/>
            <pc:sldMk cId="3220357253" sldId="353"/>
            <ac:picMk id="24" creationId="{A93BCCD9-16BA-58C0-57DD-14222EE5F561}"/>
          </ac:picMkLst>
        </pc:picChg>
        <pc:picChg chg="add mod">
          <ac:chgData name="Zeinab Gholampour Dadaei" userId="dc498e58-20ed-4921-a8bb-d4c4fb25b896" providerId="ADAL" clId="{BD5C3ACD-8490-4F88-9B3B-82AA8B6C6134}" dt="2023-12-13T11:18:23.723" v="1494"/>
          <ac:picMkLst>
            <pc:docMk/>
            <pc:sldMk cId="3220357253" sldId="353"/>
            <ac:picMk id="25" creationId="{AEB1350A-A734-0CD3-798B-D51273C76FB0}"/>
          </ac:picMkLst>
        </pc:picChg>
        <pc:picChg chg="add mod">
          <ac:chgData name="Zeinab Gholampour Dadaei" userId="dc498e58-20ed-4921-a8bb-d4c4fb25b896" providerId="ADAL" clId="{BD5C3ACD-8490-4F88-9B3B-82AA8B6C6134}" dt="2023-12-13T11:25:21.871" v="1509"/>
          <ac:picMkLst>
            <pc:docMk/>
            <pc:sldMk cId="3220357253" sldId="353"/>
            <ac:picMk id="26" creationId="{1283E7A3-D5CC-5132-7125-882D1E67EBEA}"/>
          </ac:picMkLst>
        </pc:picChg>
        <pc:cxnChg chg="add mod">
          <ac:chgData name="Zeinab Gholampour Dadaei" userId="dc498e58-20ed-4921-a8bb-d4c4fb25b896" providerId="ADAL" clId="{BD5C3ACD-8490-4F88-9B3B-82AA8B6C6134}" dt="2023-12-13T09:54:56.852" v="1215" actId="208"/>
          <ac:cxnSpMkLst>
            <pc:docMk/>
            <pc:sldMk cId="3220357253" sldId="353"/>
            <ac:cxnSpMk id="20" creationId="{482BDCA4-85BC-9A91-DF86-83F3775DF36F}"/>
          </ac:cxnSpMkLst>
        </pc:cxnChg>
      </pc:sldChg>
      <pc:sldChg chg="addSp delSp modSp add del mod modTransition modAnim">
        <pc:chgData name="Zeinab Gholampour Dadaei" userId="dc498e58-20ed-4921-a8bb-d4c4fb25b896" providerId="ADAL" clId="{BD5C3ACD-8490-4F88-9B3B-82AA8B6C6134}" dt="2023-12-13T15:14:15.315" v="1813" actId="47"/>
        <pc:sldMkLst>
          <pc:docMk/>
          <pc:sldMk cId="2427586990" sldId="354"/>
        </pc:sldMkLst>
        <pc:spChg chg="mod ord">
          <ac:chgData name="Zeinab Gholampour Dadaei" userId="dc498e58-20ed-4921-a8bb-d4c4fb25b896" providerId="ADAL" clId="{BD5C3ACD-8490-4F88-9B3B-82AA8B6C6134}" dt="2023-12-13T12:14:33.700" v="1715" actId="14100"/>
          <ac:spMkLst>
            <pc:docMk/>
            <pc:sldMk cId="2427586990" sldId="354"/>
            <ac:spMk id="10" creationId="{AE0E9DAB-9586-4FA1-4780-FE8E5DFA29BD}"/>
          </ac:spMkLst>
        </pc:spChg>
        <pc:spChg chg="mod">
          <ac:chgData name="Zeinab Gholampour Dadaei" userId="dc498e58-20ed-4921-a8bb-d4c4fb25b896" providerId="ADAL" clId="{BD5C3ACD-8490-4F88-9B3B-82AA8B6C6134}" dt="2023-12-13T11:11:14.123" v="1449" actId="20577"/>
          <ac:spMkLst>
            <pc:docMk/>
            <pc:sldMk cId="2427586990" sldId="354"/>
            <ac:spMk id="16" creationId="{083C75B8-3068-5EB1-C1A9-A58398E3779B}"/>
          </ac:spMkLst>
        </pc:spChg>
        <pc:spChg chg="add del mod">
          <ac:chgData name="Zeinab Gholampour Dadaei" userId="dc498e58-20ed-4921-a8bb-d4c4fb25b896" providerId="ADAL" clId="{BD5C3ACD-8490-4F88-9B3B-82AA8B6C6134}" dt="2023-12-13T10:07:18.152" v="1293" actId="478"/>
          <ac:spMkLst>
            <pc:docMk/>
            <pc:sldMk cId="2427586990" sldId="354"/>
            <ac:spMk id="23" creationId="{B1AE5258-5C5B-43B5-1148-BFF3400F3A1C}"/>
          </ac:spMkLst>
        </pc:spChg>
        <pc:picChg chg="mod">
          <ac:chgData name="Zeinab Gholampour Dadaei" userId="dc498e58-20ed-4921-a8bb-d4c4fb25b896" providerId="ADAL" clId="{BD5C3ACD-8490-4F88-9B3B-82AA8B6C6134}" dt="2023-12-13T11:10:30.611" v="1446" actId="1036"/>
          <ac:picMkLst>
            <pc:docMk/>
            <pc:sldMk cId="2427586990" sldId="354"/>
            <ac:picMk id="7" creationId="{94BD48A9-6C51-0659-18A7-AB8BE7E10A20}"/>
          </ac:picMkLst>
        </pc:picChg>
        <pc:picChg chg="add mod">
          <ac:chgData name="Zeinab Gholampour Dadaei" userId="dc498e58-20ed-4921-a8bb-d4c4fb25b896" providerId="ADAL" clId="{BD5C3ACD-8490-4F88-9B3B-82AA8B6C6134}" dt="2023-12-13T11:18:26.408" v="1495"/>
          <ac:picMkLst>
            <pc:docMk/>
            <pc:sldMk cId="2427586990" sldId="354"/>
            <ac:picMk id="24" creationId="{14DDFB50-FE24-43B3-61D7-4D95048F9782}"/>
          </ac:picMkLst>
        </pc:picChg>
        <pc:picChg chg="add mod">
          <ac:chgData name="Zeinab Gholampour Dadaei" userId="dc498e58-20ed-4921-a8bb-d4c4fb25b896" providerId="ADAL" clId="{BD5C3ACD-8490-4F88-9B3B-82AA8B6C6134}" dt="2023-12-13T11:18:26.408" v="1495"/>
          <ac:picMkLst>
            <pc:docMk/>
            <pc:sldMk cId="2427586990" sldId="354"/>
            <ac:picMk id="25" creationId="{7C4E3FC5-6FAB-79C8-145C-43DC914B66C0}"/>
          </ac:picMkLst>
        </pc:picChg>
        <pc:picChg chg="add mod">
          <ac:chgData name="Zeinab Gholampour Dadaei" userId="dc498e58-20ed-4921-a8bb-d4c4fb25b896" providerId="ADAL" clId="{BD5C3ACD-8490-4F88-9B3B-82AA8B6C6134}" dt="2023-12-13T11:18:26.408" v="1495"/>
          <ac:picMkLst>
            <pc:docMk/>
            <pc:sldMk cId="2427586990" sldId="354"/>
            <ac:picMk id="26" creationId="{3C330357-067E-8570-722A-942D27E82ABB}"/>
          </ac:picMkLst>
        </pc:picChg>
        <pc:picChg chg="add mod">
          <ac:chgData name="Zeinab Gholampour Dadaei" userId="dc498e58-20ed-4921-a8bb-d4c4fb25b896" providerId="ADAL" clId="{BD5C3ACD-8490-4F88-9B3B-82AA8B6C6134}" dt="2023-12-13T11:25:25.622" v="1510"/>
          <ac:picMkLst>
            <pc:docMk/>
            <pc:sldMk cId="2427586990" sldId="354"/>
            <ac:picMk id="27" creationId="{9ECDF2BD-125D-1F6D-6853-FE21313A9C76}"/>
          </ac:picMkLst>
        </pc:picChg>
        <pc:cxnChg chg="add mod">
          <ac:chgData name="Zeinab Gholampour Dadaei" userId="dc498e58-20ed-4921-a8bb-d4c4fb25b896" providerId="ADAL" clId="{BD5C3ACD-8490-4F88-9B3B-82AA8B6C6134}" dt="2023-12-13T09:55:38.187" v="1250" actId="1037"/>
          <ac:cxnSpMkLst>
            <pc:docMk/>
            <pc:sldMk cId="2427586990" sldId="354"/>
            <ac:cxnSpMk id="21" creationId="{31A34E58-DAAA-207C-7B0E-C5A8955BA6B1}"/>
          </ac:cxnSpMkLst>
        </pc:cxnChg>
      </pc:sldChg>
      <pc:sldChg chg="addSp modSp add del mod modTransition modAnim">
        <pc:chgData name="Zeinab Gholampour Dadaei" userId="dc498e58-20ed-4921-a8bb-d4c4fb25b896" providerId="ADAL" clId="{BD5C3ACD-8490-4F88-9B3B-82AA8B6C6134}" dt="2023-12-13T15:14:40.204" v="1816" actId="47"/>
        <pc:sldMkLst>
          <pc:docMk/>
          <pc:sldMk cId="1509216695" sldId="355"/>
        </pc:sldMkLst>
        <pc:spChg chg="mod">
          <ac:chgData name="Zeinab Gholampour Dadaei" userId="dc498e58-20ed-4921-a8bb-d4c4fb25b896" providerId="ADAL" clId="{BD5C3ACD-8490-4F88-9B3B-82AA8B6C6134}" dt="2023-12-13T10:07:25.282" v="1294" actId="207"/>
          <ac:spMkLst>
            <pc:docMk/>
            <pc:sldMk cId="1509216695" sldId="355"/>
            <ac:spMk id="10" creationId="{AE0E9DAB-9586-4FA1-4780-FE8E5DFA29BD}"/>
          </ac:spMkLst>
        </pc:spChg>
        <pc:spChg chg="mod">
          <ac:chgData name="Zeinab Gholampour Dadaei" userId="dc498e58-20ed-4921-a8bb-d4c4fb25b896" providerId="ADAL" clId="{BD5C3ACD-8490-4F88-9B3B-82AA8B6C6134}" dt="2023-12-13T11:11:22.103" v="1452" actId="20577"/>
          <ac:spMkLst>
            <pc:docMk/>
            <pc:sldMk cId="1509216695" sldId="355"/>
            <ac:spMk id="16" creationId="{083C75B8-3068-5EB1-C1A9-A58398E3779B}"/>
          </ac:spMkLst>
        </pc:spChg>
        <pc:spChg chg="add mod">
          <ac:chgData name="Zeinab Gholampour Dadaei" userId="dc498e58-20ed-4921-a8bb-d4c4fb25b896" providerId="ADAL" clId="{BD5C3ACD-8490-4F88-9B3B-82AA8B6C6134}" dt="2023-12-13T10:19:02.914" v="1309" actId="20577"/>
          <ac:spMkLst>
            <pc:docMk/>
            <pc:sldMk cId="1509216695" sldId="355"/>
            <ac:spMk id="22" creationId="{8B922702-B5BA-9E28-7717-E62BCB60A911}"/>
          </ac:spMkLst>
        </pc:spChg>
        <pc:spChg chg="mod">
          <ac:chgData name="Zeinab Gholampour Dadaei" userId="dc498e58-20ed-4921-a8bb-d4c4fb25b896" providerId="ADAL" clId="{BD5C3ACD-8490-4F88-9B3B-82AA8B6C6134}" dt="2023-12-13T11:12:01.361" v="1481" actId="1038"/>
          <ac:spMkLst>
            <pc:docMk/>
            <pc:sldMk cId="1509216695" sldId="355"/>
            <ac:spMk id="23" creationId="{B1AE5258-5C5B-43B5-1148-BFF3400F3A1C}"/>
          </ac:spMkLst>
        </pc:spChg>
        <pc:picChg chg="mod">
          <ac:chgData name="Zeinab Gholampour Dadaei" userId="dc498e58-20ed-4921-a8bb-d4c4fb25b896" providerId="ADAL" clId="{BD5C3ACD-8490-4F88-9B3B-82AA8B6C6134}" dt="2023-12-13T11:11:38.892" v="1478" actId="1036"/>
          <ac:picMkLst>
            <pc:docMk/>
            <pc:sldMk cId="1509216695" sldId="355"/>
            <ac:picMk id="7" creationId="{94BD48A9-6C51-0659-18A7-AB8BE7E10A20}"/>
          </ac:picMkLst>
        </pc:picChg>
        <pc:picChg chg="add mod">
          <ac:chgData name="Zeinab Gholampour Dadaei" userId="dc498e58-20ed-4921-a8bb-d4c4fb25b896" providerId="ADAL" clId="{BD5C3ACD-8490-4F88-9B3B-82AA8B6C6134}" dt="2023-12-13T11:18:29.594" v="1496"/>
          <ac:picMkLst>
            <pc:docMk/>
            <pc:sldMk cId="1509216695" sldId="355"/>
            <ac:picMk id="24" creationId="{92D9ADB9-07A5-6009-C8C1-B23CAB2432AF}"/>
          </ac:picMkLst>
        </pc:picChg>
        <pc:picChg chg="add mod">
          <ac:chgData name="Zeinab Gholampour Dadaei" userId="dc498e58-20ed-4921-a8bb-d4c4fb25b896" providerId="ADAL" clId="{BD5C3ACD-8490-4F88-9B3B-82AA8B6C6134}" dt="2023-12-13T11:18:29.594" v="1496"/>
          <ac:picMkLst>
            <pc:docMk/>
            <pc:sldMk cId="1509216695" sldId="355"/>
            <ac:picMk id="25" creationId="{E70EE2EB-18E2-E5C1-DBE9-EBA7F8A07DEF}"/>
          </ac:picMkLst>
        </pc:picChg>
        <pc:picChg chg="add mod">
          <ac:chgData name="Zeinab Gholampour Dadaei" userId="dc498e58-20ed-4921-a8bb-d4c4fb25b896" providerId="ADAL" clId="{BD5C3ACD-8490-4F88-9B3B-82AA8B6C6134}" dt="2023-12-13T11:18:29.594" v="1496"/>
          <ac:picMkLst>
            <pc:docMk/>
            <pc:sldMk cId="1509216695" sldId="355"/>
            <ac:picMk id="26" creationId="{3E6BE6CE-C3D9-61DD-DB91-294BA29AC1B2}"/>
          </ac:picMkLst>
        </pc:picChg>
      </pc:sldChg>
      <pc:sldChg chg="addSp delSp modSp add mod delAnim modAnim modNotesTx">
        <pc:chgData name="Zeinab Gholampour Dadaei" userId="dc498e58-20ed-4921-a8bb-d4c4fb25b896" providerId="ADAL" clId="{BD5C3ACD-8490-4F88-9B3B-82AA8B6C6134}" dt="2023-12-31T12:24:20.392" v="8243" actId="20577"/>
        <pc:sldMkLst>
          <pc:docMk/>
          <pc:sldMk cId="2970201393" sldId="356"/>
        </pc:sldMkLst>
        <pc:spChg chg="mod">
          <ac:chgData name="Zeinab Gholampour Dadaei" userId="dc498e58-20ed-4921-a8bb-d4c4fb25b896" providerId="ADAL" clId="{BD5C3ACD-8490-4F88-9B3B-82AA8B6C6134}" dt="2023-12-13T12:13:58.123" v="1709" actId="14100"/>
          <ac:spMkLst>
            <pc:docMk/>
            <pc:sldMk cId="2970201393" sldId="356"/>
            <ac:spMk id="10" creationId="{AE0E9DAB-9586-4FA1-4780-FE8E5DFA29BD}"/>
          </ac:spMkLst>
        </pc:spChg>
        <pc:spChg chg="add mod">
          <ac:chgData name="Zeinab Gholampour Dadaei" userId="dc498e58-20ed-4921-a8bb-d4c4fb25b896" providerId="ADAL" clId="{BD5C3ACD-8490-4F88-9B3B-82AA8B6C6134}" dt="2023-12-21T07:48:46.114" v="8121" actId="313"/>
          <ac:spMkLst>
            <pc:docMk/>
            <pc:sldMk cId="2970201393" sldId="356"/>
            <ac:spMk id="20" creationId="{5A994242-DB87-371E-D268-71508FFCA170}"/>
          </ac:spMkLst>
        </pc:spChg>
        <pc:spChg chg="add mod">
          <ac:chgData name="Zeinab Gholampour Dadaei" userId="dc498e58-20ed-4921-a8bb-d4c4fb25b896" providerId="ADAL" clId="{BD5C3ACD-8490-4F88-9B3B-82AA8B6C6134}" dt="2023-12-13T11:35:12.359" v="1524" actId="20577"/>
          <ac:spMkLst>
            <pc:docMk/>
            <pc:sldMk cId="2970201393" sldId="356"/>
            <ac:spMk id="21" creationId="{7C747E77-671C-17D5-0D55-120B6EDF21C2}"/>
          </ac:spMkLst>
        </pc:spChg>
        <pc:spChg chg="add del mod">
          <ac:chgData name="Zeinab Gholampour Dadaei" userId="dc498e58-20ed-4921-a8bb-d4c4fb25b896" providerId="ADAL" clId="{BD5C3ACD-8490-4F88-9B3B-82AA8B6C6134}" dt="2023-12-13T11:48:27.533" v="1550" actId="478"/>
          <ac:spMkLst>
            <pc:docMk/>
            <pc:sldMk cId="2970201393" sldId="356"/>
            <ac:spMk id="28" creationId="{0057FFD2-BAA7-B7EA-B35C-B1BD55DD46B6}"/>
          </ac:spMkLst>
        </pc:spChg>
        <pc:spChg chg="add mod ord">
          <ac:chgData name="Zeinab Gholampour Dadaei" userId="dc498e58-20ed-4921-a8bb-d4c4fb25b896" providerId="ADAL" clId="{BD5C3ACD-8490-4F88-9B3B-82AA8B6C6134}" dt="2023-12-13T11:49:09.198" v="1565" actId="164"/>
          <ac:spMkLst>
            <pc:docMk/>
            <pc:sldMk cId="2970201393" sldId="356"/>
            <ac:spMk id="29" creationId="{BFF2C18F-2B7D-8AA4-23FE-CFA404AC2CB0}"/>
          </ac:spMkLst>
        </pc:spChg>
        <pc:spChg chg="add del mod ord">
          <ac:chgData name="Zeinab Gholampour Dadaei" userId="dc498e58-20ed-4921-a8bb-d4c4fb25b896" providerId="ADAL" clId="{BD5C3ACD-8490-4F88-9B3B-82AA8B6C6134}" dt="2023-12-13T12:04:24.227" v="1611" actId="478"/>
          <ac:spMkLst>
            <pc:docMk/>
            <pc:sldMk cId="2970201393" sldId="356"/>
            <ac:spMk id="35" creationId="{F53A910B-886F-1FFB-1BA9-89F8852C590C}"/>
          </ac:spMkLst>
        </pc:spChg>
        <pc:spChg chg="add mod ord">
          <ac:chgData name="Zeinab Gholampour Dadaei" userId="dc498e58-20ed-4921-a8bb-d4c4fb25b896" providerId="ADAL" clId="{BD5C3ACD-8490-4F88-9B3B-82AA8B6C6134}" dt="2023-12-13T12:04:19.116" v="1609" actId="164"/>
          <ac:spMkLst>
            <pc:docMk/>
            <pc:sldMk cId="2970201393" sldId="356"/>
            <ac:spMk id="38" creationId="{265215FA-82AE-CD3A-03DC-746FF94629C4}"/>
          </ac:spMkLst>
        </pc:spChg>
        <pc:spChg chg="add del mod">
          <ac:chgData name="Zeinab Gholampour Dadaei" userId="dc498e58-20ed-4921-a8bb-d4c4fb25b896" providerId="ADAL" clId="{BD5C3ACD-8490-4F88-9B3B-82AA8B6C6134}" dt="2023-12-13T12:06:21.154" v="1641" actId="478"/>
          <ac:spMkLst>
            <pc:docMk/>
            <pc:sldMk cId="2970201393" sldId="356"/>
            <ac:spMk id="40" creationId="{A66D7694-D172-8D1A-32B4-E4EE2E47092E}"/>
          </ac:spMkLst>
        </pc:spChg>
        <pc:grpChg chg="add mod">
          <ac:chgData name="Zeinab Gholampour Dadaei" userId="dc498e58-20ed-4921-a8bb-d4c4fb25b896" providerId="ADAL" clId="{BD5C3ACD-8490-4F88-9B3B-82AA8B6C6134}" dt="2023-12-13T12:06:25.633" v="1651" actId="1035"/>
          <ac:grpSpMkLst>
            <pc:docMk/>
            <pc:sldMk cId="2970201393" sldId="356"/>
            <ac:grpSpMk id="30" creationId="{79AC8562-B498-559B-1C2A-08F3B7301210}"/>
          </ac:grpSpMkLst>
        </pc:grpChg>
        <pc:grpChg chg="add mod">
          <ac:chgData name="Zeinab Gholampour Dadaei" userId="dc498e58-20ed-4921-a8bb-d4c4fb25b896" providerId="ADAL" clId="{BD5C3ACD-8490-4F88-9B3B-82AA8B6C6134}" dt="2023-12-13T12:06:25.633" v="1651" actId="1035"/>
          <ac:grpSpMkLst>
            <pc:docMk/>
            <pc:sldMk cId="2970201393" sldId="356"/>
            <ac:grpSpMk id="39" creationId="{3F6A89C2-A803-7C7A-9635-22B7C14D65AA}"/>
          </ac:grpSpMkLst>
        </pc:grpChg>
        <pc:picChg chg="del">
          <ac:chgData name="Zeinab Gholampour Dadaei" userId="dc498e58-20ed-4921-a8bb-d4c4fb25b896" providerId="ADAL" clId="{BD5C3ACD-8490-4F88-9B3B-82AA8B6C6134}" dt="2023-12-13T11:32:42.068" v="1513" actId="478"/>
          <ac:picMkLst>
            <pc:docMk/>
            <pc:sldMk cId="2970201393" sldId="356"/>
            <ac:picMk id="3" creationId="{0F24A7FE-2E83-0B00-AC5E-15D75C520A2D}"/>
          </ac:picMkLst>
        </pc:picChg>
        <pc:picChg chg="del">
          <ac:chgData name="Zeinab Gholampour Dadaei" userId="dc498e58-20ed-4921-a8bb-d4c4fb25b896" providerId="ADAL" clId="{BD5C3ACD-8490-4F88-9B3B-82AA8B6C6134}" dt="2023-12-13T11:32:39.474" v="1512" actId="478"/>
          <ac:picMkLst>
            <pc:docMk/>
            <pc:sldMk cId="2970201393" sldId="356"/>
            <ac:picMk id="4" creationId="{442382D8-47C6-D4A0-4471-10115B1D73DF}"/>
          </ac:picMkLst>
        </pc:picChg>
        <pc:picChg chg="del">
          <ac:chgData name="Zeinab Gholampour Dadaei" userId="dc498e58-20ed-4921-a8bb-d4c4fb25b896" providerId="ADAL" clId="{BD5C3ACD-8490-4F88-9B3B-82AA8B6C6134}" dt="2023-12-13T11:32:39.474" v="1512" actId="478"/>
          <ac:picMkLst>
            <pc:docMk/>
            <pc:sldMk cId="2970201393" sldId="356"/>
            <ac:picMk id="5" creationId="{004051F1-9404-04AB-15EB-BC4FCC12A4D5}"/>
          </ac:picMkLst>
        </pc:picChg>
        <pc:picChg chg="del">
          <ac:chgData name="Zeinab Gholampour Dadaei" userId="dc498e58-20ed-4921-a8bb-d4c4fb25b896" providerId="ADAL" clId="{BD5C3ACD-8490-4F88-9B3B-82AA8B6C6134}" dt="2023-12-13T11:32:39.474" v="1512" actId="478"/>
          <ac:picMkLst>
            <pc:docMk/>
            <pc:sldMk cId="2970201393" sldId="356"/>
            <ac:picMk id="6" creationId="{0DF72E97-E762-F21A-28AD-E78C919C0EB8}"/>
          </ac:picMkLst>
        </pc:picChg>
        <pc:picChg chg="del mod">
          <ac:chgData name="Zeinab Gholampour Dadaei" userId="dc498e58-20ed-4921-a8bb-d4c4fb25b896" providerId="ADAL" clId="{BD5C3ACD-8490-4F88-9B3B-82AA8B6C6134}" dt="2023-12-13T11:32:39.474" v="1512" actId="478"/>
          <ac:picMkLst>
            <pc:docMk/>
            <pc:sldMk cId="2970201393" sldId="356"/>
            <ac:picMk id="7" creationId="{94BD48A9-6C51-0659-18A7-AB8BE7E10A20}"/>
          </ac:picMkLst>
        </pc:picChg>
        <pc:picChg chg="add del mod">
          <ac:chgData name="Zeinab Gholampour Dadaei" userId="dc498e58-20ed-4921-a8bb-d4c4fb25b896" providerId="ADAL" clId="{BD5C3ACD-8490-4F88-9B3B-82AA8B6C6134}" dt="2023-12-13T11:32:39.474" v="1512" actId="478"/>
          <ac:picMkLst>
            <pc:docMk/>
            <pc:sldMk cId="2970201393" sldId="356"/>
            <ac:picMk id="12" creationId="{8A247387-9223-B45D-E902-8E37D5DCCE15}"/>
          </ac:picMkLst>
        </pc:picChg>
        <pc:picChg chg="add del mod">
          <ac:chgData name="Zeinab Gholampour Dadaei" userId="dc498e58-20ed-4921-a8bb-d4c4fb25b896" providerId="ADAL" clId="{BD5C3ACD-8490-4F88-9B3B-82AA8B6C6134}" dt="2023-12-13T11:32:42.068" v="1513" actId="478"/>
          <ac:picMkLst>
            <pc:docMk/>
            <pc:sldMk cId="2970201393" sldId="356"/>
            <ac:picMk id="14" creationId="{07E3A286-5135-FCFA-5D2C-2BE320759A95}"/>
          </ac:picMkLst>
        </pc:picChg>
        <pc:picChg chg="add del mod">
          <ac:chgData name="Zeinab Gholampour Dadaei" userId="dc498e58-20ed-4921-a8bb-d4c4fb25b896" providerId="ADAL" clId="{BD5C3ACD-8490-4F88-9B3B-82AA8B6C6134}" dt="2023-12-13T11:32:39.474" v="1512" actId="478"/>
          <ac:picMkLst>
            <pc:docMk/>
            <pc:sldMk cId="2970201393" sldId="356"/>
            <ac:picMk id="16" creationId="{4B06CFA2-645D-18C0-7B2C-096AEC1A3760}"/>
          </ac:picMkLst>
        </pc:picChg>
        <pc:picChg chg="del">
          <ac:chgData name="Zeinab Gholampour Dadaei" userId="dc498e58-20ed-4921-a8bb-d4c4fb25b896" providerId="ADAL" clId="{BD5C3ACD-8490-4F88-9B3B-82AA8B6C6134}" dt="2023-12-13T11:32:39.474" v="1512" actId="478"/>
          <ac:picMkLst>
            <pc:docMk/>
            <pc:sldMk cId="2970201393" sldId="356"/>
            <ac:picMk id="18" creationId="{750C8EB9-0EC9-1B3A-6E65-802B60994B51}"/>
          </ac:picMkLst>
        </pc:picChg>
        <pc:picChg chg="add mod">
          <ac:chgData name="Zeinab Gholampour Dadaei" userId="dc498e58-20ed-4921-a8bb-d4c4fb25b896" providerId="ADAL" clId="{BD5C3ACD-8490-4F88-9B3B-82AA8B6C6134}" dt="2023-12-13T11:49:09.198" v="1565" actId="164"/>
          <ac:picMkLst>
            <pc:docMk/>
            <pc:sldMk cId="2970201393" sldId="356"/>
            <ac:picMk id="23" creationId="{46BA5703-C175-C771-194A-BC8A2969C993}"/>
          </ac:picMkLst>
        </pc:picChg>
        <pc:picChg chg="add del mod">
          <ac:chgData name="Zeinab Gholampour Dadaei" userId="dc498e58-20ed-4921-a8bb-d4c4fb25b896" providerId="ADAL" clId="{BD5C3ACD-8490-4F88-9B3B-82AA8B6C6134}" dt="2023-12-13T11:46:20.826" v="1543" actId="478"/>
          <ac:picMkLst>
            <pc:docMk/>
            <pc:sldMk cId="2970201393" sldId="356"/>
            <ac:picMk id="25" creationId="{D8E06566-AA31-8A51-EEA5-E472C07CD304}"/>
          </ac:picMkLst>
        </pc:picChg>
        <pc:picChg chg="add mod">
          <ac:chgData name="Zeinab Gholampour Dadaei" userId="dc498e58-20ed-4921-a8bb-d4c4fb25b896" providerId="ADAL" clId="{BD5C3ACD-8490-4F88-9B3B-82AA8B6C6134}" dt="2023-12-13T12:06:32.227" v="1652" actId="1076"/>
          <ac:picMkLst>
            <pc:docMk/>
            <pc:sldMk cId="2970201393" sldId="356"/>
            <ac:picMk id="27" creationId="{601680AF-0118-86AA-1C4D-5863080EA2B3}"/>
          </ac:picMkLst>
        </pc:picChg>
        <pc:picChg chg="add del mod modCrop">
          <ac:chgData name="Zeinab Gholampour Dadaei" userId="dc498e58-20ed-4921-a8bb-d4c4fb25b896" providerId="ADAL" clId="{BD5C3ACD-8490-4F88-9B3B-82AA8B6C6134}" dt="2023-12-13T11:58:59.890" v="1578" actId="478"/>
          <ac:picMkLst>
            <pc:docMk/>
            <pc:sldMk cId="2970201393" sldId="356"/>
            <ac:picMk id="32" creationId="{AA5CA159-9CF6-7AFB-58DF-A35730156DAE}"/>
          </ac:picMkLst>
        </pc:picChg>
        <pc:picChg chg="add mod modCrop">
          <ac:chgData name="Zeinab Gholampour Dadaei" userId="dc498e58-20ed-4921-a8bb-d4c4fb25b896" providerId="ADAL" clId="{BD5C3ACD-8490-4F88-9B3B-82AA8B6C6134}" dt="2023-12-13T12:04:19.116" v="1609" actId="164"/>
          <ac:picMkLst>
            <pc:docMk/>
            <pc:sldMk cId="2970201393" sldId="356"/>
            <ac:picMk id="34" creationId="{E57843D7-FFDD-E347-664A-67F5E1B6D298}"/>
          </ac:picMkLst>
        </pc:picChg>
        <pc:picChg chg="add del mod">
          <ac:chgData name="Zeinab Gholampour Dadaei" userId="dc498e58-20ed-4921-a8bb-d4c4fb25b896" providerId="ADAL" clId="{BD5C3ACD-8490-4F88-9B3B-82AA8B6C6134}" dt="2023-12-13T12:04:06.590" v="1607" actId="478"/>
          <ac:picMkLst>
            <pc:docMk/>
            <pc:sldMk cId="2970201393" sldId="356"/>
            <ac:picMk id="37" creationId="{5638DFA2-3C31-EE86-A479-EBCC1D1A490A}"/>
          </ac:picMkLst>
        </pc:picChg>
        <pc:cxnChg chg="del">
          <ac:chgData name="Zeinab Gholampour Dadaei" userId="dc498e58-20ed-4921-a8bb-d4c4fb25b896" providerId="ADAL" clId="{BD5C3ACD-8490-4F88-9B3B-82AA8B6C6134}" dt="2023-12-13T11:32:39.474" v="1512" actId="478"/>
          <ac:cxnSpMkLst>
            <pc:docMk/>
            <pc:sldMk cId="2970201393" sldId="356"/>
            <ac:cxnSpMk id="9" creationId="{CC0B13EB-CA43-0B43-8E8A-7889194735CD}"/>
          </ac:cxnSpMkLst>
        </pc:cxnChg>
        <pc:cxnChg chg="del">
          <ac:chgData name="Zeinab Gholampour Dadaei" userId="dc498e58-20ed-4921-a8bb-d4c4fb25b896" providerId="ADAL" clId="{BD5C3ACD-8490-4F88-9B3B-82AA8B6C6134}" dt="2023-12-13T11:32:39.474" v="1512" actId="478"/>
          <ac:cxnSpMkLst>
            <pc:docMk/>
            <pc:sldMk cId="2970201393" sldId="356"/>
            <ac:cxnSpMk id="11" creationId="{A3F6BC5A-642A-6AA3-EC71-7F3AA336971D}"/>
          </ac:cxnSpMkLst>
        </pc:cxnChg>
        <pc:cxnChg chg="del">
          <ac:chgData name="Zeinab Gholampour Dadaei" userId="dc498e58-20ed-4921-a8bb-d4c4fb25b896" providerId="ADAL" clId="{BD5C3ACD-8490-4F88-9B3B-82AA8B6C6134}" dt="2023-12-13T11:32:39.474" v="1512" actId="478"/>
          <ac:cxnSpMkLst>
            <pc:docMk/>
            <pc:sldMk cId="2970201393" sldId="356"/>
            <ac:cxnSpMk id="13" creationId="{0105A157-FE0C-46F9-DF74-2F11476176A8}"/>
          </ac:cxnSpMkLst>
        </pc:cxnChg>
        <pc:cxnChg chg="del">
          <ac:chgData name="Zeinab Gholampour Dadaei" userId="dc498e58-20ed-4921-a8bb-d4c4fb25b896" providerId="ADAL" clId="{BD5C3ACD-8490-4F88-9B3B-82AA8B6C6134}" dt="2023-12-13T11:32:39.474" v="1512" actId="478"/>
          <ac:cxnSpMkLst>
            <pc:docMk/>
            <pc:sldMk cId="2970201393" sldId="356"/>
            <ac:cxnSpMk id="15" creationId="{B839DA22-B91C-E61E-48F9-69E3A3B43532}"/>
          </ac:cxnSpMkLst>
        </pc:cxnChg>
        <pc:cxnChg chg="del">
          <ac:chgData name="Zeinab Gholampour Dadaei" userId="dc498e58-20ed-4921-a8bb-d4c4fb25b896" providerId="ADAL" clId="{BD5C3ACD-8490-4F88-9B3B-82AA8B6C6134}" dt="2023-12-13T11:32:39.474" v="1512" actId="478"/>
          <ac:cxnSpMkLst>
            <pc:docMk/>
            <pc:sldMk cId="2970201393" sldId="356"/>
            <ac:cxnSpMk id="17" creationId="{9BAC15C3-C05D-B587-8E8E-719CE326FDFE}"/>
          </ac:cxnSpMkLst>
        </pc:cxnChg>
        <pc:cxnChg chg="del">
          <ac:chgData name="Zeinab Gholampour Dadaei" userId="dc498e58-20ed-4921-a8bb-d4c4fb25b896" providerId="ADAL" clId="{BD5C3ACD-8490-4F88-9B3B-82AA8B6C6134}" dt="2023-12-13T11:32:39.474" v="1512" actId="478"/>
          <ac:cxnSpMkLst>
            <pc:docMk/>
            <pc:sldMk cId="2970201393" sldId="356"/>
            <ac:cxnSpMk id="19" creationId="{B529310B-613F-9EF1-A229-986023FEBA70}"/>
          </ac:cxnSpMkLst>
        </pc:cxnChg>
      </pc:sldChg>
      <pc:sldChg chg="addSp delSp modSp add mod delAnim modAnim modNotesTx">
        <pc:chgData name="Zeinab Gholampour Dadaei" userId="dc498e58-20ed-4921-a8bb-d4c4fb25b896" providerId="ADAL" clId="{BD5C3ACD-8490-4F88-9B3B-82AA8B6C6134}" dt="2023-12-31T12:24:26.277" v="8244" actId="20577"/>
        <pc:sldMkLst>
          <pc:docMk/>
          <pc:sldMk cId="1851231142" sldId="357"/>
        </pc:sldMkLst>
        <pc:spChg chg="mod">
          <ac:chgData name="Zeinab Gholampour Dadaei" userId="dc498e58-20ed-4921-a8bb-d4c4fb25b896" providerId="ADAL" clId="{BD5C3ACD-8490-4F88-9B3B-82AA8B6C6134}" dt="2023-12-13T12:14:05.491" v="1710" actId="14100"/>
          <ac:spMkLst>
            <pc:docMk/>
            <pc:sldMk cId="1851231142" sldId="357"/>
            <ac:spMk id="10" creationId="{AE0E9DAB-9586-4FA1-4780-FE8E5DFA29BD}"/>
          </ac:spMkLst>
        </pc:spChg>
        <pc:spChg chg="add del mod ord">
          <ac:chgData name="Zeinab Gholampour Dadaei" userId="dc498e58-20ed-4921-a8bb-d4c4fb25b896" providerId="ADAL" clId="{BD5C3ACD-8490-4F88-9B3B-82AA8B6C6134}" dt="2023-12-13T14:56:40.962" v="1764" actId="478"/>
          <ac:spMkLst>
            <pc:docMk/>
            <pc:sldMk cId="1851231142" sldId="357"/>
            <ac:spMk id="20" creationId="{1F90BFF4-B270-E343-B15C-CA3EE215A6AF}"/>
          </ac:spMkLst>
        </pc:spChg>
        <pc:spChg chg="add del mod ord">
          <ac:chgData name="Zeinab Gholampour Dadaei" userId="dc498e58-20ed-4921-a8bb-d4c4fb25b896" providerId="ADAL" clId="{BD5C3ACD-8490-4F88-9B3B-82AA8B6C6134}" dt="2023-12-13T14:56:39.780" v="1763" actId="478"/>
          <ac:spMkLst>
            <pc:docMk/>
            <pc:sldMk cId="1851231142" sldId="357"/>
            <ac:spMk id="22" creationId="{B819FA7F-BFAF-ACED-D730-C923BF91BCB2}"/>
          </ac:spMkLst>
        </pc:spChg>
        <pc:spChg chg="add mod ord">
          <ac:chgData name="Zeinab Gholampour Dadaei" userId="dc498e58-20ed-4921-a8bb-d4c4fb25b896" providerId="ADAL" clId="{BD5C3ACD-8490-4F88-9B3B-82AA8B6C6134}" dt="2023-12-13T14:57:38.312" v="1769" actId="167"/>
          <ac:spMkLst>
            <pc:docMk/>
            <pc:sldMk cId="1851231142" sldId="357"/>
            <ac:spMk id="23" creationId="{DB911B21-7927-831A-74A9-32EFF7B90478}"/>
          </ac:spMkLst>
        </pc:spChg>
        <pc:spChg chg="add mod ord">
          <ac:chgData name="Zeinab Gholampour Dadaei" userId="dc498e58-20ed-4921-a8bb-d4c4fb25b896" providerId="ADAL" clId="{BD5C3ACD-8490-4F88-9B3B-82AA8B6C6134}" dt="2023-12-13T15:01:50.980" v="1783" actId="167"/>
          <ac:spMkLst>
            <pc:docMk/>
            <pc:sldMk cId="1851231142" sldId="357"/>
            <ac:spMk id="24" creationId="{DD48EC9B-3216-A4B6-C01D-0C3CA4ABA701}"/>
          </ac:spMkLst>
        </pc:spChg>
        <pc:spChg chg="add mod ord">
          <ac:chgData name="Zeinab Gholampour Dadaei" userId="dc498e58-20ed-4921-a8bb-d4c4fb25b896" providerId="ADAL" clId="{BD5C3ACD-8490-4F88-9B3B-82AA8B6C6134}" dt="2023-12-13T15:04:07.682" v="1792" actId="167"/>
          <ac:spMkLst>
            <pc:docMk/>
            <pc:sldMk cId="1851231142" sldId="357"/>
            <ac:spMk id="26" creationId="{C551BBA1-17A1-D2C0-28BD-92D3DC846DEB}"/>
          </ac:spMkLst>
        </pc:spChg>
        <pc:spChg chg="add mod">
          <ac:chgData name="Zeinab Gholampour Dadaei" userId="dc498e58-20ed-4921-a8bb-d4c4fb25b896" providerId="ADAL" clId="{BD5C3ACD-8490-4F88-9B3B-82AA8B6C6134}" dt="2023-12-13T15:06:33.567" v="1805"/>
          <ac:spMkLst>
            <pc:docMk/>
            <pc:sldMk cId="1851231142" sldId="357"/>
            <ac:spMk id="28" creationId="{E4C7247D-5B1D-9369-4D03-803DA345E895}"/>
          </ac:spMkLst>
        </pc:spChg>
        <pc:picChg chg="add mod">
          <ac:chgData name="Zeinab Gholampour Dadaei" userId="dc498e58-20ed-4921-a8bb-d4c4fb25b896" providerId="ADAL" clId="{BD5C3ACD-8490-4F88-9B3B-82AA8B6C6134}" dt="2023-12-13T14:56:50.142" v="1767" actId="1076"/>
          <ac:picMkLst>
            <pc:docMk/>
            <pc:sldMk cId="1851231142" sldId="357"/>
            <ac:picMk id="2" creationId="{06654ED0-D0D1-188A-7AE7-D1D29BC9ACB6}"/>
          </ac:picMkLst>
        </pc:picChg>
        <pc:cxnChg chg="add del mod">
          <ac:chgData name="Zeinab Gholampour Dadaei" userId="dc498e58-20ed-4921-a8bb-d4c4fb25b896" providerId="ADAL" clId="{BD5C3ACD-8490-4F88-9B3B-82AA8B6C6134}" dt="2023-12-13T14:56:46.826" v="1765" actId="478"/>
          <ac:cxnSpMkLst>
            <pc:docMk/>
            <pc:sldMk cId="1851231142" sldId="357"/>
            <ac:cxnSpMk id="21" creationId="{4FD1503C-2CA9-46DA-EF3F-8B5ED69D3927}"/>
          </ac:cxnSpMkLst>
        </pc:cxnChg>
        <pc:cxnChg chg="add mod">
          <ac:chgData name="Zeinab Gholampour Dadaei" userId="dc498e58-20ed-4921-a8bb-d4c4fb25b896" providerId="ADAL" clId="{BD5C3ACD-8490-4F88-9B3B-82AA8B6C6134}" dt="2023-12-13T15:13:57.871" v="1811" actId="1582"/>
          <ac:cxnSpMkLst>
            <pc:docMk/>
            <pc:sldMk cId="1851231142" sldId="357"/>
            <ac:cxnSpMk id="25" creationId="{50CC894F-CF27-2531-F987-DFE9E89FBAAA}"/>
          </ac:cxnSpMkLst>
        </pc:cxnChg>
        <pc:cxnChg chg="add mod">
          <ac:chgData name="Zeinab Gholampour Dadaei" userId="dc498e58-20ed-4921-a8bb-d4c4fb25b896" providerId="ADAL" clId="{BD5C3ACD-8490-4F88-9B3B-82AA8B6C6134}" dt="2023-12-13T15:14:06.977" v="1812" actId="1582"/>
          <ac:cxnSpMkLst>
            <pc:docMk/>
            <pc:sldMk cId="1851231142" sldId="357"/>
            <ac:cxnSpMk id="27" creationId="{BAF632AD-5018-F2CC-3FA8-D282693303CC}"/>
          </ac:cxnSpMkLst>
        </pc:cxnChg>
      </pc:sldChg>
      <pc:sldChg chg="modSp add del mod ord modAnim">
        <pc:chgData name="Zeinab Gholampour Dadaei" userId="dc498e58-20ed-4921-a8bb-d4c4fb25b896" providerId="ADAL" clId="{BD5C3ACD-8490-4F88-9B3B-82AA8B6C6134}" dt="2023-12-13T14:51:01.422" v="1749" actId="47"/>
        <pc:sldMkLst>
          <pc:docMk/>
          <pc:sldMk cId="1283602838" sldId="358"/>
        </pc:sldMkLst>
        <pc:picChg chg="mod">
          <ac:chgData name="Zeinab Gholampour Dadaei" userId="dc498e58-20ed-4921-a8bb-d4c4fb25b896" providerId="ADAL" clId="{BD5C3ACD-8490-4F88-9B3B-82AA8B6C6134}" dt="2023-12-13T14:46:14.446" v="1735" actId="1076"/>
          <ac:picMkLst>
            <pc:docMk/>
            <pc:sldMk cId="1283602838" sldId="358"/>
            <ac:picMk id="25" creationId="{7C4E3FC5-6FAB-79C8-145C-43DC914B66C0}"/>
          </ac:picMkLst>
        </pc:picChg>
        <pc:picChg chg="mod">
          <ac:chgData name="Zeinab Gholampour Dadaei" userId="dc498e58-20ed-4921-a8bb-d4c4fb25b896" providerId="ADAL" clId="{BD5C3ACD-8490-4F88-9B3B-82AA8B6C6134}" dt="2023-12-13T14:47:44.390" v="1741" actId="1076"/>
          <ac:picMkLst>
            <pc:docMk/>
            <pc:sldMk cId="1283602838" sldId="358"/>
            <ac:picMk id="27" creationId="{9ECDF2BD-125D-1F6D-6853-FE21313A9C76}"/>
          </ac:picMkLst>
        </pc:picChg>
      </pc:sldChg>
      <pc:sldChg chg="add del">
        <pc:chgData name="Zeinab Gholampour Dadaei" userId="dc498e58-20ed-4921-a8bb-d4c4fb25b896" providerId="ADAL" clId="{BD5C3ACD-8490-4F88-9B3B-82AA8B6C6134}" dt="2023-12-13T14:51:51.005" v="1751" actId="47"/>
        <pc:sldMkLst>
          <pc:docMk/>
          <pc:sldMk cId="1525391494" sldId="358"/>
        </pc:sldMkLst>
      </pc:sldChg>
      <pc:sldChg chg="addSp modSp add del modAnim">
        <pc:chgData name="Zeinab Gholampour Dadaei" userId="dc498e58-20ed-4921-a8bb-d4c4fb25b896" providerId="ADAL" clId="{BD5C3ACD-8490-4F88-9B3B-82AA8B6C6134}" dt="2023-12-13T15:17:32.528" v="1838" actId="47"/>
        <pc:sldMkLst>
          <pc:docMk/>
          <pc:sldMk cId="3807800730" sldId="358"/>
        </pc:sldMkLst>
        <pc:spChg chg="add mod">
          <ac:chgData name="Zeinab Gholampour Dadaei" userId="dc498e58-20ed-4921-a8bb-d4c4fb25b896" providerId="ADAL" clId="{BD5C3ACD-8490-4F88-9B3B-82AA8B6C6134}" dt="2023-12-13T15:14:35.811" v="1815"/>
          <ac:spMkLst>
            <pc:docMk/>
            <pc:sldMk cId="3807800730" sldId="358"/>
            <ac:spMk id="20" creationId="{B38870F7-7C80-F57A-0958-13EBEFDE0160}"/>
          </ac:spMkLst>
        </pc:spChg>
        <pc:spChg chg="add mod">
          <ac:chgData name="Zeinab Gholampour Dadaei" userId="dc498e58-20ed-4921-a8bb-d4c4fb25b896" providerId="ADAL" clId="{BD5C3ACD-8490-4F88-9B3B-82AA8B6C6134}" dt="2023-12-13T15:14:35.811" v="1815"/>
          <ac:spMkLst>
            <pc:docMk/>
            <pc:sldMk cId="3807800730" sldId="358"/>
            <ac:spMk id="21" creationId="{1C22F569-84D6-160F-1FAC-A1348735AD06}"/>
          </ac:spMkLst>
        </pc:spChg>
        <pc:spChg chg="add mod">
          <ac:chgData name="Zeinab Gholampour Dadaei" userId="dc498e58-20ed-4921-a8bb-d4c4fb25b896" providerId="ADAL" clId="{BD5C3ACD-8490-4F88-9B3B-82AA8B6C6134}" dt="2023-12-13T15:14:35.811" v="1815"/>
          <ac:spMkLst>
            <pc:docMk/>
            <pc:sldMk cId="3807800730" sldId="358"/>
            <ac:spMk id="22" creationId="{F661EA3C-8EA3-BCB7-5ADA-3E31E3ABD874}"/>
          </ac:spMkLst>
        </pc:spChg>
      </pc:sldChg>
      <pc:sldChg chg="addSp modSp add mod modTransition modAnim modNotesTx">
        <pc:chgData name="Zeinab Gholampour Dadaei" userId="dc498e58-20ed-4921-a8bb-d4c4fb25b896" providerId="ADAL" clId="{BD5C3ACD-8490-4F88-9B3B-82AA8B6C6134}" dt="2023-12-31T14:18:36.400" v="8584" actId="255"/>
        <pc:sldMkLst>
          <pc:docMk/>
          <pc:sldMk cId="3818905794" sldId="359"/>
        </pc:sldMkLst>
        <pc:spChg chg="add mod">
          <ac:chgData name="Zeinab Gholampour Dadaei" userId="dc498e58-20ed-4921-a8bb-d4c4fb25b896" providerId="ADAL" clId="{BD5C3ACD-8490-4F88-9B3B-82AA8B6C6134}" dt="2023-12-13T15:17:29.512" v="1837"/>
          <ac:spMkLst>
            <pc:docMk/>
            <pc:sldMk cId="3818905794" sldId="359"/>
            <ac:spMk id="20" creationId="{BF3B53C4-A038-942F-C90C-55FB01EAE8D8}"/>
          </ac:spMkLst>
        </pc:spChg>
        <pc:spChg chg="add mod">
          <ac:chgData name="Zeinab Gholampour Dadaei" userId="dc498e58-20ed-4921-a8bb-d4c4fb25b896" providerId="ADAL" clId="{BD5C3ACD-8490-4F88-9B3B-82AA8B6C6134}" dt="2023-12-13T15:17:29.512" v="1837"/>
          <ac:spMkLst>
            <pc:docMk/>
            <pc:sldMk cId="3818905794" sldId="359"/>
            <ac:spMk id="21" creationId="{663B4A50-BCDC-7D76-8262-5068B8B43D9E}"/>
          </ac:spMkLst>
        </pc:spChg>
        <pc:spChg chg="add mod">
          <ac:chgData name="Zeinab Gholampour Dadaei" userId="dc498e58-20ed-4921-a8bb-d4c4fb25b896" providerId="ADAL" clId="{BD5C3ACD-8490-4F88-9B3B-82AA8B6C6134}" dt="2023-12-31T14:18:36.400" v="8584" actId="255"/>
          <ac:spMkLst>
            <pc:docMk/>
            <pc:sldMk cId="3818905794" sldId="359"/>
            <ac:spMk id="22" creationId="{66721617-2AB8-E0BB-92B5-D9389C44AECE}"/>
          </ac:spMkLst>
        </pc:spChg>
        <pc:spChg chg="add mod">
          <ac:chgData name="Zeinab Gholampour Dadaei" userId="dc498e58-20ed-4921-a8bb-d4c4fb25b896" providerId="ADAL" clId="{BD5C3ACD-8490-4F88-9B3B-82AA8B6C6134}" dt="2023-12-13T15:18:27.272" v="1860" actId="255"/>
          <ac:spMkLst>
            <pc:docMk/>
            <pc:sldMk cId="3818905794" sldId="359"/>
            <ac:spMk id="29" creationId="{F68E1E5A-48D5-E46E-2A37-820C6B44D6DA}"/>
          </ac:spMkLst>
        </pc:spChg>
      </pc:sldChg>
      <pc:sldChg chg="addSp delSp modSp add del mod modAnim">
        <pc:chgData name="Zeinab Gholampour Dadaei" userId="dc498e58-20ed-4921-a8bb-d4c4fb25b896" providerId="ADAL" clId="{BD5C3ACD-8490-4F88-9B3B-82AA8B6C6134}" dt="2023-12-13T16:50:30.591" v="2773" actId="47"/>
        <pc:sldMkLst>
          <pc:docMk/>
          <pc:sldMk cId="3060376347" sldId="360"/>
        </pc:sldMkLst>
        <pc:spChg chg="add mod ord topLvl">
          <ac:chgData name="Zeinab Gholampour Dadaei" userId="dc498e58-20ed-4921-a8bb-d4c4fb25b896" providerId="ADAL" clId="{BD5C3ACD-8490-4F88-9B3B-82AA8B6C6134}" dt="2023-12-13T16:25:19.761" v="2584" actId="165"/>
          <ac:spMkLst>
            <pc:docMk/>
            <pc:sldMk cId="3060376347" sldId="360"/>
            <ac:spMk id="9" creationId="{B201694D-6D13-1F2D-220D-81827C4DBC5E}"/>
          </ac:spMkLst>
        </pc:spChg>
        <pc:spChg chg="mod">
          <ac:chgData name="Zeinab Gholampour Dadaei" userId="dc498e58-20ed-4921-a8bb-d4c4fb25b896" providerId="ADAL" clId="{BD5C3ACD-8490-4F88-9B3B-82AA8B6C6134}" dt="2023-12-13T16:48:36.248" v="2755" actId="14100"/>
          <ac:spMkLst>
            <pc:docMk/>
            <pc:sldMk cId="3060376347" sldId="360"/>
            <ac:spMk id="10" creationId="{AE0E9DAB-9586-4FA1-4780-FE8E5DFA29BD}"/>
          </ac:spMkLst>
        </pc:spChg>
        <pc:spChg chg="add del mod">
          <ac:chgData name="Zeinab Gholampour Dadaei" userId="dc498e58-20ed-4921-a8bb-d4c4fb25b896" providerId="ADAL" clId="{BD5C3ACD-8490-4F88-9B3B-82AA8B6C6134}" dt="2023-12-13T16:41:10.301" v="2594" actId="478"/>
          <ac:spMkLst>
            <pc:docMk/>
            <pc:sldMk cId="3060376347" sldId="360"/>
            <ac:spMk id="14" creationId="{E4239671-E6B9-98C6-8F59-95E039ED79F9}"/>
          </ac:spMkLst>
        </pc:spChg>
        <pc:spChg chg="mod">
          <ac:chgData name="Zeinab Gholampour Dadaei" userId="dc498e58-20ed-4921-a8bb-d4c4fb25b896" providerId="ADAL" clId="{BD5C3ACD-8490-4F88-9B3B-82AA8B6C6134}" dt="2023-12-13T16:43:34.853" v="2711" actId="1035"/>
          <ac:spMkLst>
            <pc:docMk/>
            <pc:sldMk cId="3060376347" sldId="360"/>
            <ac:spMk id="18" creationId="{F4A6003A-F3A9-1CF2-5A21-4F782573995E}"/>
          </ac:spMkLst>
        </pc:spChg>
        <pc:spChg chg="mod">
          <ac:chgData name="Zeinab Gholampour Dadaei" userId="dc498e58-20ed-4921-a8bb-d4c4fb25b896" providerId="ADAL" clId="{BD5C3ACD-8490-4F88-9B3B-82AA8B6C6134}" dt="2023-12-13T16:49:03.711" v="2757"/>
          <ac:spMkLst>
            <pc:docMk/>
            <pc:sldMk cId="3060376347" sldId="360"/>
            <ac:spMk id="30" creationId="{F70FCCA4-1812-FB61-C198-BDDBEE0082DA}"/>
          </ac:spMkLst>
        </pc:spChg>
        <pc:spChg chg="mod">
          <ac:chgData name="Zeinab Gholampour Dadaei" userId="dc498e58-20ed-4921-a8bb-d4c4fb25b896" providerId="ADAL" clId="{BD5C3ACD-8490-4F88-9B3B-82AA8B6C6134}" dt="2023-12-13T16:49:03.711" v="2757"/>
          <ac:spMkLst>
            <pc:docMk/>
            <pc:sldMk cId="3060376347" sldId="360"/>
            <ac:spMk id="31" creationId="{13665649-D44C-1FCA-BFEF-D7157EE2588F}"/>
          </ac:spMkLst>
        </pc:spChg>
        <pc:grpChg chg="add del mod">
          <ac:chgData name="Zeinab Gholampour Dadaei" userId="dc498e58-20ed-4921-a8bb-d4c4fb25b896" providerId="ADAL" clId="{BD5C3ACD-8490-4F88-9B3B-82AA8B6C6134}" dt="2023-12-13T16:25:19.761" v="2584" actId="165"/>
          <ac:grpSpMkLst>
            <pc:docMk/>
            <pc:sldMk cId="3060376347" sldId="360"/>
            <ac:grpSpMk id="11" creationId="{F9786110-6D26-1543-8EC0-69AC61FC69AB}"/>
          </ac:grpSpMkLst>
        </pc:grpChg>
        <pc:grpChg chg="del">
          <ac:chgData name="Zeinab Gholampour Dadaei" userId="dc498e58-20ed-4921-a8bb-d4c4fb25b896" providerId="ADAL" clId="{BD5C3ACD-8490-4F88-9B3B-82AA8B6C6134}" dt="2023-12-13T16:41:51.378" v="2676" actId="478"/>
          <ac:grpSpMkLst>
            <pc:docMk/>
            <pc:sldMk cId="3060376347" sldId="360"/>
            <ac:grpSpMk id="23" creationId="{024C65CB-A771-E23C-26E4-04C805C8CCF4}"/>
          </ac:grpSpMkLst>
        </pc:grpChg>
        <pc:grpChg chg="del mod">
          <ac:chgData name="Zeinab Gholampour Dadaei" userId="dc498e58-20ed-4921-a8bb-d4c4fb25b896" providerId="ADAL" clId="{BD5C3ACD-8490-4F88-9B3B-82AA8B6C6134}" dt="2023-12-13T16:24:20.690" v="2574" actId="478"/>
          <ac:grpSpMkLst>
            <pc:docMk/>
            <pc:sldMk cId="3060376347" sldId="360"/>
            <ac:grpSpMk id="24" creationId="{EAA844D6-8BEC-5037-3CCA-0678DAF41248}"/>
          </ac:grpSpMkLst>
        </pc:grpChg>
        <pc:grpChg chg="add del mod">
          <ac:chgData name="Zeinab Gholampour Dadaei" userId="dc498e58-20ed-4921-a8bb-d4c4fb25b896" providerId="ADAL" clId="{BD5C3ACD-8490-4F88-9B3B-82AA8B6C6134}" dt="2023-12-13T16:24:04.403" v="2499" actId="553"/>
          <ac:grpSpMkLst>
            <pc:docMk/>
            <pc:sldMk cId="3060376347" sldId="360"/>
            <ac:grpSpMk id="25" creationId="{F0E78E45-93E8-9887-5E34-9F1BEA4F4710}"/>
          </ac:grpSpMkLst>
        </pc:grpChg>
        <pc:grpChg chg="add mod">
          <ac:chgData name="Zeinab Gholampour Dadaei" userId="dc498e58-20ed-4921-a8bb-d4c4fb25b896" providerId="ADAL" clId="{BD5C3ACD-8490-4F88-9B3B-82AA8B6C6134}" dt="2023-12-13T16:49:07.897" v="2758" actId="1076"/>
          <ac:grpSpMkLst>
            <pc:docMk/>
            <pc:sldMk cId="3060376347" sldId="360"/>
            <ac:grpSpMk id="29" creationId="{E45F9B6E-8BEF-59B8-DDE0-794110977A3F}"/>
          </ac:grpSpMkLst>
        </pc:grpChg>
        <pc:picChg chg="del">
          <ac:chgData name="Zeinab Gholampour Dadaei" userId="dc498e58-20ed-4921-a8bb-d4c4fb25b896" providerId="ADAL" clId="{BD5C3ACD-8490-4F88-9B3B-82AA8B6C6134}" dt="2023-12-13T16:41:50.877" v="2675" actId="478"/>
          <ac:picMkLst>
            <pc:docMk/>
            <pc:sldMk cId="3060376347" sldId="360"/>
            <ac:picMk id="2" creationId="{149481C1-BA4A-1371-1D34-E7E7DA57B3C8}"/>
          </ac:picMkLst>
        </pc:picChg>
        <pc:picChg chg="add del mod">
          <ac:chgData name="Zeinab Gholampour Dadaei" userId="dc498e58-20ed-4921-a8bb-d4c4fb25b896" providerId="ADAL" clId="{BD5C3ACD-8490-4F88-9B3B-82AA8B6C6134}" dt="2023-12-13T16:24:52.918" v="2580" actId="478"/>
          <ac:picMkLst>
            <pc:docMk/>
            <pc:sldMk cId="3060376347" sldId="360"/>
            <ac:picMk id="7" creationId="{ECAC4FE8-0B9A-F9A4-6E21-927B146272EF}"/>
          </ac:picMkLst>
        </pc:picChg>
        <pc:picChg chg="mod topLvl">
          <ac:chgData name="Zeinab Gholampour Dadaei" userId="dc498e58-20ed-4921-a8bb-d4c4fb25b896" providerId="ADAL" clId="{BD5C3ACD-8490-4F88-9B3B-82AA8B6C6134}" dt="2023-12-13T16:25:19.761" v="2584" actId="165"/>
          <ac:picMkLst>
            <pc:docMk/>
            <pc:sldMk cId="3060376347" sldId="360"/>
            <ac:picMk id="15" creationId="{8EB91BC5-89B4-F602-1442-BF6834CE8F43}"/>
          </ac:picMkLst>
        </pc:picChg>
        <pc:cxnChg chg="del">
          <ac:chgData name="Zeinab Gholampour Dadaei" userId="dc498e58-20ed-4921-a8bb-d4c4fb25b896" providerId="ADAL" clId="{BD5C3ACD-8490-4F88-9B3B-82AA8B6C6134}" dt="2023-12-13T16:24:30.262" v="2575" actId="478"/>
          <ac:cxnSpMkLst>
            <pc:docMk/>
            <pc:sldMk cId="3060376347" sldId="360"/>
            <ac:cxnSpMk id="5" creationId="{0A52E6A9-C686-A254-EF06-7A60DEDC23E8}"/>
          </ac:cxnSpMkLst>
        </pc:cxnChg>
        <pc:cxnChg chg="add mod">
          <ac:chgData name="Zeinab Gholampour Dadaei" userId="dc498e58-20ed-4921-a8bb-d4c4fb25b896" providerId="ADAL" clId="{BD5C3ACD-8490-4F88-9B3B-82AA8B6C6134}" dt="2023-12-13T16:44:27.707" v="2714"/>
          <ac:cxnSpMkLst>
            <pc:docMk/>
            <pc:sldMk cId="3060376347" sldId="360"/>
            <ac:cxnSpMk id="16" creationId="{219F8A2F-88BC-4C0F-E3F1-CEE50E24A2E7}"/>
          </ac:cxnSpMkLst>
        </pc:cxnChg>
        <pc:cxnChg chg="mod">
          <ac:chgData name="Zeinab Gholampour Dadaei" userId="dc498e58-20ed-4921-a8bb-d4c4fb25b896" providerId="ADAL" clId="{BD5C3ACD-8490-4F88-9B3B-82AA8B6C6134}" dt="2023-12-13T16:24:37.141" v="2576" actId="208"/>
          <ac:cxnSpMkLst>
            <pc:docMk/>
            <pc:sldMk cId="3060376347" sldId="360"/>
            <ac:cxnSpMk id="26" creationId="{455AA7D6-AD1F-5F00-DA83-CB9F63FA79C4}"/>
          </ac:cxnSpMkLst>
        </pc:cxnChg>
        <pc:cxnChg chg="del">
          <ac:chgData name="Zeinab Gholampour Dadaei" userId="dc498e58-20ed-4921-a8bb-d4c4fb25b896" providerId="ADAL" clId="{BD5C3ACD-8490-4F88-9B3B-82AA8B6C6134}" dt="2023-12-13T16:24:41.299" v="2577" actId="478"/>
          <ac:cxnSpMkLst>
            <pc:docMk/>
            <pc:sldMk cId="3060376347" sldId="360"/>
            <ac:cxnSpMk id="27" creationId="{9DB2E82A-ACDF-3F52-F0F0-BA1EE2AE6E38}"/>
          </ac:cxnSpMkLst>
        </pc:cxnChg>
        <pc:cxnChg chg="mod">
          <ac:chgData name="Zeinab Gholampour Dadaei" userId="dc498e58-20ed-4921-a8bb-d4c4fb25b896" providerId="ADAL" clId="{BD5C3ACD-8490-4F88-9B3B-82AA8B6C6134}" dt="2023-12-13T16:24:37.141" v="2576" actId="208"/>
          <ac:cxnSpMkLst>
            <pc:docMk/>
            <pc:sldMk cId="3060376347" sldId="360"/>
            <ac:cxnSpMk id="28" creationId="{F1624FED-A8B3-79E2-0CDC-F3B400C411F6}"/>
          </ac:cxnSpMkLst>
        </pc:cxnChg>
      </pc:sldChg>
      <pc:sldChg chg="addSp delSp modSp add mod modTransition delAnim modAnim">
        <pc:chgData name="Zeinab Gholampour Dadaei" userId="dc498e58-20ed-4921-a8bb-d4c4fb25b896" providerId="ADAL" clId="{BD5C3ACD-8490-4F88-9B3B-82AA8B6C6134}" dt="2023-12-13T16:52:22.197" v="2790"/>
        <pc:sldMkLst>
          <pc:docMk/>
          <pc:sldMk cId="1044279575" sldId="361"/>
        </pc:sldMkLst>
        <pc:spChg chg="del">
          <ac:chgData name="Zeinab Gholampour Dadaei" userId="dc498e58-20ed-4921-a8bb-d4c4fb25b896" providerId="ADAL" clId="{BD5C3ACD-8490-4F88-9B3B-82AA8B6C6134}" dt="2023-12-13T16:45:00.261" v="2717" actId="478"/>
          <ac:spMkLst>
            <pc:docMk/>
            <pc:sldMk cId="1044279575" sldId="361"/>
            <ac:spMk id="9" creationId="{B201694D-6D13-1F2D-220D-81827C4DBC5E}"/>
          </ac:spMkLst>
        </pc:spChg>
        <pc:spChg chg="mod">
          <ac:chgData name="Zeinab Gholampour Dadaei" userId="dc498e58-20ed-4921-a8bb-d4c4fb25b896" providerId="ADAL" clId="{BD5C3ACD-8490-4F88-9B3B-82AA8B6C6134}" dt="2023-12-13T16:48:32.470" v="2754" actId="14100"/>
          <ac:spMkLst>
            <pc:docMk/>
            <pc:sldMk cId="1044279575" sldId="361"/>
            <ac:spMk id="10" creationId="{AE0E9DAB-9586-4FA1-4780-FE8E5DFA29BD}"/>
          </ac:spMkLst>
        </pc:spChg>
        <pc:spChg chg="mod">
          <ac:chgData name="Zeinab Gholampour Dadaei" userId="dc498e58-20ed-4921-a8bb-d4c4fb25b896" providerId="ADAL" clId="{BD5C3ACD-8490-4F88-9B3B-82AA8B6C6134}" dt="2023-12-13T16:45:28.541" v="2719"/>
          <ac:spMkLst>
            <pc:docMk/>
            <pc:sldMk cId="1044279575" sldId="361"/>
            <ac:spMk id="16" creationId="{A0E35BE8-3CDC-5000-82E6-EAA5D7537582}"/>
          </ac:spMkLst>
        </pc:spChg>
        <pc:spChg chg="mod">
          <ac:chgData name="Zeinab Gholampour Dadaei" userId="dc498e58-20ed-4921-a8bb-d4c4fb25b896" providerId="ADAL" clId="{BD5C3ACD-8490-4F88-9B3B-82AA8B6C6134}" dt="2023-12-13T16:45:28.541" v="2719"/>
          <ac:spMkLst>
            <pc:docMk/>
            <pc:sldMk cId="1044279575" sldId="361"/>
            <ac:spMk id="19" creationId="{5671A999-5044-D799-0D69-0AA2F31FCD42}"/>
          </ac:spMkLst>
        </pc:spChg>
        <pc:spChg chg="mod">
          <ac:chgData name="Zeinab Gholampour Dadaei" userId="dc498e58-20ed-4921-a8bb-d4c4fb25b896" providerId="ADAL" clId="{BD5C3ACD-8490-4F88-9B3B-82AA8B6C6134}" dt="2023-12-13T16:43:38.067" v="2713" actId="1035"/>
          <ac:spMkLst>
            <pc:docMk/>
            <pc:sldMk cId="1044279575" sldId="361"/>
            <ac:spMk id="22" creationId="{E91491C7-E542-B703-51E4-603C9872924C}"/>
          </ac:spMkLst>
        </pc:spChg>
        <pc:grpChg chg="add mod">
          <ac:chgData name="Zeinab Gholampour Dadaei" userId="dc498e58-20ed-4921-a8bb-d4c4fb25b896" providerId="ADAL" clId="{BD5C3ACD-8490-4F88-9B3B-82AA8B6C6134}" dt="2023-12-13T16:46:17.480" v="2724" actId="1076"/>
          <ac:grpSpMkLst>
            <pc:docMk/>
            <pc:sldMk cId="1044279575" sldId="361"/>
            <ac:grpSpMk id="14" creationId="{C10923F5-32A0-CB3B-753A-E139B191C793}"/>
          </ac:grpSpMkLst>
        </pc:grpChg>
        <pc:grpChg chg="mod">
          <ac:chgData name="Zeinab Gholampour Dadaei" userId="dc498e58-20ed-4921-a8bb-d4c4fb25b896" providerId="ADAL" clId="{BD5C3ACD-8490-4F88-9B3B-82AA8B6C6134}" dt="2023-12-13T16:43:24.399" v="2709" actId="1035"/>
          <ac:grpSpMkLst>
            <pc:docMk/>
            <pc:sldMk cId="1044279575" sldId="361"/>
            <ac:grpSpMk id="23" creationId="{024C65CB-A771-E23C-26E4-04C805C8CCF4}"/>
          </ac:grpSpMkLst>
        </pc:grpChg>
        <pc:grpChg chg="del">
          <ac:chgData name="Zeinab Gholampour Dadaei" userId="dc498e58-20ed-4921-a8bb-d4c4fb25b896" providerId="ADAL" clId="{BD5C3ACD-8490-4F88-9B3B-82AA8B6C6134}" dt="2023-12-13T16:41:37.986" v="2653" actId="478"/>
          <ac:grpSpMkLst>
            <pc:docMk/>
            <pc:sldMk cId="1044279575" sldId="361"/>
            <ac:grpSpMk id="25" creationId="{F0E78E45-93E8-9887-5E34-9F1BEA4F4710}"/>
          </ac:grpSpMkLst>
        </pc:grpChg>
        <pc:picChg chg="del">
          <ac:chgData name="Zeinab Gholampour Dadaei" userId="dc498e58-20ed-4921-a8bb-d4c4fb25b896" providerId="ADAL" clId="{BD5C3ACD-8490-4F88-9B3B-82AA8B6C6134}" dt="2023-12-13T16:41:48.578" v="2674" actId="478"/>
          <ac:picMkLst>
            <pc:docMk/>
            <pc:sldMk cId="1044279575" sldId="361"/>
            <ac:picMk id="2" creationId="{149481C1-BA4A-1371-1D34-E7E7DA57B3C8}"/>
          </ac:picMkLst>
        </pc:picChg>
        <pc:cxnChg chg="add mod">
          <ac:chgData name="Zeinab Gholampour Dadaei" userId="dc498e58-20ed-4921-a8bb-d4c4fb25b896" providerId="ADAL" clId="{BD5C3ACD-8490-4F88-9B3B-82AA8B6C6134}" dt="2023-12-13T16:44:43.410" v="2715"/>
          <ac:cxnSpMkLst>
            <pc:docMk/>
            <pc:sldMk cId="1044279575" sldId="361"/>
            <ac:cxnSpMk id="5" creationId="{A5BC5306-4607-852A-C170-A51639E29D83}"/>
          </ac:cxnSpMkLst>
        </pc:cxnChg>
        <pc:cxnChg chg="add mod">
          <ac:chgData name="Zeinab Gholampour Dadaei" userId="dc498e58-20ed-4921-a8bb-d4c4fb25b896" providerId="ADAL" clId="{BD5C3ACD-8490-4F88-9B3B-82AA8B6C6134}" dt="2023-12-13T16:45:16.013" v="2718"/>
          <ac:cxnSpMkLst>
            <pc:docMk/>
            <pc:sldMk cId="1044279575" sldId="361"/>
            <ac:cxnSpMk id="7" creationId="{590555FD-DF40-7C56-3388-938EEB08938A}"/>
          </ac:cxnSpMkLst>
        </pc:cxnChg>
        <pc:cxnChg chg="add mod">
          <ac:chgData name="Zeinab Gholampour Dadaei" userId="dc498e58-20ed-4921-a8bb-d4c4fb25b896" providerId="ADAL" clId="{BD5C3ACD-8490-4F88-9B3B-82AA8B6C6134}" dt="2023-12-13T16:45:16.013" v="2718"/>
          <ac:cxnSpMkLst>
            <pc:docMk/>
            <pc:sldMk cId="1044279575" sldId="361"/>
            <ac:cxnSpMk id="11" creationId="{8BCE7EDD-9F9D-C0D6-097C-B75A43499946}"/>
          </ac:cxnSpMkLst>
        </pc:cxnChg>
        <pc:cxnChg chg="del">
          <ac:chgData name="Zeinab Gholampour Dadaei" userId="dc498e58-20ed-4921-a8bb-d4c4fb25b896" providerId="ADAL" clId="{BD5C3ACD-8490-4F88-9B3B-82AA8B6C6134}" dt="2023-12-13T16:44:52.073" v="2716" actId="478"/>
          <ac:cxnSpMkLst>
            <pc:docMk/>
            <pc:sldMk cId="1044279575" sldId="361"/>
            <ac:cxnSpMk id="26" creationId="{455AA7D6-AD1F-5F00-DA83-CB9F63FA79C4}"/>
          </ac:cxnSpMkLst>
        </pc:cxnChg>
        <pc:cxnChg chg="del">
          <ac:chgData name="Zeinab Gholampour Dadaei" userId="dc498e58-20ed-4921-a8bb-d4c4fb25b896" providerId="ADAL" clId="{BD5C3ACD-8490-4F88-9B3B-82AA8B6C6134}" dt="2023-12-13T16:44:52.073" v="2716" actId="478"/>
          <ac:cxnSpMkLst>
            <pc:docMk/>
            <pc:sldMk cId="1044279575" sldId="361"/>
            <ac:cxnSpMk id="28" creationId="{F1624FED-A8B3-79E2-0CDC-F3B400C411F6}"/>
          </ac:cxnSpMkLst>
        </pc:cxnChg>
      </pc:sldChg>
      <pc:sldChg chg="addSp delSp modSp add mod modTransition addAnim delAnim modAnim">
        <pc:chgData name="Zeinab Gholampour Dadaei" userId="dc498e58-20ed-4921-a8bb-d4c4fb25b896" providerId="ADAL" clId="{BD5C3ACD-8490-4F88-9B3B-82AA8B6C6134}" dt="2023-12-31T12:25:32.241" v="8254" actId="478"/>
        <pc:sldMkLst>
          <pc:docMk/>
          <pc:sldMk cId="1386036136" sldId="362"/>
        </pc:sldMkLst>
        <pc:spChg chg="mod">
          <ac:chgData name="Zeinab Gholampour Dadaei" userId="dc498e58-20ed-4921-a8bb-d4c4fb25b896" providerId="ADAL" clId="{BD5C3ACD-8490-4F88-9B3B-82AA8B6C6134}" dt="2023-12-13T16:47:30.367" v="2733"/>
          <ac:spMkLst>
            <pc:docMk/>
            <pc:sldMk cId="1386036136" sldId="362"/>
            <ac:spMk id="9" creationId="{7F57B02C-AD2A-28D3-7587-8E57A3D03488}"/>
          </ac:spMkLst>
        </pc:spChg>
        <pc:spChg chg="mod">
          <ac:chgData name="Zeinab Gholampour Dadaei" userId="dc498e58-20ed-4921-a8bb-d4c4fb25b896" providerId="ADAL" clId="{BD5C3ACD-8490-4F88-9B3B-82AA8B6C6134}" dt="2023-12-13T16:48:28.023" v="2753" actId="14100"/>
          <ac:spMkLst>
            <pc:docMk/>
            <pc:sldMk cId="1386036136" sldId="362"/>
            <ac:spMk id="10" creationId="{AE0E9DAB-9586-4FA1-4780-FE8E5DFA29BD}"/>
          </ac:spMkLst>
        </pc:spChg>
        <pc:spChg chg="mod">
          <ac:chgData name="Zeinab Gholampour Dadaei" userId="dc498e58-20ed-4921-a8bb-d4c4fb25b896" providerId="ADAL" clId="{BD5C3ACD-8490-4F88-9B3B-82AA8B6C6134}" dt="2023-12-13T16:47:30.367" v="2733"/>
          <ac:spMkLst>
            <pc:docMk/>
            <pc:sldMk cId="1386036136" sldId="362"/>
            <ac:spMk id="17" creationId="{6FB7757E-6255-CCE3-B5AF-1C27EF80A5D3}"/>
          </ac:spMkLst>
        </pc:spChg>
        <pc:spChg chg="add mod">
          <ac:chgData name="Zeinab Gholampour Dadaei" userId="dc498e58-20ed-4921-a8bb-d4c4fb25b896" providerId="ADAL" clId="{BD5C3ACD-8490-4F88-9B3B-82AA8B6C6134}" dt="2023-12-13T16:54:05.383" v="2796"/>
          <ac:spMkLst>
            <pc:docMk/>
            <pc:sldMk cId="1386036136" sldId="362"/>
            <ac:spMk id="18" creationId="{4E0C0866-FDE8-E65B-8388-ABEFED2950EF}"/>
          </ac:spMkLst>
        </pc:spChg>
        <pc:grpChg chg="add mod">
          <ac:chgData name="Zeinab Gholampour Dadaei" userId="dc498e58-20ed-4921-a8bb-d4c4fb25b896" providerId="ADAL" clId="{BD5C3ACD-8490-4F88-9B3B-82AA8B6C6134}" dt="2023-12-13T16:47:54.801" v="2750" actId="1035"/>
          <ac:grpSpMkLst>
            <pc:docMk/>
            <pc:sldMk cId="1386036136" sldId="362"/>
            <ac:grpSpMk id="2" creationId="{F0D3B912-86DA-3D29-F1D0-FC3913D2B2F2}"/>
          </ac:grpSpMkLst>
        </pc:grpChg>
        <pc:grpChg chg="del">
          <ac:chgData name="Zeinab Gholampour Dadaei" userId="dc498e58-20ed-4921-a8bb-d4c4fb25b896" providerId="ADAL" clId="{BD5C3ACD-8490-4F88-9B3B-82AA8B6C6134}" dt="2023-12-13T16:47:13.926" v="2732" actId="478"/>
          <ac:grpSpMkLst>
            <pc:docMk/>
            <pc:sldMk cId="1386036136" sldId="362"/>
            <ac:grpSpMk id="14" creationId="{C10923F5-32A0-CB3B-753A-E139B191C793}"/>
          </ac:grpSpMkLst>
        </pc:grpChg>
        <pc:picChg chg="del">
          <ac:chgData name="Zeinab Gholampour Dadaei" userId="dc498e58-20ed-4921-a8bb-d4c4fb25b896" providerId="ADAL" clId="{BD5C3ACD-8490-4F88-9B3B-82AA8B6C6134}" dt="2023-12-13T16:54:04.451" v="2795" actId="478"/>
          <ac:picMkLst>
            <pc:docMk/>
            <pc:sldMk cId="1386036136" sldId="362"/>
            <ac:picMk id="15" creationId="{8EB91BC5-89B4-F602-1442-BF6834CE8F43}"/>
          </ac:picMkLst>
        </pc:picChg>
        <pc:picChg chg="add mod">
          <ac:chgData name="Zeinab Gholampour Dadaei" userId="dc498e58-20ed-4921-a8bb-d4c4fb25b896" providerId="ADAL" clId="{BD5C3ACD-8490-4F88-9B3B-82AA8B6C6134}" dt="2023-12-13T16:54:05.383" v="2796"/>
          <ac:picMkLst>
            <pc:docMk/>
            <pc:sldMk cId="1386036136" sldId="362"/>
            <ac:picMk id="20" creationId="{AC8A5032-55A3-F1E0-132F-A96ADAE3758C}"/>
          </ac:picMkLst>
        </pc:picChg>
        <pc:cxnChg chg="del">
          <ac:chgData name="Zeinab Gholampour Dadaei" userId="dc498e58-20ed-4921-a8bb-d4c4fb25b896" providerId="ADAL" clId="{BD5C3ACD-8490-4F88-9B3B-82AA8B6C6134}" dt="2023-12-13T16:47:11.432" v="2731" actId="478"/>
          <ac:cxnSpMkLst>
            <pc:docMk/>
            <pc:sldMk cId="1386036136" sldId="362"/>
            <ac:cxnSpMk id="5" creationId="{A5BC5306-4607-852A-C170-A51639E29D83}"/>
          </ac:cxnSpMkLst>
        </pc:cxnChg>
        <pc:cxnChg chg="mod">
          <ac:chgData name="Zeinab Gholampour Dadaei" userId="dc498e58-20ed-4921-a8bb-d4c4fb25b896" providerId="ADAL" clId="{BD5C3ACD-8490-4F88-9B3B-82AA8B6C6134}" dt="2023-12-13T16:47:09.077" v="2730" actId="208"/>
          <ac:cxnSpMkLst>
            <pc:docMk/>
            <pc:sldMk cId="1386036136" sldId="362"/>
            <ac:cxnSpMk id="7" creationId="{590555FD-DF40-7C56-3388-938EEB08938A}"/>
          </ac:cxnSpMkLst>
        </pc:cxnChg>
        <pc:cxnChg chg="add del mod">
          <ac:chgData name="Zeinab Gholampour Dadaei" userId="dc498e58-20ed-4921-a8bb-d4c4fb25b896" providerId="ADAL" clId="{BD5C3ACD-8490-4F88-9B3B-82AA8B6C6134}" dt="2023-12-31T12:25:32.241" v="8254" actId="478"/>
          <ac:cxnSpMkLst>
            <pc:docMk/>
            <pc:sldMk cId="1386036136" sldId="362"/>
            <ac:cxnSpMk id="11" creationId="{8BCE7EDD-9F9D-C0D6-097C-B75A43499946}"/>
          </ac:cxnSpMkLst>
        </pc:cxnChg>
      </pc:sldChg>
      <pc:sldChg chg="addSp delSp modSp add mod modTransition delAnim modAnim">
        <pc:chgData name="Zeinab Gholampour Dadaei" userId="dc498e58-20ed-4921-a8bb-d4c4fb25b896" providerId="ADAL" clId="{BD5C3ACD-8490-4F88-9B3B-82AA8B6C6134}" dt="2023-12-31T12:25:28.744" v="8253" actId="478"/>
        <pc:sldMkLst>
          <pc:docMk/>
          <pc:sldMk cId="4286564921" sldId="363"/>
        </pc:sldMkLst>
        <pc:spChg chg="add mod">
          <ac:chgData name="Zeinab Gholampour Dadaei" userId="dc498e58-20ed-4921-a8bb-d4c4fb25b896" providerId="ADAL" clId="{BD5C3ACD-8490-4F88-9B3B-82AA8B6C6134}" dt="2023-12-13T16:49:19.289" v="2761"/>
          <ac:spMkLst>
            <pc:docMk/>
            <pc:sldMk cId="4286564921" sldId="363"/>
            <ac:spMk id="2" creationId="{17012F7D-354E-6CFF-416D-10A322E480A3}"/>
          </ac:spMkLst>
        </pc:spChg>
        <pc:spChg chg="mod">
          <ac:chgData name="Zeinab Gholampour Dadaei" userId="dc498e58-20ed-4921-a8bb-d4c4fb25b896" providerId="ADAL" clId="{BD5C3ACD-8490-4F88-9B3B-82AA8B6C6134}" dt="2023-12-13T16:49:34.162" v="2764"/>
          <ac:spMkLst>
            <pc:docMk/>
            <pc:sldMk cId="4286564921" sldId="363"/>
            <ac:spMk id="11" creationId="{43F2E6B6-5832-E04F-A27F-38A58EA5E7FD}"/>
          </ac:spMkLst>
        </pc:spChg>
        <pc:spChg chg="mod">
          <ac:chgData name="Zeinab Gholampour Dadaei" userId="dc498e58-20ed-4921-a8bb-d4c4fb25b896" providerId="ADAL" clId="{BD5C3ACD-8490-4F88-9B3B-82AA8B6C6134}" dt="2023-12-13T16:49:34.162" v="2764"/>
          <ac:spMkLst>
            <pc:docMk/>
            <pc:sldMk cId="4286564921" sldId="363"/>
            <ac:spMk id="14" creationId="{3C0D747F-FDD9-39C6-EAC6-65FD25C9E59A}"/>
          </ac:spMkLst>
        </pc:spChg>
        <pc:spChg chg="mod">
          <ac:chgData name="Zeinab Gholampour Dadaei" userId="dc498e58-20ed-4921-a8bb-d4c4fb25b896" providerId="ADAL" clId="{BD5C3ACD-8490-4F88-9B3B-82AA8B6C6134}" dt="2023-12-13T16:50:02.033" v="2768"/>
          <ac:spMkLst>
            <pc:docMk/>
            <pc:sldMk cId="4286564921" sldId="363"/>
            <ac:spMk id="19" creationId="{DDFA4B35-7A66-DD43-7BBE-2012F582F3AA}"/>
          </ac:spMkLst>
        </pc:spChg>
        <pc:spChg chg="mod">
          <ac:chgData name="Zeinab Gholampour Dadaei" userId="dc498e58-20ed-4921-a8bb-d4c4fb25b896" providerId="ADAL" clId="{BD5C3ACD-8490-4F88-9B3B-82AA8B6C6134}" dt="2023-12-13T16:50:02.033" v="2768"/>
          <ac:spMkLst>
            <pc:docMk/>
            <pc:sldMk cId="4286564921" sldId="363"/>
            <ac:spMk id="20" creationId="{6FDD8C0E-D884-E9F6-3828-889AF61F6A0D}"/>
          </ac:spMkLst>
        </pc:spChg>
        <pc:grpChg chg="add del mod">
          <ac:chgData name="Zeinab Gholampour Dadaei" userId="dc498e58-20ed-4921-a8bb-d4c4fb25b896" providerId="ADAL" clId="{BD5C3ACD-8490-4F88-9B3B-82AA8B6C6134}" dt="2023-12-13T16:49:35.987" v="2765" actId="478"/>
          <ac:grpSpMkLst>
            <pc:docMk/>
            <pc:sldMk cId="4286564921" sldId="363"/>
            <ac:grpSpMk id="9" creationId="{7FC0BDC8-F468-7CAD-EAFF-EF43DF3F2A40}"/>
          </ac:grpSpMkLst>
        </pc:grpChg>
        <pc:grpChg chg="add mod">
          <ac:chgData name="Zeinab Gholampour Dadaei" userId="dc498e58-20ed-4921-a8bb-d4c4fb25b896" providerId="ADAL" clId="{BD5C3ACD-8490-4F88-9B3B-82AA8B6C6134}" dt="2023-12-13T16:50:07.786" v="2769" actId="1076"/>
          <ac:grpSpMkLst>
            <pc:docMk/>
            <pc:sldMk cId="4286564921" sldId="363"/>
            <ac:grpSpMk id="16" creationId="{7E8E229F-282D-3811-A0BA-1B4231CC606C}"/>
          </ac:grpSpMkLst>
        </pc:grpChg>
        <pc:picChg chg="add mod">
          <ac:chgData name="Zeinab Gholampour Dadaei" userId="dc498e58-20ed-4921-a8bb-d4c4fb25b896" providerId="ADAL" clId="{BD5C3ACD-8490-4F88-9B3B-82AA8B6C6134}" dt="2023-12-13T16:49:19.289" v="2761"/>
          <ac:picMkLst>
            <pc:docMk/>
            <pc:sldMk cId="4286564921" sldId="363"/>
            <ac:picMk id="7" creationId="{EEC66218-ACFE-3474-DEEF-13A351F33B68}"/>
          </ac:picMkLst>
        </pc:picChg>
        <pc:picChg chg="del">
          <ac:chgData name="Zeinab Gholampour Dadaei" userId="dc498e58-20ed-4921-a8bb-d4c4fb25b896" providerId="ADAL" clId="{BD5C3ACD-8490-4F88-9B3B-82AA8B6C6134}" dt="2023-12-13T16:49:18.507" v="2760" actId="478"/>
          <ac:picMkLst>
            <pc:docMk/>
            <pc:sldMk cId="4286564921" sldId="363"/>
            <ac:picMk id="15" creationId="{8EB91BC5-89B4-F602-1442-BF6834CE8F43}"/>
          </ac:picMkLst>
        </pc:picChg>
        <pc:cxnChg chg="del">
          <ac:chgData name="Zeinab Gholampour Dadaei" userId="dc498e58-20ed-4921-a8bb-d4c4fb25b896" providerId="ADAL" clId="{BD5C3ACD-8490-4F88-9B3B-82AA8B6C6134}" dt="2023-12-31T12:25:28.744" v="8253" actId="478"/>
          <ac:cxnSpMkLst>
            <pc:docMk/>
            <pc:sldMk cId="4286564921" sldId="363"/>
            <ac:cxnSpMk id="5" creationId="{0A52E6A9-C686-A254-EF06-7A60DEDC23E8}"/>
          </ac:cxnSpMkLst>
        </pc:cxnChg>
        <pc:cxnChg chg="add mod">
          <ac:chgData name="Zeinab Gholampour Dadaei" userId="dc498e58-20ed-4921-a8bb-d4c4fb25b896" providerId="ADAL" clId="{BD5C3ACD-8490-4F88-9B3B-82AA8B6C6134}" dt="2023-12-13T16:50:23.090" v="2772"/>
          <ac:cxnSpMkLst>
            <pc:docMk/>
            <pc:sldMk cId="4286564921" sldId="363"/>
            <ac:cxnSpMk id="21" creationId="{34236296-08D4-0BE3-B87A-1CAF38A5084C}"/>
          </ac:cxnSpMkLst>
        </pc:cxnChg>
        <pc:cxnChg chg="add del mod">
          <ac:chgData name="Zeinab Gholampour Dadaei" userId="dc498e58-20ed-4921-a8bb-d4c4fb25b896" providerId="ADAL" clId="{BD5C3ACD-8490-4F88-9B3B-82AA8B6C6134}" dt="2023-12-31T12:25:19.154" v="8252" actId="478"/>
          <ac:cxnSpMkLst>
            <pc:docMk/>
            <pc:sldMk cId="4286564921" sldId="363"/>
            <ac:cxnSpMk id="22" creationId="{CE80ABE5-D6D3-6085-0870-558EC452E6A6}"/>
          </ac:cxnSpMkLst>
        </pc:cxnChg>
        <pc:cxnChg chg="del">
          <ac:chgData name="Zeinab Gholampour Dadaei" userId="dc498e58-20ed-4921-a8bb-d4c4fb25b896" providerId="ADAL" clId="{BD5C3ACD-8490-4F88-9B3B-82AA8B6C6134}" dt="2023-12-13T16:49:23.036" v="2762" actId="478"/>
          <ac:cxnSpMkLst>
            <pc:docMk/>
            <pc:sldMk cId="4286564921" sldId="363"/>
            <ac:cxnSpMk id="26" creationId="{455AA7D6-AD1F-5F00-DA83-CB9F63FA79C4}"/>
          </ac:cxnSpMkLst>
        </pc:cxnChg>
        <pc:cxnChg chg="del">
          <ac:chgData name="Zeinab Gholampour Dadaei" userId="dc498e58-20ed-4921-a8bb-d4c4fb25b896" providerId="ADAL" clId="{BD5C3ACD-8490-4F88-9B3B-82AA8B6C6134}" dt="2023-12-13T16:49:23.979" v="2763" actId="478"/>
          <ac:cxnSpMkLst>
            <pc:docMk/>
            <pc:sldMk cId="4286564921" sldId="363"/>
            <ac:cxnSpMk id="28" creationId="{F1624FED-A8B3-79E2-0CDC-F3B400C411F6}"/>
          </ac:cxnSpMkLst>
        </pc:cxnChg>
      </pc:sldChg>
      <pc:sldChg chg="add del">
        <pc:chgData name="Zeinab Gholampour Dadaei" userId="dc498e58-20ed-4921-a8bb-d4c4fb25b896" providerId="ADAL" clId="{BD5C3ACD-8490-4F88-9B3B-82AA8B6C6134}" dt="2023-12-13T22:48:25.506" v="3581" actId="47"/>
        <pc:sldMkLst>
          <pc:docMk/>
          <pc:sldMk cId="783462530" sldId="364"/>
        </pc:sldMkLst>
      </pc:sldChg>
      <pc:sldChg chg="modSp add del mod">
        <pc:chgData name="Zeinab Gholampour Dadaei" userId="dc498e58-20ed-4921-a8bb-d4c4fb25b896" providerId="ADAL" clId="{BD5C3ACD-8490-4F88-9B3B-82AA8B6C6134}" dt="2023-12-13T22:30:52.360" v="3305" actId="47"/>
        <pc:sldMkLst>
          <pc:docMk/>
          <pc:sldMk cId="345743753" sldId="365"/>
        </pc:sldMkLst>
        <pc:spChg chg="mod">
          <ac:chgData name="Zeinab Gholampour Dadaei" userId="dc498e58-20ed-4921-a8bb-d4c4fb25b896" providerId="ADAL" clId="{BD5C3ACD-8490-4F88-9B3B-82AA8B6C6134}" dt="2023-12-13T22:29:40.812" v="3283" actId="20577"/>
          <ac:spMkLst>
            <pc:docMk/>
            <pc:sldMk cId="345743753" sldId="365"/>
            <ac:spMk id="28" creationId="{F3DDFA77-7E29-CCEB-FCE0-D7587C648FD7}"/>
          </ac:spMkLst>
        </pc:spChg>
      </pc:sldChg>
      <pc:sldChg chg="addSp delSp modSp add del mod modTransition setBg">
        <pc:chgData name="Zeinab Gholampour Dadaei" userId="dc498e58-20ed-4921-a8bb-d4c4fb25b896" providerId="ADAL" clId="{BD5C3ACD-8490-4F88-9B3B-82AA8B6C6134}" dt="2023-12-13T22:29:28.957" v="3281" actId="47"/>
        <pc:sldMkLst>
          <pc:docMk/>
          <pc:sldMk cId="4086332715" sldId="365"/>
        </pc:sldMkLst>
        <pc:spChg chg="add mod">
          <ac:chgData name="Zeinab Gholampour Dadaei" userId="dc498e58-20ed-4921-a8bb-d4c4fb25b896" providerId="ADAL" clId="{BD5C3ACD-8490-4F88-9B3B-82AA8B6C6134}" dt="2023-12-13T22:26:03.049" v="3231" actId="1076"/>
          <ac:spMkLst>
            <pc:docMk/>
            <pc:sldMk cId="4086332715" sldId="365"/>
            <ac:spMk id="2" creationId="{7F7559A1-10A6-10D8-199B-0377EA2D09BA}"/>
          </ac:spMkLst>
        </pc:spChg>
        <pc:spChg chg="add del mod">
          <ac:chgData name="Zeinab Gholampour Dadaei" userId="dc498e58-20ed-4921-a8bb-d4c4fb25b896" providerId="ADAL" clId="{BD5C3ACD-8490-4F88-9B3B-82AA8B6C6134}" dt="2023-12-13T22:25:56.921" v="3230" actId="478"/>
          <ac:spMkLst>
            <pc:docMk/>
            <pc:sldMk cId="4086332715" sldId="365"/>
            <ac:spMk id="3" creationId="{2A586643-F141-69B3-4C99-2262B4E5CDA9}"/>
          </ac:spMkLst>
        </pc:spChg>
        <pc:spChg chg="mod">
          <ac:chgData name="Zeinab Gholampour Dadaei" userId="dc498e58-20ed-4921-a8bb-d4c4fb25b896" providerId="ADAL" clId="{BD5C3ACD-8490-4F88-9B3B-82AA8B6C6134}" dt="2023-12-13T21:55:42.886" v="2976" actId="207"/>
          <ac:spMkLst>
            <pc:docMk/>
            <pc:sldMk cId="4086332715" sldId="365"/>
            <ac:spMk id="4" creationId="{7F8CDBEE-37FF-4AAF-2E2C-FA73967EF69A}"/>
          </ac:spMkLst>
        </pc:spChg>
        <pc:spChg chg="add mod">
          <ac:chgData name="Zeinab Gholampour Dadaei" userId="dc498e58-20ed-4921-a8bb-d4c4fb25b896" providerId="ADAL" clId="{BD5C3ACD-8490-4F88-9B3B-82AA8B6C6134}" dt="2023-12-13T22:26:35.575" v="3256" actId="1038"/>
          <ac:spMkLst>
            <pc:docMk/>
            <pc:sldMk cId="4086332715" sldId="365"/>
            <ac:spMk id="5" creationId="{A2EE6B0D-FA51-B0C6-ED43-3C8277D1F3F4}"/>
          </ac:spMkLst>
        </pc:spChg>
        <pc:spChg chg="mod">
          <ac:chgData name="Zeinab Gholampour Dadaei" userId="dc498e58-20ed-4921-a8bb-d4c4fb25b896" providerId="ADAL" clId="{BD5C3ACD-8490-4F88-9B3B-82AA8B6C6134}" dt="2023-12-13T22:28:36.031" v="3265" actId="164"/>
          <ac:spMkLst>
            <pc:docMk/>
            <pc:sldMk cId="4086332715" sldId="365"/>
            <ac:spMk id="7" creationId="{D07B6CCD-6145-C470-CFDB-FC331E75369A}"/>
          </ac:spMkLst>
        </pc:spChg>
        <pc:spChg chg="mod">
          <ac:chgData name="Zeinab Gholampour Dadaei" userId="dc498e58-20ed-4921-a8bb-d4c4fb25b896" providerId="ADAL" clId="{BD5C3ACD-8490-4F88-9B3B-82AA8B6C6134}" dt="2023-12-13T21:54:18.823" v="2970" actId="207"/>
          <ac:spMkLst>
            <pc:docMk/>
            <pc:sldMk cId="4086332715" sldId="365"/>
            <ac:spMk id="8" creationId="{841D0A07-6D5A-7FAE-D020-F37DAF3ED954}"/>
          </ac:spMkLst>
        </pc:spChg>
        <pc:spChg chg="mod">
          <ac:chgData name="Zeinab Gholampour Dadaei" userId="dc498e58-20ed-4921-a8bb-d4c4fb25b896" providerId="ADAL" clId="{BD5C3ACD-8490-4F88-9B3B-82AA8B6C6134}" dt="2023-12-13T22:00:44.211" v="3085" actId="692"/>
          <ac:spMkLst>
            <pc:docMk/>
            <pc:sldMk cId="4086332715" sldId="365"/>
            <ac:spMk id="9" creationId="{E0AB8BB1-DCBE-3066-4D62-033BD052848D}"/>
          </ac:spMkLst>
        </pc:spChg>
        <pc:spChg chg="mod">
          <ac:chgData name="Zeinab Gholampour Dadaei" userId="dc498e58-20ed-4921-a8bb-d4c4fb25b896" providerId="ADAL" clId="{BD5C3ACD-8490-4F88-9B3B-82AA8B6C6134}" dt="2023-12-13T21:54:18.823" v="2970" actId="207"/>
          <ac:spMkLst>
            <pc:docMk/>
            <pc:sldMk cId="4086332715" sldId="365"/>
            <ac:spMk id="25" creationId="{EB71BE18-6EA8-268F-63AD-1C51D4641906}"/>
          </ac:spMkLst>
        </pc:spChg>
        <pc:spChg chg="mod">
          <ac:chgData name="Zeinab Gholampour Dadaei" userId="dc498e58-20ed-4921-a8bb-d4c4fb25b896" providerId="ADAL" clId="{BD5C3ACD-8490-4F88-9B3B-82AA8B6C6134}" dt="2023-12-13T21:54:18.823" v="2970" actId="207"/>
          <ac:spMkLst>
            <pc:docMk/>
            <pc:sldMk cId="4086332715" sldId="365"/>
            <ac:spMk id="26" creationId="{9ECD6EA7-4E64-B684-80B0-27362F0BCCF8}"/>
          </ac:spMkLst>
        </pc:spChg>
        <pc:spChg chg="add del mod">
          <ac:chgData name="Zeinab Gholampour Dadaei" userId="dc498e58-20ed-4921-a8bb-d4c4fb25b896" providerId="ADAL" clId="{BD5C3ACD-8490-4F88-9B3B-82AA8B6C6134}" dt="2023-12-13T22:25:27.624" v="3225" actId="478"/>
          <ac:spMkLst>
            <pc:docMk/>
            <pc:sldMk cId="4086332715" sldId="365"/>
            <ac:spMk id="27" creationId="{15E15B23-E7CF-C044-4547-08532A0922E8}"/>
          </ac:spMkLst>
        </pc:spChg>
        <pc:spChg chg="add mod">
          <ac:chgData name="Zeinab Gholampour Dadaei" userId="dc498e58-20ed-4921-a8bb-d4c4fb25b896" providerId="ADAL" clId="{BD5C3ACD-8490-4F88-9B3B-82AA8B6C6134}" dt="2023-12-13T22:26:16.905" v="3232" actId="1076"/>
          <ac:spMkLst>
            <pc:docMk/>
            <pc:sldMk cId="4086332715" sldId="365"/>
            <ac:spMk id="28" creationId="{F3DDFA77-7E29-CCEB-FCE0-D7587C648FD7}"/>
          </ac:spMkLst>
        </pc:spChg>
        <pc:spChg chg="add del mod">
          <ac:chgData name="Zeinab Gholampour Dadaei" userId="dc498e58-20ed-4921-a8bb-d4c4fb25b896" providerId="ADAL" clId="{BD5C3ACD-8490-4F88-9B3B-82AA8B6C6134}" dt="2023-12-13T22:27:42.178" v="3260" actId="478"/>
          <ac:spMkLst>
            <pc:docMk/>
            <pc:sldMk cId="4086332715" sldId="365"/>
            <ac:spMk id="29" creationId="{99435784-A7C4-1251-D8F5-142F3847A532}"/>
          </ac:spMkLst>
        </pc:spChg>
        <pc:spChg chg="add mod">
          <ac:chgData name="Zeinab Gholampour Dadaei" userId="dc498e58-20ed-4921-a8bb-d4c4fb25b896" providerId="ADAL" clId="{BD5C3ACD-8490-4F88-9B3B-82AA8B6C6134}" dt="2023-12-13T22:27:47.875" v="3262" actId="1076"/>
          <ac:spMkLst>
            <pc:docMk/>
            <pc:sldMk cId="4086332715" sldId="365"/>
            <ac:spMk id="30" creationId="{9575CF4B-D0B4-1955-CDAA-1039D94C5D6F}"/>
          </ac:spMkLst>
        </pc:spChg>
        <pc:spChg chg="add mod">
          <ac:chgData name="Zeinab Gholampour Dadaei" userId="dc498e58-20ed-4921-a8bb-d4c4fb25b896" providerId="ADAL" clId="{BD5C3ACD-8490-4F88-9B3B-82AA8B6C6134}" dt="2023-12-13T22:28:00.714" v="3264" actId="1076"/>
          <ac:spMkLst>
            <pc:docMk/>
            <pc:sldMk cId="4086332715" sldId="365"/>
            <ac:spMk id="31" creationId="{AE9A5324-2597-A78E-4DD7-6DDF5AB015D6}"/>
          </ac:spMkLst>
        </pc:spChg>
        <pc:grpChg chg="add mod">
          <ac:chgData name="Zeinab Gholampour Dadaei" userId="dc498e58-20ed-4921-a8bb-d4c4fb25b896" providerId="ADAL" clId="{BD5C3ACD-8490-4F88-9B3B-82AA8B6C6134}" dt="2023-12-13T22:28:36.031" v="3265" actId="164"/>
          <ac:grpSpMkLst>
            <pc:docMk/>
            <pc:sldMk cId="4086332715" sldId="365"/>
            <ac:grpSpMk id="32" creationId="{C88BC693-5275-0AE5-4A73-3C7EEEAAC435}"/>
          </ac:grpSpMkLst>
        </pc:grpChg>
        <pc:picChg chg="add del mod modCrop">
          <ac:chgData name="Zeinab Gholampour Dadaei" userId="dc498e58-20ed-4921-a8bb-d4c4fb25b896" providerId="ADAL" clId="{BD5C3ACD-8490-4F88-9B3B-82AA8B6C6134}" dt="2023-12-13T22:04:29.624" v="3117" actId="478"/>
          <ac:picMkLst>
            <pc:docMk/>
            <pc:sldMk cId="4086332715" sldId="365"/>
            <ac:picMk id="6" creationId="{99A0F639-66CE-16F8-DC6A-67997F8B8FFB}"/>
          </ac:picMkLst>
        </pc:picChg>
        <pc:picChg chg="add del mod">
          <ac:chgData name="Zeinab Gholampour Dadaei" userId="dc498e58-20ed-4921-a8bb-d4c4fb25b896" providerId="ADAL" clId="{BD5C3ACD-8490-4F88-9B3B-82AA8B6C6134}" dt="2023-12-13T22:20:11.297" v="3165" actId="478"/>
          <ac:picMkLst>
            <pc:docMk/>
            <pc:sldMk cId="4086332715" sldId="365"/>
            <ac:picMk id="16" creationId="{A7696B27-313D-3FA2-1B98-C350BA6A404C}"/>
          </ac:picMkLst>
        </pc:picChg>
        <pc:picChg chg="add del mod">
          <ac:chgData name="Zeinab Gholampour Dadaei" userId="dc498e58-20ed-4921-a8bb-d4c4fb25b896" providerId="ADAL" clId="{BD5C3ACD-8490-4F88-9B3B-82AA8B6C6134}" dt="2023-12-13T22:16:16.789" v="3154" actId="21"/>
          <ac:picMkLst>
            <pc:docMk/>
            <pc:sldMk cId="4086332715" sldId="365"/>
            <ac:picMk id="17" creationId="{BCE8F051-0BFC-9A9A-1513-84465BBE9051}"/>
          </ac:picMkLst>
        </pc:picChg>
        <pc:picChg chg="add mod modCrop">
          <ac:chgData name="Zeinab Gholampour Dadaei" userId="dc498e58-20ed-4921-a8bb-d4c4fb25b896" providerId="ADAL" clId="{BD5C3ACD-8490-4F88-9B3B-82AA8B6C6134}" dt="2023-12-13T22:23:05.586" v="3199" actId="1076"/>
          <ac:picMkLst>
            <pc:docMk/>
            <pc:sldMk cId="4086332715" sldId="365"/>
            <ac:picMk id="19" creationId="{B36634EF-2BD9-D46C-98BB-C0896E42F520}"/>
          </ac:picMkLst>
        </pc:picChg>
        <pc:picChg chg="add del mod">
          <ac:chgData name="Zeinab Gholampour Dadaei" userId="dc498e58-20ed-4921-a8bb-d4c4fb25b896" providerId="ADAL" clId="{BD5C3ACD-8490-4F88-9B3B-82AA8B6C6134}" dt="2023-12-13T22:20:55.267" v="3173" actId="478"/>
          <ac:picMkLst>
            <pc:docMk/>
            <pc:sldMk cId="4086332715" sldId="365"/>
            <ac:picMk id="20" creationId="{B32C2199-FDAC-4D60-3D1C-F965F453C73C}"/>
          </ac:picMkLst>
        </pc:picChg>
        <pc:picChg chg="add del mod">
          <ac:chgData name="Zeinab Gholampour Dadaei" userId="dc498e58-20ed-4921-a8bb-d4c4fb25b896" providerId="ADAL" clId="{BD5C3ACD-8490-4F88-9B3B-82AA8B6C6134}" dt="2023-12-13T22:21:30.666" v="3181" actId="21"/>
          <ac:picMkLst>
            <pc:docMk/>
            <pc:sldMk cId="4086332715" sldId="365"/>
            <ac:picMk id="21" creationId="{75FBC3C8-63DE-8564-EBF0-0130B5F4C8E3}"/>
          </ac:picMkLst>
        </pc:picChg>
        <pc:picChg chg="mod">
          <ac:chgData name="Zeinab Gholampour Dadaei" userId="dc498e58-20ed-4921-a8bb-d4c4fb25b896" providerId="ADAL" clId="{BD5C3ACD-8490-4F88-9B3B-82AA8B6C6134}" dt="2023-12-13T22:28:36.031" v="3265" actId="164"/>
          <ac:picMkLst>
            <pc:docMk/>
            <pc:sldMk cId="4086332715" sldId="365"/>
            <ac:picMk id="22" creationId="{90279369-6287-79AE-5262-9B92193FA00D}"/>
          </ac:picMkLst>
        </pc:picChg>
        <pc:picChg chg="add del mod modCrop">
          <ac:chgData name="Zeinab Gholampour Dadaei" userId="dc498e58-20ed-4921-a8bb-d4c4fb25b896" providerId="ADAL" clId="{BD5C3ACD-8490-4F88-9B3B-82AA8B6C6134}" dt="2023-12-13T22:04:58.092" v="3120" actId="478"/>
          <ac:picMkLst>
            <pc:docMk/>
            <pc:sldMk cId="4086332715" sldId="365"/>
            <ac:picMk id="23" creationId="{A59A9A96-A523-DC90-5DEB-F1331C6D8811}"/>
          </ac:picMkLst>
        </pc:picChg>
      </pc:sldChg>
      <pc:sldChg chg="addSp delSp modSp add del mod modTransition">
        <pc:chgData name="Zeinab Gholampour Dadaei" userId="dc498e58-20ed-4921-a8bb-d4c4fb25b896" providerId="ADAL" clId="{BD5C3ACD-8490-4F88-9B3B-82AA8B6C6134}" dt="2023-12-13T22:34:19.465" v="3412" actId="47"/>
        <pc:sldMkLst>
          <pc:docMk/>
          <pc:sldMk cId="723723924" sldId="366"/>
        </pc:sldMkLst>
        <pc:spChg chg="mod">
          <ac:chgData name="Zeinab Gholampour Dadaei" userId="dc498e58-20ed-4921-a8bb-d4c4fb25b896" providerId="ADAL" clId="{BD5C3ACD-8490-4F88-9B3B-82AA8B6C6134}" dt="2023-12-13T22:07:02.847" v="3139" actId="113"/>
          <ac:spMkLst>
            <pc:docMk/>
            <pc:sldMk cId="723723924" sldId="366"/>
            <ac:spMk id="2" creationId="{7F7559A1-10A6-10D8-199B-0377EA2D09BA}"/>
          </ac:spMkLst>
        </pc:spChg>
        <pc:spChg chg="mod">
          <ac:chgData name="Zeinab Gholampour Dadaei" userId="dc498e58-20ed-4921-a8bb-d4c4fb25b896" providerId="ADAL" clId="{BD5C3ACD-8490-4F88-9B3B-82AA8B6C6134}" dt="2023-12-13T22:06:26.585" v="3133" actId="207"/>
          <ac:spMkLst>
            <pc:docMk/>
            <pc:sldMk cId="723723924" sldId="366"/>
            <ac:spMk id="3" creationId="{2A586643-F141-69B3-4C99-2262B4E5CDA9}"/>
          </ac:spMkLst>
        </pc:spChg>
        <pc:spChg chg="mod">
          <ac:chgData name="Zeinab Gholampour Dadaei" userId="dc498e58-20ed-4921-a8bb-d4c4fb25b896" providerId="ADAL" clId="{BD5C3ACD-8490-4F88-9B3B-82AA8B6C6134}" dt="2023-12-13T22:06:59.939" v="3138" actId="113"/>
          <ac:spMkLst>
            <pc:docMk/>
            <pc:sldMk cId="723723924" sldId="366"/>
            <ac:spMk id="5" creationId="{A2EE6B0D-FA51-B0C6-ED43-3C8277D1F3F4}"/>
          </ac:spMkLst>
        </pc:spChg>
        <pc:spChg chg="mod">
          <ac:chgData name="Zeinab Gholampour Dadaei" userId="dc498e58-20ed-4921-a8bb-d4c4fb25b896" providerId="ADAL" clId="{BD5C3ACD-8490-4F88-9B3B-82AA8B6C6134}" dt="2023-12-13T22:31:39.063" v="3332" actId="164"/>
          <ac:spMkLst>
            <pc:docMk/>
            <pc:sldMk cId="723723924" sldId="366"/>
            <ac:spMk id="7" creationId="{D07B6CCD-6145-C470-CFDB-FC331E75369A}"/>
          </ac:spMkLst>
        </pc:spChg>
        <pc:spChg chg="mod">
          <ac:chgData name="Zeinab Gholampour Dadaei" userId="dc498e58-20ed-4921-a8bb-d4c4fb25b896" providerId="ADAL" clId="{BD5C3ACD-8490-4F88-9B3B-82AA8B6C6134}" dt="2023-12-13T22:31:42.825" v="3334"/>
          <ac:spMkLst>
            <pc:docMk/>
            <pc:sldMk cId="723723924" sldId="366"/>
            <ac:spMk id="27" creationId="{65FB3AE4-03F3-33B4-E2DA-FE1F7E1D1FC4}"/>
          </ac:spMkLst>
        </pc:spChg>
        <pc:spChg chg="mod">
          <ac:chgData name="Zeinab Gholampour Dadaei" userId="dc498e58-20ed-4921-a8bb-d4c4fb25b896" providerId="ADAL" clId="{BD5C3ACD-8490-4F88-9B3B-82AA8B6C6134}" dt="2023-12-13T22:32:41.450" v="3358"/>
          <ac:spMkLst>
            <pc:docMk/>
            <pc:sldMk cId="723723924" sldId="366"/>
            <ac:spMk id="30" creationId="{724AA93C-F6ED-9CFF-A093-52CC0CC6323B}"/>
          </ac:spMkLst>
        </pc:spChg>
        <pc:grpChg chg="add del mod">
          <ac:chgData name="Zeinab Gholampour Dadaei" userId="dc498e58-20ed-4921-a8bb-d4c4fb25b896" providerId="ADAL" clId="{BD5C3ACD-8490-4F88-9B3B-82AA8B6C6134}" dt="2023-12-13T22:31:40.442" v="3333" actId="21"/>
          <ac:grpSpMkLst>
            <pc:docMk/>
            <pc:sldMk cId="723723924" sldId="366"/>
            <ac:grpSpMk id="20" creationId="{57D07892-11F6-7BE3-4449-ACFE7D1AC529}"/>
          </ac:grpSpMkLst>
        </pc:grpChg>
        <pc:grpChg chg="add del mod">
          <ac:chgData name="Zeinab Gholampour Dadaei" userId="dc498e58-20ed-4921-a8bb-d4c4fb25b896" providerId="ADAL" clId="{BD5C3ACD-8490-4F88-9B3B-82AA8B6C6134}" dt="2023-12-13T22:32:40.993" v="3357" actId="478"/>
          <ac:grpSpMkLst>
            <pc:docMk/>
            <pc:sldMk cId="723723924" sldId="366"/>
            <ac:grpSpMk id="21" creationId="{E3FD4732-3D1A-7321-1B3A-9BB9BC55ABE8}"/>
          </ac:grpSpMkLst>
        </pc:grpChg>
        <pc:grpChg chg="add mod">
          <ac:chgData name="Zeinab Gholampour Dadaei" userId="dc498e58-20ed-4921-a8bb-d4c4fb25b896" providerId="ADAL" clId="{BD5C3ACD-8490-4F88-9B3B-82AA8B6C6134}" dt="2023-12-13T22:32:41.450" v="3358"/>
          <ac:grpSpMkLst>
            <pc:docMk/>
            <pc:sldMk cId="723723924" sldId="366"/>
            <ac:grpSpMk id="29" creationId="{F804EC58-F990-87D7-2B20-AE57B379C25B}"/>
          </ac:grpSpMkLst>
        </pc:grpChg>
        <pc:picChg chg="add del">
          <ac:chgData name="Zeinab Gholampour Dadaei" userId="dc498e58-20ed-4921-a8bb-d4c4fb25b896" providerId="ADAL" clId="{BD5C3ACD-8490-4F88-9B3B-82AA8B6C6134}" dt="2023-12-13T22:05:27.177" v="3126" actId="478"/>
          <ac:picMkLst>
            <pc:docMk/>
            <pc:sldMk cId="723723924" sldId="366"/>
            <ac:picMk id="6" creationId="{99A0F639-66CE-16F8-DC6A-67997F8B8FFB}"/>
          </ac:picMkLst>
        </pc:picChg>
        <pc:picChg chg="add del">
          <ac:chgData name="Zeinab Gholampour Dadaei" userId="dc498e58-20ed-4921-a8bb-d4c4fb25b896" providerId="ADAL" clId="{BD5C3ACD-8490-4F88-9B3B-82AA8B6C6134}" dt="2023-12-13T22:16:08.242" v="3150" actId="21"/>
          <ac:picMkLst>
            <pc:docMk/>
            <pc:sldMk cId="723723924" sldId="366"/>
            <ac:picMk id="16" creationId="{AC8B1EF0-214B-32B0-5A87-10597CCAE3BA}"/>
          </ac:picMkLst>
        </pc:picChg>
        <pc:picChg chg="add del mod">
          <ac:chgData name="Zeinab Gholampour Dadaei" userId="dc498e58-20ed-4921-a8bb-d4c4fb25b896" providerId="ADAL" clId="{BD5C3ACD-8490-4F88-9B3B-82AA8B6C6134}" dt="2023-12-13T22:20:13.097" v="3166" actId="478"/>
          <ac:picMkLst>
            <pc:docMk/>
            <pc:sldMk cId="723723924" sldId="366"/>
            <ac:picMk id="17" creationId="{A0C2C256-24F7-909D-1B30-DC0BCCCE06FE}"/>
          </ac:picMkLst>
        </pc:picChg>
        <pc:picChg chg="add del mod modCrop">
          <ac:chgData name="Zeinab Gholampour Dadaei" userId="dc498e58-20ed-4921-a8bb-d4c4fb25b896" providerId="ADAL" clId="{BD5C3ACD-8490-4F88-9B3B-82AA8B6C6134}" dt="2023-12-13T22:33:51.768" v="3406" actId="478"/>
          <ac:picMkLst>
            <pc:docMk/>
            <pc:sldMk cId="723723924" sldId="366"/>
            <ac:picMk id="18" creationId="{8CCFDEF9-13C5-186B-6A45-FB966222B1AC}"/>
          </ac:picMkLst>
        </pc:picChg>
        <pc:picChg chg="add del mod">
          <ac:chgData name="Zeinab Gholampour Dadaei" userId="dc498e58-20ed-4921-a8bb-d4c4fb25b896" providerId="ADAL" clId="{BD5C3ACD-8490-4F88-9B3B-82AA8B6C6134}" dt="2023-12-13T22:22:12.855" v="3190" actId="21"/>
          <ac:picMkLst>
            <pc:docMk/>
            <pc:sldMk cId="723723924" sldId="366"/>
            <ac:picMk id="19" creationId="{9735C64E-01BB-C84E-4BD5-0F64FA14D272}"/>
          </ac:picMkLst>
        </pc:picChg>
        <pc:picChg chg="del">
          <ac:chgData name="Zeinab Gholampour Dadaei" userId="dc498e58-20ed-4921-a8bb-d4c4fb25b896" providerId="ADAL" clId="{BD5C3ACD-8490-4F88-9B3B-82AA8B6C6134}" dt="2023-12-13T22:05:24.603" v="3125" actId="478"/>
          <ac:picMkLst>
            <pc:docMk/>
            <pc:sldMk cId="723723924" sldId="366"/>
            <ac:picMk id="22" creationId="{90279369-6287-79AE-5262-9B92193FA00D}"/>
          </ac:picMkLst>
        </pc:picChg>
        <pc:picChg chg="add del mod">
          <ac:chgData name="Zeinab Gholampour Dadaei" userId="dc498e58-20ed-4921-a8bb-d4c4fb25b896" providerId="ADAL" clId="{BD5C3ACD-8490-4F88-9B3B-82AA8B6C6134}" dt="2023-12-13T22:31:39.063" v="3332" actId="164"/>
          <ac:picMkLst>
            <pc:docMk/>
            <pc:sldMk cId="723723924" sldId="366"/>
            <ac:picMk id="23" creationId="{A59A9A96-A523-DC90-5DEB-F1331C6D8811}"/>
          </ac:picMkLst>
        </pc:picChg>
        <pc:picChg chg="mod">
          <ac:chgData name="Zeinab Gholampour Dadaei" userId="dc498e58-20ed-4921-a8bb-d4c4fb25b896" providerId="ADAL" clId="{BD5C3ACD-8490-4F88-9B3B-82AA8B6C6134}" dt="2023-12-13T22:31:42.825" v="3334"/>
          <ac:picMkLst>
            <pc:docMk/>
            <pc:sldMk cId="723723924" sldId="366"/>
            <ac:picMk id="28" creationId="{5A84312A-2BF1-09F6-3407-A0E3B4B249C4}"/>
          </ac:picMkLst>
        </pc:picChg>
        <pc:picChg chg="mod">
          <ac:chgData name="Zeinab Gholampour Dadaei" userId="dc498e58-20ed-4921-a8bb-d4c4fb25b896" providerId="ADAL" clId="{BD5C3ACD-8490-4F88-9B3B-82AA8B6C6134}" dt="2023-12-13T22:32:41.450" v="3358"/>
          <ac:picMkLst>
            <pc:docMk/>
            <pc:sldMk cId="723723924" sldId="366"/>
            <ac:picMk id="31" creationId="{6DE61359-8F27-3A1D-FF96-0BFF53746957}"/>
          </ac:picMkLst>
        </pc:picChg>
        <pc:picChg chg="add mod">
          <ac:chgData name="Zeinab Gholampour Dadaei" userId="dc498e58-20ed-4921-a8bb-d4c4fb25b896" providerId="ADAL" clId="{BD5C3ACD-8490-4F88-9B3B-82AA8B6C6134}" dt="2023-12-13T22:33:52.217" v="3407"/>
          <ac:picMkLst>
            <pc:docMk/>
            <pc:sldMk cId="723723924" sldId="366"/>
            <ac:picMk id="32" creationId="{7275F7C7-DBA1-BE93-9288-63567DCC5FA3}"/>
          </ac:picMkLst>
        </pc:picChg>
      </pc:sldChg>
      <pc:sldChg chg="addSp delSp modSp add del mod modTransition">
        <pc:chgData name="Zeinab Gholampour Dadaei" userId="dc498e58-20ed-4921-a8bb-d4c4fb25b896" providerId="ADAL" clId="{BD5C3ACD-8490-4F88-9B3B-82AA8B6C6134}" dt="2023-12-13T22:34:20.956" v="3413" actId="47"/>
        <pc:sldMkLst>
          <pc:docMk/>
          <pc:sldMk cId="2730946621" sldId="367"/>
        </pc:sldMkLst>
        <pc:spChg chg="mod">
          <ac:chgData name="Zeinab Gholampour Dadaei" userId="dc498e58-20ed-4921-a8bb-d4c4fb25b896" providerId="ADAL" clId="{BD5C3ACD-8490-4F88-9B3B-82AA8B6C6134}" dt="2023-12-13T22:06:50.686" v="3136" actId="113"/>
          <ac:spMkLst>
            <pc:docMk/>
            <pc:sldMk cId="2730946621" sldId="367"/>
            <ac:spMk id="2" creationId="{7F7559A1-10A6-10D8-199B-0377EA2D09BA}"/>
          </ac:spMkLst>
        </pc:spChg>
        <pc:spChg chg="mod">
          <ac:chgData name="Zeinab Gholampour Dadaei" userId="dc498e58-20ed-4921-a8bb-d4c4fb25b896" providerId="ADAL" clId="{BD5C3ACD-8490-4F88-9B3B-82AA8B6C6134}" dt="2023-12-13T22:06:54.640" v="3137" actId="113"/>
          <ac:spMkLst>
            <pc:docMk/>
            <pc:sldMk cId="2730946621" sldId="367"/>
            <ac:spMk id="3" creationId="{2A586643-F141-69B3-4C99-2262B4E5CDA9}"/>
          </ac:spMkLst>
        </pc:spChg>
        <pc:spChg chg="mod">
          <ac:chgData name="Zeinab Gholampour Dadaei" userId="dc498e58-20ed-4921-a8bb-d4c4fb25b896" providerId="ADAL" clId="{BD5C3ACD-8490-4F88-9B3B-82AA8B6C6134}" dt="2023-12-13T22:06:46.825" v="3135" actId="207"/>
          <ac:spMkLst>
            <pc:docMk/>
            <pc:sldMk cId="2730946621" sldId="367"/>
            <ac:spMk id="5" creationId="{A2EE6B0D-FA51-B0C6-ED43-3C8277D1F3F4}"/>
          </ac:spMkLst>
        </pc:spChg>
        <pc:spChg chg="mod">
          <ac:chgData name="Zeinab Gholampour Dadaei" userId="dc498e58-20ed-4921-a8bb-d4c4fb25b896" providerId="ADAL" clId="{BD5C3ACD-8490-4F88-9B3B-82AA8B6C6134}" dt="2023-12-13T22:32:36.921" v="3356" actId="164"/>
          <ac:spMkLst>
            <pc:docMk/>
            <pc:sldMk cId="2730946621" sldId="367"/>
            <ac:spMk id="7" creationId="{D07B6CCD-6145-C470-CFDB-FC331E75369A}"/>
          </ac:spMkLst>
        </pc:spChg>
        <pc:grpChg chg="add mod">
          <ac:chgData name="Zeinab Gholampour Dadaei" userId="dc498e58-20ed-4921-a8bb-d4c4fb25b896" providerId="ADAL" clId="{BD5C3ACD-8490-4F88-9B3B-82AA8B6C6134}" dt="2023-12-13T22:32:36.921" v="3356" actId="164"/>
          <ac:grpSpMkLst>
            <pc:docMk/>
            <pc:sldMk cId="2730946621" sldId="367"/>
            <ac:grpSpMk id="16" creationId="{A44BACB4-B4CF-2A13-8DE3-575CA7F88D5A}"/>
          </ac:grpSpMkLst>
        </pc:grpChg>
        <pc:picChg chg="mod">
          <ac:chgData name="Zeinab Gholampour Dadaei" userId="dc498e58-20ed-4921-a8bb-d4c4fb25b896" providerId="ADAL" clId="{BD5C3ACD-8490-4F88-9B3B-82AA8B6C6134}" dt="2023-12-13T22:32:36.921" v="3356" actId="164"/>
          <ac:picMkLst>
            <pc:docMk/>
            <pc:sldMk cId="2730946621" sldId="367"/>
            <ac:picMk id="6" creationId="{99A0F639-66CE-16F8-DC6A-67997F8B8FFB}"/>
          </ac:picMkLst>
        </pc:picChg>
        <pc:picChg chg="add mod modCrop">
          <ac:chgData name="Zeinab Gholampour Dadaei" userId="dc498e58-20ed-4921-a8bb-d4c4fb25b896" providerId="ADAL" clId="{BD5C3ACD-8490-4F88-9B3B-82AA8B6C6134}" dt="2023-12-13T22:23:22.602" v="3201" actId="1076"/>
          <ac:picMkLst>
            <pc:docMk/>
            <pc:sldMk cId="2730946621" sldId="367"/>
            <ac:picMk id="10" creationId="{D7E97D3C-E136-6468-3C31-44FD7DE99823}"/>
          </ac:picMkLst>
        </pc:picChg>
        <pc:picChg chg="del">
          <ac:chgData name="Zeinab Gholampour Dadaei" userId="dc498e58-20ed-4921-a8bb-d4c4fb25b896" providerId="ADAL" clId="{BD5C3ACD-8490-4F88-9B3B-82AA8B6C6134}" dt="2023-12-13T22:05:38.479" v="3129" actId="478"/>
          <ac:picMkLst>
            <pc:docMk/>
            <pc:sldMk cId="2730946621" sldId="367"/>
            <ac:picMk id="22" creationId="{90279369-6287-79AE-5262-9B92193FA00D}"/>
          </ac:picMkLst>
        </pc:picChg>
        <pc:picChg chg="del">
          <ac:chgData name="Zeinab Gholampour Dadaei" userId="dc498e58-20ed-4921-a8bb-d4c4fb25b896" providerId="ADAL" clId="{BD5C3ACD-8490-4F88-9B3B-82AA8B6C6134}" dt="2023-12-13T22:05:37.348" v="3128" actId="478"/>
          <ac:picMkLst>
            <pc:docMk/>
            <pc:sldMk cId="2730946621" sldId="367"/>
            <ac:picMk id="23" creationId="{A59A9A96-A523-DC90-5DEB-F1331C6D8811}"/>
          </ac:picMkLst>
        </pc:picChg>
      </pc:sldChg>
      <pc:sldChg chg="addSp delSp modSp add mod modNotesTx">
        <pc:chgData name="Zeinab Gholampour Dadaei" userId="dc498e58-20ed-4921-a8bb-d4c4fb25b896" providerId="ADAL" clId="{BD5C3ACD-8490-4F88-9B3B-82AA8B6C6134}" dt="2023-12-21T08:27:54.605" v="8151"/>
        <pc:sldMkLst>
          <pc:docMk/>
          <pc:sldMk cId="756426280" sldId="368"/>
        </pc:sldMkLst>
        <pc:spChg chg="mod">
          <ac:chgData name="Zeinab Gholampour Dadaei" userId="dc498e58-20ed-4921-a8bb-d4c4fb25b896" providerId="ADAL" clId="{BD5C3ACD-8490-4F88-9B3B-82AA8B6C6134}" dt="2023-12-13T22:29:51.175" v="3284" actId="121"/>
          <ac:spMkLst>
            <pc:docMk/>
            <pc:sldMk cId="756426280" sldId="368"/>
            <ac:spMk id="2" creationId="{7F7559A1-10A6-10D8-199B-0377EA2D09BA}"/>
          </ac:spMkLst>
        </pc:spChg>
        <pc:spChg chg="add mod ord">
          <ac:chgData name="Zeinab Gholampour Dadaei" userId="dc498e58-20ed-4921-a8bb-d4c4fb25b896" providerId="ADAL" clId="{BD5C3ACD-8490-4F88-9B3B-82AA8B6C6134}" dt="2023-12-13T22:45:07.114" v="3513" actId="207"/>
          <ac:spMkLst>
            <pc:docMk/>
            <pc:sldMk cId="756426280" sldId="368"/>
            <ac:spMk id="3" creationId="{1AB9E6ED-8D16-269C-636D-83181052F413}"/>
          </ac:spMkLst>
        </pc:spChg>
        <pc:spChg chg="mod">
          <ac:chgData name="Zeinab Gholampour Dadaei" userId="dc498e58-20ed-4921-a8bb-d4c4fb25b896" providerId="ADAL" clId="{BD5C3ACD-8490-4F88-9B3B-82AA8B6C6134}" dt="2023-12-13T22:47:18.707" v="3569" actId="14100"/>
          <ac:spMkLst>
            <pc:docMk/>
            <pc:sldMk cId="756426280" sldId="368"/>
            <ac:spMk id="4" creationId="{7F8CDBEE-37FF-4AAF-2E2C-FA73967EF69A}"/>
          </ac:spMkLst>
        </pc:spChg>
        <pc:spChg chg="mod">
          <ac:chgData name="Zeinab Gholampour Dadaei" userId="dc498e58-20ed-4921-a8bb-d4c4fb25b896" providerId="ADAL" clId="{BD5C3ACD-8490-4F88-9B3B-82AA8B6C6134}" dt="2023-12-13T22:36:47.031" v="3420" actId="20577"/>
          <ac:spMkLst>
            <pc:docMk/>
            <pc:sldMk cId="756426280" sldId="368"/>
            <ac:spMk id="5" creationId="{A2EE6B0D-FA51-B0C6-ED43-3C8277D1F3F4}"/>
          </ac:spMkLst>
        </pc:spChg>
        <pc:spChg chg="del">
          <ac:chgData name="Zeinab Gholampour Dadaei" userId="dc498e58-20ed-4921-a8bb-d4c4fb25b896" providerId="ADAL" clId="{BD5C3ACD-8490-4F88-9B3B-82AA8B6C6134}" dt="2023-12-13T22:30:43.128" v="3303" actId="478"/>
          <ac:spMkLst>
            <pc:docMk/>
            <pc:sldMk cId="756426280" sldId="368"/>
            <ac:spMk id="11" creationId="{3AFBDFEC-302D-96EE-AACD-FAD70D314FCF}"/>
          </ac:spMkLst>
        </pc:spChg>
        <pc:spChg chg="del mod">
          <ac:chgData name="Zeinab Gholampour Dadaei" userId="dc498e58-20ed-4921-a8bb-d4c4fb25b896" providerId="ADAL" clId="{BD5C3ACD-8490-4F88-9B3B-82AA8B6C6134}" dt="2023-12-13T22:30:44.525" v="3304" actId="478"/>
          <ac:spMkLst>
            <pc:docMk/>
            <pc:sldMk cId="756426280" sldId="368"/>
            <ac:spMk id="14" creationId="{13935CC6-E6FE-2A6F-2E87-3E631D6F2AAC}"/>
          </ac:spMkLst>
        </pc:spChg>
        <pc:spChg chg="mod">
          <ac:chgData name="Zeinab Gholampour Dadaei" userId="dc498e58-20ed-4921-a8bb-d4c4fb25b896" providerId="ADAL" clId="{BD5C3ACD-8490-4F88-9B3B-82AA8B6C6134}" dt="2023-12-13T22:42:49.912" v="3494" actId="207"/>
          <ac:spMkLst>
            <pc:docMk/>
            <pc:sldMk cId="756426280" sldId="368"/>
            <ac:spMk id="28" creationId="{F3DDFA77-7E29-CCEB-FCE0-D7587C648FD7}"/>
          </ac:spMkLst>
        </pc:spChg>
        <pc:spChg chg="del mod">
          <ac:chgData name="Zeinab Gholampour Dadaei" userId="dc498e58-20ed-4921-a8bb-d4c4fb25b896" providerId="ADAL" clId="{BD5C3ACD-8490-4F88-9B3B-82AA8B6C6134}" dt="2023-12-13T22:42:19.770" v="3493" actId="478"/>
          <ac:spMkLst>
            <pc:docMk/>
            <pc:sldMk cId="756426280" sldId="368"/>
            <ac:spMk id="30" creationId="{9575CF4B-D0B4-1955-CDAA-1039D94C5D6F}"/>
          </ac:spMkLst>
        </pc:spChg>
        <pc:spChg chg="mod">
          <ac:chgData name="Zeinab Gholampour Dadaei" userId="dc498e58-20ed-4921-a8bb-d4c4fb25b896" providerId="ADAL" clId="{BD5C3ACD-8490-4F88-9B3B-82AA8B6C6134}" dt="2023-12-13T22:39:44.394" v="3470" actId="14100"/>
          <ac:spMkLst>
            <pc:docMk/>
            <pc:sldMk cId="756426280" sldId="368"/>
            <ac:spMk id="31" creationId="{AE9A5324-2597-A78E-4DD7-6DDF5AB015D6}"/>
          </ac:spMkLst>
        </pc:spChg>
      </pc:sldChg>
      <pc:sldChg chg="add del">
        <pc:chgData name="Zeinab Gholampour Dadaei" userId="dc498e58-20ed-4921-a8bb-d4c4fb25b896" providerId="ADAL" clId="{BD5C3ACD-8490-4F88-9B3B-82AA8B6C6134}" dt="2023-12-13T22:20:23.018" v="3170" actId="47"/>
        <pc:sldMkLst>
          <pc:docMk/>
          <pc:sldMk cId="2082352058" sldId="368"/>
        </pc:sldMkLst>
      </pc:sldChg>
      <pc:sldChg chg="add del">
        <pc:chgData name="Zeinab Gholampour Dadaei" userId="dc498e58-20ed-4921-a8bb-d4c4fb25b896" providerId="ADAL" clId="{BD5C3ACD-8490-4F88-9B3B-82AA8B6C6134}" dt="2023-12-13T22:20:19.003" v="3168" actId="47"/>
        <pc:sldMkLst>
          <pc:docMk/>
          <pc:sldMk cId="4217065808" sldId="368"/>
        </pc:sldMkLst>
      </pc:sldChg>
      <pc:sldChg chg="addSp delSp modSp add mod ord modNotesTx">
        <pc:chgData name="Zeinab Gholampour Dadaei" userId="dc498e58-20ed-4921-a8bb-d4c4fb25b896" providerId="ADAL" clId="{BD5C3ACD-8490-4F88-9B3B-82AA8B6C6134}" dt="2023-12-21T08:28:03.451" v="8152"/>
        <pc:sldMkLst>
          <pc:docMk/>
          <pc:sldMk cId="3993913828" sldId="369"/>
        </pc:sldMkLst>
        <pc:spChg chg="mod">
          <ac:chgData name="Zeinab Gholampour Dadaei" userId="dc498e58-20ed-4921-a8bb-d4c4fb25b896" providerId="ADAL" clId="{BD5C3ACD-8490-4F88-9B3B-82AA8B6C6134}" dt="2023-12-13T22:31:21.141" v="3322" actId="20577"/>
          <ac:spMkLst>
            <pc:docMk/>
            <pc:sldMk cId="3993913828" sldId="369"/>
            <ac:spMk id="2" creationId="{7F7559A1-10A6-10D8-199B-0377EA2D09BA}"/>
          </ac:spMkLst>
        </pc:spChg>
        <pc:spChg chg="del">
          <ac:chgData name="Zeinab Gholampour Dadaei" userId="dc498e58-20ed-4921-a8bb-d4c4fb25b896" providerId="ADAL" clId="{BD5C3ACD-8490-4F88-9B3B-82AA8B6C6134}" dt="2023-12-13T22:47:23.700" v="3570" actId="478"/>
          <ac:spMkLst>
            <pc:docMk/>
            <pc:sldMk cId="3993913828" sldId="369"/>
            <ac:spMk id="4" creationId="{7F8CDBEE-37FF-4AAF-2E2C-FA73967EF69A}"/>
          </ac:spMkLst>
        </pc:spChg>
        <pc:spChg chg="mod">
          <ac:chgData name="Zeinab Gholampour Dadaei" userId="dc498e58-20ed-4921-a8bb-d4c4fb25b896" providerId="ADAL" clId="{BD5C3ACD-8490-4F88-9B3B-82AA8B6C6134}" dt="2023-12-13T22:39:57.048" v="3479" actId="20577"/>
          <ac:spMkLst>
            <pc:docMk/>
            <pc:sldMk cId="3993913828" sldId="369"/>
            <ac:spMk id="5" creationId="{A2EE6B0D-FA51-B0C6-ED43-3C8277D1F3F4}"/>
          </ac:spMkLst>
        </pc:spChg>
        <pc:spChg chg="mod">
          <ac:chgData name="Zeinab Gholampour Dadaei" userId="dc498e58-20ed-4921-a8bb-d4c4fb25b896" providerId="ADAL" clId="{BD5C3ACD-8490-4F88-9B3B-82AA8B6C6134}" dt="2023-12-13T22:31:47.931" v="3336"/>
          <ac:spMkLst>
            <pc:docMk/>
            <pc:sldMk cId="3993913828" sldId="369"/>
            <ac:spMk id="6" creationId="{D0960220-C832-DDA9-2E21-ABB5472E6AC9}"/>
          </ac:spMkLst>
        </pc:spChg>
        <pc:spChg chg="add del mod ord">
          <ac:chgData name="Zeinab Gholampour Dadaei" userId="dc498e58-20ed-4921-a8bb-d4c4fb25b896" providerId="ADAL" clId="{BD5C3ACD-8490-4F88-9B3B-82AA8B6C6134}" dt="2023-12-13T22:45:18.015" v="3514" actId="478"/>
          <ac:spMkLst>
            <pc:docMk/>
            <pc:sldMk cId="3993913828" sldId="369"/>
            <ac:spMk id="16" creationId="{0B952DC8-7299-4B41-B907-322E7062889B}"/>
          </ac:spMkLst>
        </pc:spChg>
        <pc:spChg chg="add mod ord">
          <ac:chgData name="Zeinab Gholampour Dadaei" userId="dc498e58-20ed-4921-a8bb-d4c4fb25b896" providerId="ADAL" clId="{BD5C3ACD-8490-4F88-9B3B-82AA8B6C6134}" dt="2023-12-13T22:45:21.536" v="3516" actId="167"/>
          <ac:spMkLst>
            <pc:docMk/>
            <pc:sldMk cId="3993913828" sldId="369"/>
            <ac:spMk id="17" creationId="{41C2F837-C2B7-DCAA-FF03-650E71F9EE75}"/>
          </ac:spMkLst>
        </pc:spChg>
        <pc:spChg chg="add mod">
          <ac:chgData name="Zeinab Gholampour Dadaei" userId="dc498e58-20ed-4921-a8bb-d4c4fb25b896" providerId="ADAL" clId="{BD5C3ACD-8490-4F88-9B3B-82AA8B6C6134}" dt="2023-12-13T22:47:24.634" v="3571"/>
          <ac:spMkLst>
            <pc:docMk/>
            <pc:sldMk cId="3993913828" sldId="369"/>
            <ac:spMk id="18" creationId="{B1ACFB3F-008E-EF72-7212-0A997F7CD7E2}"/>
          </ac:spMkLst>
        </pc:spChg>
        <pc:spChg chg="mod">
          <ac:chgData name="Zeinab Gholampour Dadaei" userId="dc498e58-20ed-4921-a8bb-d4c4fb25b896" providerId="ADAL" clId="{BD5C3ACD-8490-4F88-9B3B-82AA8B6C6134}" dt="2023-12-13T22:37:05.242" v="3435" actId="20577"/>
          <ac:spMkLst>
            <pc:docMk/>
            <pc:sldMk cId="3993913828" sldId="369"/>
            <ac:spMk id="28" creationId="{F3DDFA77-7E29-CCEB-FCE0-D7587C648FD7}"/>
          </ac:spMkLst>
        </pc:spChg>
        <pc:spChg chg="mod">
          <ac:chgData name="Zeinab Gholampour Dadaei" userId="dc498e58-20ed-4921-a8bb-d4c4fb25b896" providerId="ADAL" clId="{BD5C3ACD-8490-4F88-9B3B-82AA8B6C6134}" dt="2023-12-13T22:42:57.316" v="3495" actId="207"/>
          <ac:spMkLst>
            <pc:docMk/>
            <pc:sldMk cId="3993913828" sldId="369"/>
            <ac:spMk id="30" creationId="{9575CF4B-D0B4-1955-CDAA-1039D94C5D6F}"/>
          </ac:spMkLst>
        </pc:spChg>
        <pc:spChg chg="mod">
          <ac:chgData name="Zeinab Gholampour Dadaei" userId="dc498e58-20ed-4921-a8bb-d4c4fb25b896" providerId="ADAL" clId="{BD5C3ACD-8490-4F88-9B3B-82AA8B6C6134}" dt="2023-12-13T22:43:05.350" v="3496" actId="207"/>
          <ac:spMkLst>
            <pc:docMk/>
            <pc:sldMk cId="3993913828" sldId="369"/>
            <ac:spMk id="31" creationId="{AE9A5324-2597-A78E-4DD7-6DDF5AB015D6}"/>
          </ac:spMkLst>
        </pc:spChg>
        <pc:grpChg chg="add mod">
          <ac:chgData name="Zeinab Gholampour Dadaei" userId="dc498e58-20ed-4921-a8bb-d4c4fb25b896" providerId="ADAL" clId="{BD5C3ACD-8490-4F88-9B3B-82AA8B6C6134}" dt="2023-12-13T22:31:47.931" v="3336"/>
          <ac:grpSpMkLst>
            <pc:docMk/>
            <pc:sldMk cId="3993913828" sldId="369"/>
            <ac:grpSpMk id="3" creationId="{6B593FAB-AD50-0DAB-EEB4-10094AA63D0E}"/>
          </ac:grpSpMkLst>
        </pc:grpChg>
        <pc:grpChg chg="del">
          <ac:chgData name="Zeinab Gholampour Dadaei" userId="dc498e58-20ed-4921-a8bb-d4c4fb25b896" providerId="ADAL" clId="{BD5C3ACD-8490-4F88-9B3B-82AA8B6C6134}" dt="2023-12-13T22:31:47.385" v="3335" actId="478"/>
          <ac:grpSpMkLst>
            <pc:docMk/>
            <pc:sldMk cId="3993913828" sldId="369"/>
            <ac:grpSpMk id="32" creationId="{C88BC693-5275-0AE5-4A73-3C7EEEAAC435}"/>
          </ac:grpSpMkLst>
        </pc:grpChg>
        <pc:picChg chg="mod">
          <ac:chgData name="Zeinab Gholampour Dadaei" userId="dc498e58-20ed-4921-a8bb-d4c4fb25b896" providerId="ADAL" clId="{BD5C3ACD-8490-4F88-9B3B-82AA8B6C6134}" dt="2023-12-13T22:31:47.931" v="3336"/>
          <ac:picMkLst>
            <pc:docMk/>
            <pc:sldMk cId="3993913828" sldId="369"/>
            <ac:picMk id="10" creationId="{F9FB7DBE-3F3B-958E-8B8A-48D0CD61B019}"/>
          </ac:picMkLst>
        </pc:picChg>
        <pc:picChg chg="add mod">
          <ac:chgData name="Zeinab Gholampour Dadaei" userId="dc498e58-20ed-4921-a8bb-d4c4fb25b896" providerId="ADAL" clId="{BD5C3ACD-8490-4F88-9B3B-82AA8B6C6134}" dt="2023-12-13T22:45:45.574" v="3529" actId="1038"/>
          <ac:picMkLst>
            <pc:docMk/>
            <pc:sldMk cId="3993913828" sldId="369"/>
            <ac:picMk id="11" creationId="{C48BE3F1-3AB3-F1DD-0489-9613517BA0CE}"/>
          </ac:picMkLst>
        </pc:picChg>
        <pc:picChg chg="add del mod">
          <ac:chgData name="Zeinab Gholampour Dadaei" userId="dc498e58-20ed-4921-a8bb-d4c4fb25b896" providerId="ADAL" clId="{BD5C3ACD-8490-4F88-9B3B-82AA8B6C6134}" dt="2023-12-13T22:32:26.604" v="3354" actId="478"/>
          <ac:picMkLst>
            <pc:docMk/>
            <pc:sldMk cId="3993913828" sldId="369"/>
            <ac:picMk id="14" creationId="{5CA19017-D0CB-DC30-2F20-B878907A1C29}"/>
          </ac:picMkLst>
        </pc:picChg>
        <pc:picChg chg="del">
          <ac:chgData name="Zeinab Gholampour Dadaei" userId="dc498e58-20ed-4921-a8bb-d4c4fb25b896" providerId="ADAL" clId="{BD5C3ACD-8490-4F88-9B3B-82AA8B6C6134}" dt="2023-12-13T22:31:55.458" v="3337" actId="478"/>
          <ac:picMkLst>
            <pc:docMk/>
            <pc:sldMk cId="3993913828" sldId="369"/>
            <ac:picMk id="19" creationId="{B36634EF-2BD9-D46C-98BB-C0896E42F520}"/>
          </ac:picMkLst>
        </pc:picChg>
      </pc:sldChg>
      <pc:sldChg chg="addSp delSp modSp add del mod modNotesTx">
        <pc:chgData name="Zeinab Gholampour Dadaei" userId="dc498e58-20ed-4921-a8bb-d4c4fb25b896" providerId="ADAL" clId="{BD5C3ACD-8490-4F88-9B3B-82AA8B6C6134}" dt="2023-12-21T08:28:13.069" v="8153"/>
        <pc:sldMkLst>
          <pc:docMk/>
          <pc:sldMk cId="250816171" sldId="370"/>
        </pc:sldMkLst>
        <pc:spChg chg="mod">
          <ac:chgData name="Zeinab Gholampour Dadaei" userId="dc498e58-20ed-4921-a8bb-d4c4fb25b896" providerId="ADAL" clId="{BD5C3ACD-8490-4F88-9B3B-82AA8B6C6134}" dt="2023-12-13T22:33:02.257" v="3370" actId="14100"/>
          <ac:spMkLst>
            <pc:docMk/>
            <pc:sldMk cId="250816171" sldId="370"/>
            <ac:spMk id="2" creationId="{7F7559A1-10A6-10D8-199B-0377EA2D09BA}"/>
          </ac:spMkLst>
        </pc:spChg>
        <pc:spChg chg="del">
          <ac:chgData name="Zeinab Gholampour Dadaei" userId="dc498e58-20ed-4921-a8bb-d4c4fb25b896" providerId="ADAL" clId="{BD5C3ACD-8490-4F88-9B3B-82AA8B6C6134}" dt="2023-12-13T22:47:28.937" v="3572" actId="478"/>
          <ac:spMkLst>
            <pc:docMk/>
            <pc:sldMk cId="250816171" sldId="370"/>
            <ac:spMk id="4" creationId="{7F8CDBEE-37FF-4AAF-2E2C-FA73967EF69A}"/>
          </ac:spMkLst>
        </pc:spChg>
        <pc:spChg chg="mod">
          <ac:chgData name="Zeinab Gholampour Dadaei" userId="dc498e58-20ed-4921-a8bb-d4c4fb25b896" providerId="ADAL" clId="{BD5C3ACD-8490-4F88-9B3B-82AA8B6C6134}" dt="2023-12-13T22:43:17.080" v="3497" actId="207"/>
          <ac:spMkLst>
            <pc:docMk/>
            <pc:sldMk cId="250816171" sldId="370"/>
            <ac:spMk id="5" creationId="{A2EE6B0D-FA51-B0C6-ED43-3C8277D1F3F4}"/>
          </ac:spMkLst>
        </pc:spChg>
        <pc:spChg chg="mod">
          <ac:chgData name="Zeinab Gholampour Dadaei" userId="dc498e58-20ed-4921-a8bb-d4c4fb25b896" providerId="ADAL" clId="{BD5C3ACD-8490-4F88-9B3B-82AA8B6C6134}" dt="2023-12-13T22:34:17.026" v="3411"/>
          <ac:spMkLst>
            <pc:docMk/>
            <pc:sldMk cId="250816171" sldId="370"/>
            <ac:spMk id="16" creationId="{27A683AC-43B6-4EFB-649F-FDBA6A12BF6B}"/>
          </ac:spMkLst>
        </pc:spChg>
        <pc:spChg chg="add mod ord">
          <ac:chgData name="Zeinab Gholampour Dadaei" userId="dc498e58-20ed-4921-a8bb-d4c4fb25b896" providerId="ADAL" clId="{BD5C3ACD-8490-4F88-9B3B-82AA8B6C6134}" dt="2023-12-13T22:45:31.911" v="3518" actId="167"/>
          <ac:spMkLst>
            <pc:docMk/>
            <pc:sldMk cId="250816171" sldId="370"/>
            <ac:spMk id="18" creationId="{22A7BF87-4B43-2037-EF44-5CEDC082705F}"/>
          </ac:spMkLst>
        </pc:spChg>
        <pc:spChg chg="add mod">
          <ac:chgData name="Zeinab Gholampour Dadaei" userId="dc498e58-20ed-4921-a8bb-d4c4fb25b896" providerId="ADAL" clId="{BD5C3ACD-8490-4F88-9B3B-82AA8B6C6134}" dt="2023-12-13T22:47:29.444" v="3573"/>
          <ac:spMkLst>
            <pc:docMk/>
            <pc:sldMk cId="250816171" sldId="370"/>
            <ac:spMk id="19" creationId="{C3921BE6-D723-84EC-B2FD-27CDD0D5ADE2}"/>
          </ac:spMkLst>
        </pc:spChg>
        <pc:spChg chg="mod">
          <ac:chgData name="Zeinab Gholampour Dadaei" userId="dc498e58-20ed-4921-a8bb-d4c4fb25b896" providerId="ADAL" clId="{BD5C3ACD-8490-4F88-9B3B-82AA8B6C6134}" dt="2023-12-13T22:41:00.791" v="3485" actId="20577"/>
          <ac:spMkLst>
            <pc:docMk/>
            <pc:sldMk cId="250816171" sldId="370"/>
            <ac:spMk id="28" creationId="{F3DDFA77-7E29-CCEB-FCE0-D7587C648FD7}"/>
          </ac:spMkLst>
        </pc:spChg>
        <pc:spChg chg="mod">
          <ac:chgData name="Zeinab Gholampour Dadaei" userId="dc498e58-20ed-4921-a8bb-d4c4fb25b896" providerId="ADAL" clId="{BD5C3ACD-8490-4F88-9B3B-82AA8B6C6134}" dt="2023-12-13T22:41:45.493" v="3490" actId="20577"/>
          <ac:spMkLst>
            <pc:docMk/>
            <pc:sldMk cId="250816171" sldId="370"/>
            <ac:spMk id="30" creationId="{9575CF4B-D0B4-1955-CDAA-1039D94C5D6F}"/>
          </ac:spMkLst>
        </pc:spChg>
        <pc:spChg chg="del mod">
          <ac:chgData name="Zeinab Gholampour Dadaei" userId="dc498e58-20ed-4921-a8bb-d4c4fb25b896" providerId="ADAL" clId="{BD5C3ACD-8490-4F88-9B3B-82AA8B6C6134}" dt="2023-12-13T22:42:15.194" v="3492" actId="478"/>
          <ac:spMkLst>
            <pc:docMk/>
            <pc:sldMk cId="250816171" sldId="370"/>
            <ac:spMk id="31" creationId="{AE9A5324-2597-A78E-4DD7-6DDF5AB015D6}"/>
          </ac:spMkLst>
        </pc:spChg>
        <pc:grpChg chg="del">
          <ac:chgData name="Zeinab Gholampour Dadaei" userId="dc498e58-20ed-4921-a8bb-d4c4fb25b896" providerId="ADAL" clId="{BD5C3ACD-8490-4F88-9B3B-82AA8B6C6134}" dt="2023-12-13T22:34:11.322" v="3410" actId="478"/>
          <ac:grpSpMkLst>
            <pc:docMk/>
            <pc:sldMk cId="250816171" sldId="370"/>
            <ac:grpSpMk id="3" creationId="{6B593FAB-AD50-0DAB-EEB4-10094AA63D0E}"/>
          </ac:grpSpMkLst>
        </pc:grpChg>
        <pc:grpChg chg="add mod">
          <ac:chgData name="Zeinab Gholampour Dadaei" userId="dc498e58-20ed-4921-a8bb-d4c4fb25b896" providerId="ADAL" clId="{BD5C3ACD-8490-4F88-9B3B-82AA8B6C6134}" dt="2023-12-13T22:34:17.026" v="3411"/>
          <ac:grpSpMkLst>
            <pc:docMk/>
            <pc:sldMk cId="250816171" sldId="370"/>
            <ac:grpSpMk id="14" creationId="{1F61B59D-EFE5-471A-9300-0DB6627B1E17}"/>
          </ac:grpSpMkLst>
        </pc:grpChg>
        <pc:picChg chg="add mod">
          <ac:chgData name="Zeinab Gholampour Dadaei" userId="dc498e58-20ed-4921-a8bb-d4c4fb25b896" providerId="ADAL" clId="{BD5C3ACD-8490-4F88-9B3B-82AA8B6C6134}" dt="2023-12-13T22:45:50.793" v="3530" actId="1038"/>
          <ac:picMkLst>
            <pc:docMk/>
            <pc:sldMk cId="250816171" sldId="370"/>
            <ac:picMk id="7" creationId="{4D81041D-61EB-8470-2C09-C69319950F24}"/>
          </ac:picMkLst>
        </pc:picChg>
        <pc:picChg chg="del">
          <ac:chgData name="Zeinab Gholampour Dadaei" userId="dc498e58-20ed-4921-a8bb-d4c4fb25b896" providerId="ADAL" clId="{BD5C3ACD-8490-4F88-9B3B-82AA8B6C6134}" dt="2023-12-13T22:34:02.196" v="3408" actId="478"/>
          <ac:picMkLst>
            <pc:docMk/>
            <pc:sldMk cId="250816171" sldId="370"/>
            <ac:picMk id="11" creationId="{C48BE3F1-3AB3-F1DD-0489-9613517BA0CE}"/>
          </ac:picMkLst>
        </pc:picChg>
        <pc:picChg chg="mod">
          <ac:chgData name="Zeinab Gholampour Dadaei" userId="dc498e58-20ed-4921-a8bb-d4c4fb25b896" providerId="ADAL" clId="{BD5C3ACD-8490-4F88-9B3B-82AA8B6C6134}" dt="2023-12-13T22:34:17.026" v="3411"/>
          <ac:picMkLst>
            <pc:docMk/>
            <pc:sldMk cId="250816171" sldId="370"/>
            <ac:picMk id="17" creationId="{E5A10D3F-3DAD-1B8A-D981-19DF5DC040C8}"/>
          </ac:picMkLst>
        </pc:picChg>
      </pc:sldChg>
      <pc:sldChg chg="addSp delSp modSp add del mod">
        <pc:chgData name="Zeinab Gholampour Dadaei" userId="dc498e58-20ed-4921-a8bb-d4c4fb25b896" providerId="ADAL" clId="{BD5C3ACD-8490-4F88-9B3B-82AA8B6C6134}" dt="2023-12-14T10:16:32.734" v="4883" actId="47"/>
        <pc:sldMkLst>
          <pc:docMk/>
          <pc:sldMk cId="661254267" sldId="371"/>
        </pc:sldMkLst>
        <pc:picChg chg="add del mod">
          <ac:chgData name="Zeinab Gholampour Dadaei" userId="dc498e58-20ed-4921-a8bb-d4c4fb25b896" providerId="ADAL" clId="{BD5C3ACD-8490-4F88-9B3B-82AA8B6C6134}" dt="2023-12-14T09:17:55.300" v="3637" actId="478"/>
          <ac:picMkLst>
            <pc:docMk/>
            <pc:sldMk cId="661254267" sldId="371"/>
            <ac:picMk id="4" creationId="{7C25F8A6-F15A-A764-F6E0-B00EA2F8D4C8}"/>
          </ac:picMkLst>
        </pc:picChg>
        <pc:picChg chg="mod">
          <ac:chgData name="Zeinab Gholampour Dadaei" userId="dc498e58-20ed-4921-a8bb-d4c4fb25b896" providerId="ADAL" clId="{BD5C3ACD-8490-4F88-9B3B-82AA8B6C6134}" dt="2023-12-14T09:17:51.640" v="3635" actId="1076"/>
          <ac:picMkLst>
            <pc:docMk/>
            <pc:sldMk cId="661254267" sldId="371"/>
            <ac:picMk id="9" creationId="{E087D3EF-DB13-32BD-A018-872E88260A30}"/>
          </ac:picMkLst>
        </pc:picChg>
        <pc:picChg chg="mod">
          <ac:chgData name="Zeinab Gholampour Dadaei" userId="dc498e58-20ed-4921-a8bb-d4c4fb25b896" providerId="ADAL" clId="{BD5C3ACD-8490-4F88-9B3B-82AA8B6C6134}" dt="2023-12-14T09:17:46.176" v="3633" actId="1076"/>
          <ac:picMkLst>
            <pc:docMk/>
            <pc:sldMk cId="661254267" sldId="371"/>
            <ac:picMk id="11" creationId="{827725E5-4B3D-A7A5-6E4C-4236AAD3E113}"/>
          </ac:picMkLst>
        </pc:picChg>
        <pc:picChg chg="mod">
          <ac:chgData name="Zeinab Gholampour Dadaei" userId="dc498e58-20ed-4921-a8bb-d4c4fb25b896" providerId="ADAL" clId="{BD5C3ACD-8490-4F88-9B3B-82AA8B6C6134}" dt="2023-12-14T09:17:49.104" v="3634" actId="1076"/>
          <ac:picMkLst>
            <pc:docMk/>
            <pc:sldMk cId="661254267" sldId="371"/>
            <ac:picMk id="12" creationId="{AE9BB2BD-3CF5-7083-E62F-D8D41223DE87}"/>
          </ac:picMkLst>
        </pc:picChg>
      </pc:sldChg>
      <pc:sldChg chg="modSp add del mod">
        <pc:chgData name="Zeinab Gholampour Dadaei" userId="dc498e58-20ed-4921-a8bb-d4c4fb25b896" providerId="ADAL" clId="{BD5C3ACD-8490-4F88-9B3B-82AA8B6C6134}" dt="2023-12-14T10:16:32.734" v="4883" actId="47"/>
        <pc:sldMkLst>
          <pc:docMk/>
          <pc:sldMk cId="3021975330" sldId="372"/>
        </pc:sldMkLst>
        <pc:picChg chg="mod">
          <ac:chgData name="Zeinab Gholampour Dadaei" userId="dc498e58-20ed-4921-a8bb-d4c4fb25b896" providerId="ADAL" clId="{BD5C3ACD-8490-4F88-9B3B-82AA8B6C6134}" dt="2023-12-14T09:18:07.711" v="3641" actId="1076"/>
          <ac:picMkLst>
            <pc:docMk/>
            <pc:sldMk cId="3021975330" sldId="372"/>
            <ac:picMk id="9" creationId="{E087D3EF-DB13-32BD-A018-872E88260A30}"/>
          </ac:picMkLst>
        </pc:picChg>
        <pc:picChg chg="mod">
          <ac:chgData name="Zeinab Gholampour Dadaei" userId="dc498e58-20ed-4921-a8bb-d4c4fb25b896" providerId="ADAL" clId="{BD5C3ACD-8490-4F88-9B3B-82AA8B6C6134}" dt="2023-12-14T09:18:10.968" v="3642" actId="1076"/>
          <ac:picMkLst>
            <pc:docMk/>
            <pc:sldMk cId="3021975330" sldId="372"/>
            <ac:picMk id="11" creationId="{827725E5-4B3D-A7A5-6E4C-4236AAD3E113}"/>
          </ac:picMkLst>
        </pc:picChg>
        <pc:picChg chg="mod">
          <ac:chgData name="Zeinab Gholampour Dadaei" userId="dc498e58-20ed-4921-a8bb-d4c4fb25b896" providerId="ADAL" clId="{BD5C3ACD-8490-4F88-9B3B-82AA8B6C6134}" dt="2023-12-14T09:18:05.119" v="3640" actId="1076"/>
          <ac:picMkLst>
            <pc:docMk/>
            <pc:sldMk cId="3021975330" sldId="372"/>
            <ac:picMk id="12" creationId="{AE9BB2BD-3CF5-7083-E62F-D8D41223DE87}"/>
          </ac:picMkLst>
        </pc:picChg>
      </pc:sldChg>
      <pc:sldChg chg="addSp delSp modSp add del mod modTransition">
        <pc:chgData name="Zeinab Gholampour Dadaei" userId="dc498e58-20ed-4921-a8bb-d4c4fb25b896" providerId="ADAL" clId="{BD5C3ACD-8490-4F88-9B3B-82AA8B6C6134}" dt="2023-12-14T10:25:33.896" v="5110" actId="47"/>
        <pc:sldMkLst>
          <pc:docMk/>
          <pc:sldMk cId="2304889954" sldId="373"/>
        </pc:sldMkLst>
        <pc:spChg chg="mod topLvl">
          <ac:chgData name="Zeinab Gholampour Dadaei" userId="dc498e58-20ed-4921-a8bb-d4c4fb25b896" providerId="ADAL" clId="{BD5C3ACD-8490-4F88-9B3B-82AA8B6C6134}" dt="2023-12-14T10:22:36.568" v="5077" actId="164"/>
          <ac:spMkLst>
            <pc:docMk/>
            <pc:sldMk cId="2304889954" sldId="373"/>
            <ac:spMk id="2" creationId="{E4EB26A7-294B-220E-76C9-1B8F7F71392A}"/>
          </ac:spMkLst>
        </pc:spChg>
        <pc:spChg chg="mod topLvl">
          <ac:chgData name="Zeinab Gholampour Dadaei" userId="dc498e58-20ed-4921-a8bb-d4c4fb25b896" providerId="ADAL" clId="{BD5C3ACD-8490-4F88-9B3B-82AA8B6C6134}" dt="2023-12-14T10:22:39.127" v="5078" actId="164"/>
          <ac:spMkLst>
            <pc:docMk/>
            <pc:sldMk cId="2304889954" sldId="373"/>
            <ac:spMk id="3" creationId="{0A033062-B6AA-E486-769F-E539D8318A22}"/>
          </ac:spMkLst>
        </pc:spChg>
        <pc:spChg chg="add mod ord topLvl">
          <ac:chgData name="Zeinab Gholampour Dadaei" userId="dc498e58-20ed-4921-a8bb-d4c4fb25b896" providerId="ADAL" clId="{BD5C3ACD-8490-4F88-9B3B-82AA8B6C6134}" dt="2023-12-14T10:22:36.568" v="5077" actId="164"/>
          <ac:spMkLst>
            <pc:docMk/>
            <pc:sldMk cId="2304889954" sldId="373"/>
            <ac:spMk id="4" creationId="{3981658A-BF72-0E22-0D2D-B69A9F9A2D34}"/>
          </ac:spMkLst>
        </pc:spChg>
        <pc:spChg chg="mod topLvl">
          <ac:chgData name="Zeinab Gholampour Dadaei" userId="dc498e58-20ed-4921-a8bb-d4c4fb25b896" providerId="ADAL" clId="{BD5C3ACD-8490-4F88-9B3B-82AA8B6C6134}" dt="2023-12-14T10:22:41.995" v="5079" actId="164"/>
          <ac:spMkLst>
            <pc:docMk/>
            <pc:sldMk cId="2304889954" sldId="373"/>
            <ac:spMk id="7" creationId="{02ED497A-68E5-F3B5-75D3-7AFF1F12ADE0}"/>
          </ac:spMkLst>
        </pc:spChg>
        <pc:spChg chg="mod topLvl">
          <ac:chgData name="Zeinab Gholampour Dadaei" userId="dc498e58-20ed-4921-a8bb-d4c4fb25b896" providerId="ADAL" clId="{BD5C3ACD-8490-4F88-9B3B-82AA8B6C6134}" dt="2023-12-14T10:22:41.995" v="5079" actId="164"/>
          <ac:spMkLst>
            <pc:docMk/>
            <pc:sldMk cId="2304889954" sldId="373"/>
            <ac:spMk id="9" creationId="{F90C776B-3D80-7B12-D01D-5169ED76AB85}"/>
          </ac:spMkLst>
        </pc:spChg>
        <pc:spChg chg="mod topLvl">
          <ac:chgData name="Zeinab Gholampour Dadaei" userId="dc498e58-20ed-4921-a8bb-d4c4fb25b896" providerId="ADAL" clId="{BD5C3ACD-8490-4F88-9B3B-82AA8B6C6134}" dt="2023-12-14T10:22:41.995" v="5079" actId="164"/>
          <ac:spMkLst>
            <pc:docMk/>
            <pc:sldMk cId="2304889954" sldId="373"/>
            <ac:spMk id="11" creationId="{551CDE30-B0AC-2A9E-F991-41C977B9B445}"/>
          </ac:spMkLst>
        </pc:spChg>
        <pc:spChg chg="mod topLvl">
          <ac:chgData name="Zeinab Gholampour Dadaei" userId="dc498e58-20ed-4921-a8bb-d4c4fb25b896" providerId="ADAL" clId="{BD5C3ACD-8490-4F88-9B3B-82AA8B6C6134}" dt="2023-12-14T10:22:39.127" v="5078" actId="164"/>
          <ac:spMkLst>
            <pc:docMk/>
            <pc:sldMk cId="2304889954" sldId="373"/>
            <ac:spMk id="13" creationId="{C226B575-1420-E547-82D5-2685C778068F}"/>
          </ac:spMkLst>
        </pc:spChg>
        <pc:spChg chg="mod topLvl">
          <ac:chgData name="Zeinab Gholampour Dadaei" userId="dc498e58-20ed-4921-a8bb-d4c4fb25b896" providerId="ADAL" clId="{BD5C3ACD-8490-4F88-9B3B-82AA8B6C6134}" dt="2023-12-14T10:22:36.568" v="5077" actId="164"/>
          <ac:spMkLst>
            <pc:docMk/>
            <pc:sldMk cId="2304889954" sldId="373"/>
            <ac:spMk id="14" creationId="{57DB73C0-18E0-1FA7-A797-699C57379FC2}"/>
          </ac:spMkLst>
        </pc:spChg>
        <pc:spChg chg="del mod">
          <ac:chgData name="Zeinab Gholampour Dadaei" userId="dc498e58-20ed-4921-a8bb-d4c4fb25b896" providerId="ADAL" clId="{BD5C3ACD-8490-4F88-9B3B-82AA8B6C6134}" dt="2023-12-14T10:11:38.342" v="4558" actId="478"/>
          <ac:spMkLst>
            <pc:docMk/>
            <pc:sldMk cId="2304889954" sldId="373"/>
            <ac:spMk id="15" creationId="{03133FE7-A84C-8953-E7F7-94BB3AB91E0B}"/>
          </ac:spMkLst>
        </pc:spChg>
        <pc:spChg chg="mod">
          <ac:chgData name="Zeinab Gholampour Dadaei" userId="dc498e58-20ed-4921-a8bb-d4c4fb25b896" providerId="ADAL" clId="{BD5C3ACD-8490-4F88-9B3B-82AA8B6C6134}" dt="2023-12-14T10:20:36.513" v="4890" actId="165"/>
          <ac:spMkLst>
            <pc:docMk/>
            <pc:sldMk cId="2304889954" sldId="373"/>
            <ac:spMk id="20" creationId="{82128A3E-43AF-2546-AABD-78A8F8ABF482}"/>
          </ac:spMkLst>
        </pc:spChg>
        <pc:spChg chg="mod">
          <ac:chgData name="Zeinab Gholampour Dadaei" userId="dc498e58-20ed-4921-a8bb-d4c4fb25b896" providerId="ADAL" clId="{BD5C3ACD-8490-4F88-9B3B-82AA8B6C6134}" dt="2023-12-14T10:20:41.931" v="4893" actId="165"/>
          <ac:spMkLst>
            <pc:docMk/>
            <pc:sldMk cId="2304889954" sldId="373"/>
            <ac:spMk id="21" creationId="{0B4BF0BF-FBA6-9F4B-2B2E-81E233119F4B}"/>
          </ac:spMkLst>
        </pc:spChg>
        <pc:spChg chg="mod">
          <ac:chgData name="Zeinab Gholampour Dadaei" userId="dc498e58-20ed-4921-a8bb-d4c4fb25b896" providerId="ADAL" clId="{BD5C3ACD-8490-4F88-9B3B-82AA8B6C6134}" dt="2023-12-14T10:20:41.931" v="4893" actId="165"/>
          <ac:spMkLst>
            <pc:docMk/>
            <pc:sldMk cId="2304889954" sldId="373"/>
            <ac:spMk id="22" creationId="{F1CC1C92-E989-FEAC-EC1D-84EEBA9E3EBD}"/>
          </ac:spMkLst>
        </pc:spChg>
        <pc:spChg chg="mod">
          <ac:chgData name="Zeinab Gholampour Dadaei" userId="dc498e58-20ed-4921-a8bb-d4c4fb25b896" providerId="ADAL" clId="{BD5C3ACD-8490-4F88-9B3B-82AA8B6C6134}" dt="2023-12-14T10:20:41.931" v="4893" actId="165"/>
          <ac:spMkLst>
            <pc:docMk/>
            <pc:sldMk cId="2304889954" sldId="373"/>
            <ac:spMk id="23" creationId="{F6FC3802-08A6-2918-AD58-BBBDBF63AFD6}"/>
          </ac:spMkLst>
        </pc:spChg>
        <pc:spChg chg="mod">
          <ac:chgData name="Zeinab Gholampour Dadaei" userId="dc498e58-20ed-4921-a8bb-d4c4fb25b896" providerId="ADAL" clId="{BD5C3ACD-8490-4F88-9B3B-82AA8B6C6134}" dt="2023-12-14T10:20:36.513" v="4890" actId="165"/>
          <ac:spMkLst>
            <pc:docMk/>
            <pc:sldMk cId="2304889954" sldId="373"/>
            <ac:spMk id="24" creationId="{AC3CD437-595F-572C-680D-858651B2755C}"/>
          </ac:spMkLst>
        </pc:spChg>
        <pc:spChg chg="mod">
          <ac:chgData name="Zeinab Gholampour Dadaei" userId="dc498e58-20ed-4921-a8bb-d4c4fb25b896" providerId="ADAL" clId="{BD5C3ACD-8490-4F88-9B3B-82AA8B6C6134}" dt="2023-12-14T10:20:36.513" v="4890" actId="165"/>
          <ac:spMkLst>
            <pc:docMk/>
            <pc:sldMk cId="2304889954" sldId="373"/>
            <ac:spMk id="26" creationId="{E9067B1C-5ED6-671D-6D66-C1E69DBEDD9B}"/>
          </ac:spMkLst>
        </pc:spChg>
        <pc:spChg chg="mod">
          <ac:chgData name="Zeinab Gholampour Dadaei" userId="dc498e58-20ed-4921-a8bb-d4c4fb25b896" providerId="ADAL" clId="{BD5C3ACD-8490-4F88-9B3B-82AA8B6C6134}" dt="2023-12-14T10:20:41.931" v="4893" actId="165"/>
          <ac:spMkLst>
            <pc:docMk/>
            <pc:sldMk cId="2304889954" sldId="373"/>
            <ac:spMk id="31" creationId="{2AEDF609-2FA1-8E8B-DE58-09948BA73EA3}"/>
          </ac:spMkLst>
        </pc:spChg>
        <pc:spChg chg="mod">
          <ac:chgData name="Zeinab Gholampour Dadaei" userId="dc498e58-20ed-4921-a8bb-d4c4fb25b896" providerId="ADAL" clId="{BD5C3ACD-8490-4F88-9B3B-82AA8B6C6134}" dt="2023-12-14T10:20:38.312" v="4891" actId="165"/>
          <ac:spMkLst>
            <pc:docMk/>
            <pc:sldMk cId="2304889954" sldId="373"/>
            <ac:spMk id="35" creationId="{40D20041-DFE1-55CF-4B43-28C14D0C6430}"/>
          </ac:spMkLst>
        </pc:spChg>
        <pc:spChg chg="mod">
          <ac:chgData name="Zeinab Gholampour Dadaei" userId="dc498e58-20ed-4921-a8bb-d4c4fb25b896" providerId="ADAL" clId="{BD5C3ACD-8490-4F88-9B3B-82AA8B6C6134}" dt="2023-12-14T10:20:38.312" v="4891" actId="165"/>
          <ac:spMkLst>
            <pc:docMk/>
            <pc:sldMk cId="2304889954" sldId="373"/>
            <ac:spMk id="36" creationId="{E18C572C-A9BD-E06E-BA9A-AC060DA551AE}"/>
          </ac:spMkLst>
        </pc:spChg>
        <pc:spChg chg="mod topLvl">
          <ac:chgData name="Zeinab Gholampour Dadaei" userId="dc498e58-20ed-4921-a8bb-d4c4fb25b896" providerId="ADAL" clId="{BD5C3ACD-8490-4F88-9B3B-82AA8B6C6134}" dt="2023-12-14T10:22:39.127" v="5078" actId="164"/>
          <ac:spMkLst>
            <pc:docMk/>
            <pc:sldMk cId="2304889954" sldId="373"/>
            <ac:spMk id="37" creationId="{E504C5C0-DF05-097E-F48B-F3FF924E9A87}"/>
          </ac:spMkLst>
        </pc:spChg>
        <pc:spChg chg="mod">
          <ac:chgData name="Zeinab Gholampour Dadaei" userId="dc498e58-20ed-4921-a8bb-d4c4fb25b896" providerId="ADAL" clId="{BD5C3ACD-8490-4F88-9B3B-82AA8B6C6134}" dt="2023-12-14T10:20:38.312" v="4891" actId="165"/>
          <ac:spMkLst>
            <pc:docMk/>
            <pc:sldMk cId="2304889954" sldId="373"/>
            <ac:spMk id="39" creationId="{E2B57CA4-6440-091D-923F-14EF05D6700C}"/>
          </ac:spMkLst>
        </pc:spChg>
        <pc:spChg chg="del mod">
          <ac:chgData name="Zeinab Gholampour Dadaei" userId="dc498e58-20ed-4921-a8bb-d4c4fb25b896" providerId="ADAL" clId="{BD5C3ACD-8490-4F88-9B3B-82AA8B6C6134}" dt="2023-12-14T10:08:50.728" v="4441" actId="478"/>
          <ac:spMkLst>
            <pc:docMk/>
            <pc:sldMk cId="2304889954" sldId="373"/>
            <ac:spMk id="40" creationId="{9506333B-853E-5ED4-24AE-E7826A29A9A3}"/>
          </ac:spMkLst>
        </pc:spChg>
        <pc:spChg chg="mod">
          <ac:chgData name="Zeinab Gholampour Dadaei" userId="dc498e58-20ed-4921-a8bb-d4c4fb25b896" providerId="ADAL" clId="{BD5C3ACD-8490-4F88-9B3B-82AA8B6C6134}" dt="2023-12-14T10:20:38.312" v="4891" actId="165"/>
          <ac:spMkLst>
            <pc:docMk/>
            <pc:sldMk cId="2304889954" sldId="373"/>
            <ac:spMk id="41" creationId="{5CBAC350-2E78-ED35-7E9A-0FE96B22047D}"/>
          </ac:spMkLst>
        </pc:spChg>
        <pc:spChg chg="mod">
          <ac:chgData name="Zeinab Gholampour Dadaei" userId="dc498e58-20ed-4921-a8bb-d4c4fb25b896" providerId="ADAL" clId="{BD5C3ACD-8490-4F88-9B3B-82AA8B6C6134}" dt="2023-12-14T10:10:19.823" v="4550" actId="207"/>
          <ac:spMkLst>
            <pc:docMk/>
            <pc:sldMk cId="2304889954" sldId="373"/>
            <ac:spMk id="43" creationId="{A51F72C5-4750-C732-0902-99B291B9EE67}"/>
          </ac:spMkLst>
        </pc:spChg>
        <pc:spChg chg="mod topLvl">
          <ac:chgData name="Zeinab Gholampour Dadaei" userId="dc498e58-20ed-4921-a8bb-d4c4fb25b896" providerId="ADAL" clId="{BD5C3ACD-8490-4F88-9B3B-82AA8B6C6134}" dt="2023-12-14T10:20:38.312" v="4891" actId="165"/>
          <ac:spMkLst>
            <pc:docMk/>
            <pc:sldMk cId="2304889954" sldId="373"/>
            <ac:spMk id="46" creationId="{B93C586E-B28A-4AEE-DFD9-66D48C908D0A}"/>
          </ac:spMkLst>
        </pc:spChg>
        <pc:spChg chg="add del mod topLvl">
          <ac:chgData name="Zeinab Gholampour Dadaei" userId="dc498e58-20ed-4921-a8bb-d4c4fb25b896" providerId="ADAL" clId="{BD5C3ACD-8490-4F88-9B3B-82AA8B6C6134}" dt="2023-12-14T10:20:38.312" v="4891" actId="165"/>
          <ac:spMkLst>
            <pc:docMk/>
            <pc:sldMk cId="2304889954" sldId="373"/>
            <ac:spMk id="47" creationId="{C8825961-29BB-0D8C-4350-51A6ACEA705C}"/>
          </ac:spMkLst>
        </pc:spChg>
        <pc:spChg chg="mod">
          <ac:chgData name="Zeinab Gholampour Dadaei" userId="dc498e58-20ed-4921-a8bb-d4c4fb25b896" providerId="ADAL" clId="{BD5C3ACD-8490-4F88-9B3B-82AA8B6C6134}" dt="2023-12-14T10:10:50.028" v="4555" actId="207"/>
          <ac:spMkLst>
            <pc:docMk/>
            <pc:sldMk cId="2304889954" sldId="373"/>
            <ac:spMk id="49" creationId="{DEAB8C9D-C751-4C12-ED13-4C16C214B1D7}"/>
          </ac:spMkLst>
        </pc:spChg>
        <pc:spChg chg="mod">
          <ac:chgData name="Zeinab Gholampour Dadaei" userId="dc498e58-20ed-4921-a8bb-d4c4fb25b896" providerId="ADAL" clId="{BD5C3ACD-8490-4F88-9B3B-82AA8B6C6134}" dt="2023-12-14T10:10:56.293" v="4556" actId="207"/>
          <ac:spMkLst>
            <pc:docMk/>
            <pc:sldMk cId="2304889954" sldId="373"/>
            <ac:spMk id="50" creationId="{1AAD8A79-0A84-43AB-A2EE-8CA925BBA238}"/>
          </ac:spMkLst>
        </pc:spChg>
        <pc:spChg chg="del mod">
          <ac:chgData name="Zeinab Gholampour Dadaei" userId="dc498e58-20ed-4921-a8bb-d4c4fb25b896" providerId="ADAL" clId="{BD5C3ACD-8490-4F88-9B3B-82AA8B6C6134}" dt="2023-12-14T10:11:38.342" v="4558" actId="478"/>
          <ac:spMkLst>
            <pc:docMk/>
            <pc:sldMk cId="2304889954" sldId="373"/>
            <ac:spMk id="58" creationId="{E9EE9417-E1A4-0F12-2DC1-8760058A108E}"/>
          </ac:spMkLst>
        </pc:spChg>
        <pc:grpChg chg="add del mod topLvl">
          <ac:chgData name="Zeinab Gholampour Dadaei" userId="dc498e58-20ed-4921-a8bb-d4c4fb25b896" providerId="ADAL" clId="{BD5C3ACD-8490-4F88-9B3B-82AA8B6C6134}" dt="2023-12-14T10:20:36.513" v="4890" actId="165"/>
          <ac:grpSpMkLst>
            <pc:docMk/>
            <pc:sldMk cId="2304889954" sldId="373"/>
            <ac:grpSpMk id="5" creationId="{91A39499-D75F-E038-F3A6-824688FFEF2B}"/>
          </ac:grpSpMkLst>
        </pc:grpChg>
        <pc:grpChg chg="add del mod topLvl">
          <ac:chgData name="Zeinab Gholampour Dadaei" userId="dc498e58-20ed-4921-a8bb-d4c4fb25b896" providerId="ADAL" clId="{BD5C3ACD-8490-4F88-9B3B-82AA8B6C6134}" dt="2023-12-14T10:20:41.931" v="4893" actId="165"/>
          <ac:grpSpMkLst>
            <pc:docMk/>
            <pc:sldMk cId="2304889954" sldId="373"/>
            <ac:grpSpMk id="6" creationId="{870A454D-E99A-BD81-8500-29F5D1943279}"/>
          </ac:grpSpMkLst>
        </pc:grpChg>
        <pc:grpChg chg="mod topLvl">
          <ac:chgData name="Zeinab Gholampour Dadaei" userId="dc498e58-20ed-4921-a8bb-d4c4fb25b896" providerId="ADAL" clId="{BD5C3ACD-8490-4F88-9B3B-82AA8B6C6134}" dt="2023-12-14T10:22:41.995" v="5079" actId="164"/>
          <ac:grpSpMkLst>
            <pc:docMk/>
            <pc:sldMk cId="2304889954" sldId="373"/>
            <ac:grpSpMk id="12" creationId="{2218F5A5-875A-E864-6CA4-8B9AC0CFDEFE}"/>
          </ac:grpSpMkLst>
        </pc:grpChg>
        <pc:grpChg chg="mod topLvl">
          <ac:chgData name="Zeinab Gholampour Dadaei" userId="dc498e58-20ed-4921-a8bb-d4c4fb25b896" providerId="ADAL" clId="{BD5C3ACD-8490-4F88-9B3B-82AA8B6C6134}" dt="2023-12-14T10:22:41.995" v="5079" actId="164"/>
          <ac:grpSpMkLst>
            <pc:docMk/>
            <pc:sldMk cId="2304889954" sldId="373"/>
            <ac:grpSpMk id="16" creationId="{1C82CC9B-8715-9124-9265-A8928CEEC50C}"/>
          </ac:grpSpMkLst>
        </pc:grpChg>
        <pc:grpChg chg="mod topLvl">
          <ac:chgData name="Zeinab Gholampour Dadaei" userId="dc498e58-20ed-4921-a8bb-d4c4fb25b896" providerId="ADAL" clId="{BD5C3ACD-8490-4F88-9B3B-82AA8B6C6134}" dt="2023-12-14T10:22:36.568" v="5077" actId="164"/>
          <ac:grpSpMkLst>
            <pc:docMk/>
            <pc:sldMk cId="2304889954" sldId="373"/>
            <ac:grpSpMk id="28" creationId="{0C9F1968-578C-98B5-C8CF-D62A18B552E4}"/>
          </ac:grpSpMkLst>
        </pc:grpChg>
        <pc:grpChg chg="mod topLvl">
          <ac:chgData name="Zeinab Gholampour Dadaei" userId="dc498e58-20ed-4921-a8bb-d4c4fb25b896" providerId="ADAL" clId="{BD5C3ACD-8490-4F88-9B3B-82AA8B6C6134}" dt="2023-12-14T10:22:36.568" v="5077" actId="164"/>
          <ac:grpSpMkLst>
            <pc:docMk/>
            <pc:sldMk cId="2304889954" sldId="373"/>
            <ac:grpSpMk id="29" creationId="{85B8D487-3378-5CAC-2BD6-102C6052892E}"/>
          </ac:grpSpMkLst>
        </pc:grpChg>
        <pc:grpChg chg="mod topLvl">
          <ac:chgData name="Zeinab Gholampour Dadaei" userId="dc498e58-20ed-4921-a8bb-d4c4fb25b896" providerId="ADAL" clId="{BD5C3ACD-8490-4F88-9B3B-82AA8B6C6134}" dt="2023-12-14T10:22:36.568" v="5077" actId="164"/>
          <ac:grpSpMkLst>
            <pc:docMk/>
            <pc:sldMk cId="2304889954" sldId="373"/>
            <ac:grpSpMk id="30" creationId="{9E91B5E0-3DBB-7D33-F5E7-D1F3F3C7FC4F}"/>
          </ac:grpSpMkLst>
        </pc:grpChg>
        <pc:grpChg chg="add mod topLvl">
          <ac:chgData name="Zeinab Gholampour Dadaei" userId="dc498e58-20ed-4921-a8bb-d4c4fb25b896" providerId="ADAL" clId="{BD5C3ACD-8490-4F88-9B3B-82AA8B6C6134}" dt="2023-12-14T10:22:39.127" v="5078" actId="164"/>
          <ac:grpSpMkLst>
            <pc:docMk/>
            <pc:sldMk cId="2304889954" sldId="373"/>
            <ac:grpSpMk id="34" creationId="{5ABAB80B-A0DD-22CC-074E-0FE47BBB1751}"/>
          </ac:grpSpMkLst>
        </pc:grpChg>
        <pc:grpChg chg="add mod topLvl">
          <ac:chgData name="Zeinab Gholampour Dadaei" userId="dc498e58-20ed-4921-a8bb-d4c4fb25b896" providerId="ADAL" clId="{BD5C3ACD-8490-4F88-9B3B-82AA8B6C6134}" dt="2023-12-14T10:22:39.127" v="5078" actId="164"/>
          <ac:grpSpMkLst>
            <pc:docMk/>
            <pc:sldMk cId="2304889954" sldId="373"/>
            <ac:grpSpMk id="38" creationId="{F8B86137-0F98-3938-03DB-AE6BD821287F}"/>
          </ac:grpSpMkLst>
        </pc:grpChg>
        <pc:grpChg chg="del mod">
          <ac:chgData name="Zeinab Gholampour Dadaei" userId="dc498e58-20ed-4921-a8bb-d4c4fb25b896" providerId="ADAL" clId="{BD5C3ACD-8490-4F88-9B3B-82AA8B6C6134}" dt="2023-12-14T10:14:06.780" v="4801" actId="478"/>
          <ac:grpSpMkLst>
            <pc:docMk/>
            <pc:sldMk cId="2304889954" sldId="373"/>
            <ac:grpSpMk id="42" creationId="{18E7430C-6150-008B-FB96-412E77B92EFC}"/>
          </ac:grpSpMkLst>
        </pc:grpChg>
        <pc:grpChg chg="add del mod topLvl">
          <ac:chgData name="Zeinab Gholampour Dadaei" userId="dc498e58-20ed-4921-a8bb-d4c4fb25b896" providerId="ADAL" clId="{BD5C3ACD-8490-4F88-9B3B-82AA8B6C6134}" dt="2023-12-14T10:22:39.127" v="5078" actId="164"/>
          <ac:grpSpMkLst>
            <pc:docMk/>
            <pc:sldMk cId="2304889954" sldId="373"/>
            <ac:grpSpMk id="45" creationId="{88C71430-DFBF-5E5E-CB7D-04F1FFD28267}"/>
          </ac:grpSpMkLst>
        </pc:grpChg>
        <pc:grpChg chg="del mod">
          <ac:chgData name="Zeinab Gholampour Dadaei" userId="dc498e58-20ed-4921-a8bb-d4c4fb25b896" providerId="ADAL" clId="{BD5C3ACD-8490-4F88-9B3B-82AA8B6C6134}" dt="2023-12-14T10:14:06.780" v="4801" actId="478"/>
          <ac:grpSpMkLst>
            <pc:docMk/>
            <pc:sldMk cId="2304889954" sldId="373"/>
            <ac:grpSpMk id="48" creationId="{1D43D1D4-1609-C9D2-77D9-19999852191C}"/>
          </ac:grpSpMkLst>
        </pc:grpChg>
        <pc:grpChg chg="add del mod">
          <ac:chgData name="Zeinab Gholampour Dadaei" userId="dc498e58-20ed-4921-a8bb-d4c4fb25b896" providerId="ADAL" clId="{BD5C3ACD-8490-4F88-9B3B-82AA8B6C6134}" dt="2023-12-14T10:20:34.807" v="4889" actId="165"/>
          <ac:grpSpMkLst>
            <pc:docMk/>
            <pc:sldMk cId="2304889954" sldId="373"/>
            <ac:grpSpMk id="55" creationId="{C2136F28-3821-7443-1B06-45CC77EE562D}"/>
          </ac:grpSpMkLst>
        </pc:grpChg>
        <pc:grpChg chg="add del mod">
          <ac:chgData name="Zeinab Gholampour Dadaei" userId="dc498e58-20ed-4921-a8bb-d4c4fb25b896" providerId="ADAL" clId="{BD5C3ACD-8490-4F88-9B3B-82AA8B6C6134}" dt="2023-12-14T10:20:38.312" v="4891" actId="165"/>
          <ac:grpSpMkLst>
            <pc:docMk/>
            <pc:sldMk cId="2304889954" sldId="373"/>
            <ac:grpSpMk id="56" creationId="{0FB6C219-1DD8-8BC0-431C-9086CCC0E6BA}"/>
          </ac:grpSpMkLst>
        </pc:grpChg>
        <pc:grpChg chg="add del mod">
          <ac:chgData name="Zeinab Gholampour Dadaei" userId="dc498e58-20ed-4921-a8bb-d4c4fb25b896" providerId="ADAL" clId="{BD5C3ACD-8490-4F88-9B3B-82AA8B6C6134}" dt="2023-12-14T10:20:39.876" v="4892" actId="165"/>
          <ac:grpSpMkLst>
            <pc:docMk/>
            <pc:sldMk cId="2304889954" sldId="373"/>
            <ac:grpSpMk id="57" creationId="{6ACC2EDB-7ACB-BF5D-63EB-864E08EA9FFF}"/>
          </ac:grpSpMkLst>
        </pc:grpChg>
        <pc:grpChg chg="add mod">
          <ac:chgData name="Zeinab Gholampour Dadaei" userId="dc498e58-20ed-4921-a8bb-d4c4fb25b896" providerId="ADAL" clId="{BD5C3ACD-8490-4F88-9B3B-82AA8B6C6134}" dt="2023-12-14T10:22:36.568" v="5077" actId="164"/>
          <ac:grpSpMkLst>
            <pc:docMk/>
            <pc:sldMk cId="2304889954" sldId="373"/>
            <ac:grpSpMk id="59" creationId="{A9BB69A5-856C-26AB-A9DF-885BA95146FB}"/>
          </ac:grpSpMkLst>
        </pc:grpChg>
        <pc:grpChg chg="add mod">
          <ac:chgData name="Zeinab Gholampour Dadaei" userId="dc498e58-20ed-4921-a8bb-d4c4fb25b896" providerId="ADAL" clId="{BD5C3ACD-8490-4F88-9B3B-82AA8B6C6134}" dt="2023-12-14T10:22:39.127" v="5078" actId="164"/>
          <ac:grpSpMkLst>
            <pc:docMk/>
            <pc:sldMk cId="2304889954" sldId="373"/>
            <ac:grpSpMk id="60" creationId="{A901B8E4-7E01-42EC-A6D5-31673D08CE49}"/>
          </ac:grpSpMkLst>
        </pc:grpChg>
        <pc:grpChg chg="del mod">
          <ac:chgData name="Zeinab Gholampour Dadaei" userId="dc498e58-20ed-4921-a8bb-d4c4fb25b896" providerId="ADAL" clId="{BD5C3ACD-8490-4F88-9B3B-82AA8B6C6134}" dt="2023-12-14T10:11:38.342" v="4558" actId="478"/>
          <ac:grpSpMkLst>
            <pc:docMk/>
            <pc:sldMk cId="2304889954" sldId="373"/>
            <ac:grpSpMk id="62" creationId="{EBC9643C-1F7A-6521-06F4-8A0ACB258E77}"/>
          </ac:grpSpMkLst>
        </pc:grpChg>
        <pc:grpChg chg="del mod">
          <ac:chgData name="Zeinab Gholampour Dadaei" userId="dc498e58-20ed-4921-a8bb-d4c4fb25b896" providerId="ADAL" clId="{BD5C3ACD-8490-4F88-9B3B-82AA8B6C6134}" dt="2023-12-14T10:11:38.342" v="4558" actId="478"/>
          <ac:grpSpMkLst>
            <pc:docMk/>
            <pc:sldMk cId="2304889954" sldId="373"/>
            <ac:grpSpMk id="65" creationId="{4C22AFA4-8D18-D68E-1142-3DA5F76AC197}"/>
          </ac:grpSpMkLst>
        </pc:grpChg>
        <pc:grpChg chg="del mod">
          <ac:chgData name="Zeinab Gholampour Dadaei" userId="dc498e58-20ed-4921-a8bb-d4c4fb25b896" providerId="ADAL" clId="{BD5C3ACD-8490-4F88-9B3B-82AA8B6C6134}" dt="2023-12-14T10:11:38.342" v="4558" actId="478"/>
          <ac:grpSpMkLst>
            <pc:docMk/>
            <pc:sldMk cId="2304889954" sldId="373"/>
            <ac:grpSpMk id="68" creationId="{85FC64C4-4A7F-982C-BE12-BC0065CBC53E}"/>
          </ac:grpSpMkLst>
        </pc:grpChg>
        <pc:grpChg chg="add mod">
          <ac:chgData name="Zeinab Gholampour Dadaei" userId="dc498e58-20ed-4921-a8bb-d4c4fb25b896" providerId="ADAL" clId="{BD5C3ACD-8490-4F88-9B3B-82AA8B6C6134}" dt="2023-12-14T10:22:41.995" v="5079" actId="164"/>
          <ac:grpSpMkLst>
            <pc:docMk/>
            <pc:sldMk cId="2304889954" sldId="373"/>
            <ac:grpSpMk id="71" creationId="{6300BBB6-543F-9CB8-7D17-7471E6E20CA6}"/>
          </ac:grpSpMkLst>
        </pc:grpChg>
        <pc:picChg chg="mod">
          <ac:chgData name="Zeinab Gholampour Dadaei" userId="dc498e58-20ed-4921-a8bb-d4c4fb25b896" providerId="ADAL" clId="{BD5C3ACD-8490-4F88-9B3B-82AA8B6C6134}" dt="2023-12-14T10:20:36.513" v="4890" actId="165"/>
          <ac:picMkLst>
            <pc:docMk/>
            <pc:sldMk cId="2304889954" sldId="373"/>
            <ac:picMk id="17" creationId="{61024B31-5F08-95AD-8872-B34E0613957D}"/>
          </ac:picMkLst>
        </pc:picChg>
        <pc:picChg chg="mod topLvl">
          <ac:chgData name="Zeinab Gholampour Dadaei" userId="dc498e58-20ed-4921-a8bb-d4c4fb25b896" providerId="ADAL" clId="{BD5C3ACD-8490-4F88-9B3B-82AA8B6C6134}" dt="2023-12-14T10:22:41.995" v="5079" actId="164"/>
          <ac:picMkLst>
            <pc:docMk/>
            <pc:sldMk cId="2304889954" sldId="373"/>
            <ac:picMk id="19" creationId="{21CC3204-DABE-2C96-C0EA-257C2DC1153A}"/>
          </ac:picMkLst>
        </pc:picChg>
        <pc:picChg chg="mod">
          <ac:chgData name="Zeinab Gholampour Dadaei" userId="dc498e58-20ed-4921-a8bb-d4c4fb25b896" providerId="ADAL" clId="{BD5C3ACD-8490-4F88-9B3B-82AA8B6C6134}" dt="2023-12-14T10:20:36.513" v="4890" actId="165"/>
          <ac:picMkLst>
            <pc:docMk/>
            <pc:sldMk cId="2304889954" sldId="373"/>
            <ac:picMk id="25" creationId="{837E1C83-942C-2A78-585B-518A321C52DD}"/>
          </ac:picMkLst>
        </pc:picChg>
        <pc:picChg chg="mod">
          <ac:chgData name="Zeinab Gholampour Dadaei" userId="dc498e58-20ed-4921-a8bb-d4c4fb25b896" providerId="ADAL" clId="{BD5C3ACD-8490-4F88-9B3B-82AA8B6C6134}" dt="2023-12-14T10:20:36.513" v="4890" actId="165"/>
          <ac:picMkLst>
            <pc:docMk/>
            <pc:sldMk cId="2304889954" sldId="373"/>
            <ac:picMk id="27" creationId="{481B08CB-3E10-9DCD-10E4-C5A5C007E9BA}"/>
          </ac:picMkLst>
        </pc:picChg>
        <pc:picChg chg="mod topLvl">
          <ac:chgData name="Zeinab Gholampour Dadaei" userId="dc498e58-20ed-4921-a8bb-d4c4fb25b896" providerId="ADAL" clId="{BD5C3ACD-8490-4F88-9B3B-82AA8B6C6134}" dt="2023-12-14T10:22:36.568" v="5077" actId="164"/>
          <ac:picMkLst>
            <pc:docMk/>
            <pc:sldMk cId="2304889954" sldId="373"/>
            <ac:picMk id="32" creationId="{E34C2E14-4B81-A993-8093-1432242E4E74}"/>
          </ac:picMkLst>
        </pc:picChg>
        <pc:picChg chg="add mod topLvl">
          <ac:chgData name="Zeinab Gholampour Dadaei" userId="dc498e58-20ed-4921-a8bb-d4c4fb25b896" providerId="ADAL" clId="{BD5C3ACD-8490-4F88-9B3B-82AA8B6C6134}" dt="2023-12-14T10:22:39.127" v="5078" actId="164"/>
          <ac:picMkLst>
            <pc:docMk/>
            <pc:sldMk cId="2304889954" sldId="373"/>
            <ac:picMk id="33" creationId="{CF5195C9-AD82-4EAD-3A38-B255CF58D9D5}"/>
          </ac:picMkLst>
        </pc:picChg>
        <pc:picChg chg="del mod">
          <ac:chgData name="Zeinab Gholampour Dadaei" userId="dc498e58-20ed-4921-a8bb-d4c4fb25b896" providerId="ADAL" clId="{BD5C3ACD-8490-4F88-9B3B-82AA8B6C6134}" dt="2023-12-14T10:13:34.156" v="4794" actId="478"/>
          <ac:picMkLst>
            <pc:docMk/>
            <pc:sldMk cId="2304889954" sldId="373"/>
            <ac:picMk id="54" creationId="{29E7BE17-8431-AF32-6D64-4845CBD3FE7A}"/>
          </ac:picMkLst>
        </pc:picChg>
        <pc:picChg chg="del mod">
          <ac:chgData name="Zeinab Gholampour Dadaei" userId="dc498e58-20ed-4921-a8bb-d4c4fb25b896" providerId="ADAL" clId="{BD5C3ACD-8490-4F88-9B3B-82AA8B6C6134}" dt="2023-12-14T10:11:38.342" v="4558" actId="478"/>
          <ac:picMkLst>
            <pc:docMk/>
            <pc:sldMk cId="2304889954" sldId="373"/>
            <ac:picMk id="61" creationId="{10192F17-CE0F-564B-5CE7-8BD7C3F49305}"/>
          </ac:picMkLst>
        </pc:picChg>
        <pc:cxnChg chg="mod topLvl">
          <ac:chgData name="Zeinab Gholampour Dadaei" userId="dc498e58-20ed-4921-a8bb-d4c4fb25b896" providerId="ADAL" clId="{BD5C3ACD-8490-4F88-9B3B-82AA8B6C6134}" dt="2023-12-14T10:22:41.995" v="5079" actId="164"/>
          <ac:cxnSpMkLst>
            <pc:docMk/>
            <pc:sldMk cId="2304889954" sldId="373"/>
            <ac:cxnSpMk id="18" creationId="{57C52D55-76BC-C98E-56C2-4372C314C915}"/>
          </ac:cxnSpMkLst>
        </pc:cxnChg>
        <pc:cxnChg chg="add mod topLvl">
          <ac:chgData name="Zeinab Gholampour Dadaei" userId="dc498e58-20ed-4921-a8bb-d4c4fb25b896" providerId="ADAL" clId="{BD5C3ACD-8490-4F88-9B3B-82AA8B6C6134}" dt="2023-12-14T10:22:39.127" v="5078" actId="164"/>
          <ac:cxnSpMkLst>
            <pc:docMk/>
            <pc:sldMk cId="2304889954" sldId="373"/>
            <ac:cxnSpMk id="51" creationId="{5EADB8C7-A0BE-091E-3689-B62035222D16}"/>
          </ac:cxnSpMkLst>
        </pc:cxnChg>
        <pc:cxnChg chg="del mod">
          <ac:chgData name="Zeinab Gholampour Dadaei" userId="dc498e58-20ed-4921-a8bb-d4c4fb25b896" providerId="ADAL" clId="{BD5C3ACD-8490-4F88-9B3B-82AA8B6C6134}" dt="2023-12-14T10:14:08.057" v="4802" actId="478"/>
          <ac:cxnSpMkLst>
            <pc:docMk/>
            <pc:sldMk cId="2304889954" sldId="373"/>
            <ac:cxnSpMk id="52" creationId="{03FD2E30-3A52-1395-B92A-7E45A0F0D2BC}"/>
          </ac:cxnSpMkLst>
        </pc:cxnChg>
        <pc:cxnChg chg="add mod topLvl">
          <ac:chgData name="Zeinab Gholampour Dadaei" userId="dc498e58-20ed-4921-a8bb-d4c4fb25b896" providerId="ADAL" clId="{BD5C3ACD-8490-4F88-9B3B-82AA8B6C6134}" dt="2023-12-14T10:22:39.127" v="5078" actId="164"/>
          <ac:cxnSpMkLst>
            <pc:docMk/>
            <pc:sldMk cId="2304889954" sldId="373"/>
            <ac:cxnSpMk id="53" creationId="{DD3AF221-6E57-98B3-815C-796B48A1406F}"/>
          </ac:cxnSpMkLst>
        </pc:cxnChg>
        <pc:cxnChg chg="del mod">
          <ac:chgData name="Zeinab Gholampour Dadaei" userId="dc498e58-20ed-4921-a8bb-d4c4fb25b896" providerId="ADAL" clId="{BD5C3ACD-8490-4F88-9B3B-82AA8B6C6134}" dt="2023-12-14T10:11:40.256" v="4560" actId="478"/>
          <ac:cxnSpMkLst>
            <pc:docMk/>
            <pc:sldMk cId="2304889954" sldId="373"/>
            <ac:cxnSpMk id="72" creationId="{159473FC-0FAF-F36B-D16F-8DD05B202A77}"/>
          </ac:cxnSpMkLst>
        </pc:cxnChg>
        <pc:cxnChg chg="del mod">
          <ac:chgData name="Zeinab Gholampour Dadaei" userId="dc498e58-20ed-4921-a8bb-d4c4fb25b896" providerId="ADAL" clId="{BD5C3ACD-8490-4F88-9B3B-82AA8B6C6134}" dt="2023-12-14T10:11:39.789" v="4559" actId="478"/>
          <ac:cxnSpMkLst>
            <pc:docMk/>
            <pc:sldMk cId="2304889954" sldId="373"/>
            <ac:cxnSpMk id="74" creationId="{3C24224C-1F05-1E9C-D640-42747889CC80}"/>
          </ac:cxnSpMkLst>
        </pc:cxnChg>
      </pc:sldChg>
      <pc:sldChg chg="addSp delSp modSp add del mod ord modTransition">
        <pc:chgData name="Zeinab Gholampour Dadaei" userId="dc498e58-20ed-4921-a8bb-d4c4fb25b896" providerId="ADAL" clId="{BD5C3ACD-8490-4F88-9B3B-82AA8B6C6134}" dt="2023-12-14T10:24:34.283" v="5099" actId="47"/>
        <pc:sldMkLst>
          <pc:docMk/>
          <pc:sldMk cId="2004442227" sldId="374"/>
        </pc:sldMkLst>
        <pc:spChg chg="add del mod topLvl">
          <ac:chgData name="Zeinab Gholampour Dadaei" userId="dc498e58-20ed-4921-a8bb-d4c4fb25b896" providerId="ADAL" clId="{BD5C3ACD-8490-4F88-9B3B-82AA8B6C6134}" dt="2023-12-14T10:22:25.139" v="5074" actId="164"/>
          <ac:spMkLst>
            <pc:docMk/>
            <pc:sldMk cId="2004442227" sldId="374"/>
            <ac:spMk id="2" creationId="{E4EB26A7-294B-220E-76C9-1B8F7F71392A}"/>
          </ac:spMkLst>
        </pc:spChg>
        <pc:spChg chg="mod topLvl">
          <ac:chgData name="Zeinab Gholampour Dadaei" userId="dc498e58-20ed-4921-a8bb-d4c4fb25b896" providerId="ADAL" clId="{BD5C3ACD-8490-4F88-9B3B-82AA8B6C6134}" dt="2023-12-14T10:22:28.739" v="5075" actId="164"/>
          <ac:spMkLst>
            <pc:docMk/>
            <pc:sldMk cId="2004442227" sldId="374"/>
            <ac:spMk id="3" creationId="{0A033062-B6AA-E486-769F-E539D8318A22}"/>
          </ac:spMkLst>
        </pc:spChg>
        <pc:spChg chg="mod topLvl">
          <ac:chgData name="Zeinab Gholampour Dadaei" userId="dc498e58-20ed-4921-a8bb-d4c4fb25b896" providerId="ADAL" clId="{BD5C3ACD-8490-4F88-9B3B-82AA8B6C6134}" dt="2023-12-14T10:22:31.815" v="5076" actId="164"/>
          <ac:spMkLst>
            <pc:docMk/>
            <pc:sldMk cId="2004442227" sldId="374"/>
            <ac:spMk id="4" creationId="{3981658A-BF72-0E22-0D2D-B69A9F9A2D34}"/>
          </ac:spMkLst>
        </pc:spChg>
        <pc:spChg chg="mod topLvl">
          <ac:chgData name="Zeinab Gholampour Dadaei" userId="dc498e58-20ed-4921-a8bb-d4c4fb25b896" providerId="ADAL" clId="{BD5C3ACD-8490-4F88-9B3B-82AA8B6C6134}" dt="2023-12-14T10:22:31.815" v="5076" actId="164"/>
          <ac:spMkLst>
            <pc:docMk/>
            <pc:sldMk cId="2004442227" sldId="374"/>
            <ac:spMk id="7" creationId="{02ED497A-68E5-F3B5-75D3-7AFF1F12ADE0}"/>
          </ac:spMkLst>
        </pc:spChg>
        <pc:spChg chg="mod">
          <ac:chgData name="Zeinab Gholampour Dadaei" userId="dc498e58-20ed-4921-a8bb-d4c4fb25b896" providerId="ADAL" clId="{BD5C3ACD-8490-4F88-9B3B-82AA8B6C6134}" dt="2023-12-14T10:21:12.433" v="4897"/>
          <ac:spMkLst>
            <pc:docMk/>
            <pc:sldMk cId="2004442227" sldId="374"/>
            <ac:spMk id="12" creationId="{1DDB4500-6969-C402-88CD-FA674F43F45D}"/>
          </ac:spMkLst>
        </pc:spChg>
        <pc:spChg chg="mod topLvl">
          <ac:chgData name="Zeinab Gholampour Dadaei" userId="dc498e58-20ed-4921-a8bb-d4c4fb25b896" providerId="ADAL" clId="{BD5C3ACD-8490-4F88-9B3B-82AA8B6C6134}" dt="2023-12-14T10:22:28.739" v="5075" actId="164"/>
          <ac:spMkLst>
            <pc:docMk/>
            <pc:sldMk cId="2004442227" sldId="374"/>
            <ac:spMk id="13" creationId="{C226B575-1420-E547-82D5-2685C778068F}"/>
          </ac:spMkLst>
        </pc:spChg>
        <pc:spChg chg="mod topLvl">
          <ac:chgData name="Zeinab Gholampour Dadaei" userId="dc498e58-20ed-4921-a8bb-d4c4fb25b896" providerId="ADAL" clId="{BD5C3ACD-8490-4F88-9B3B-82AA8B6C6134}" dt="2023-12-14T10:22:31.815" v="5076" actId="164"/>
          <ac:spMkLst>
            <pc:docMk/>
            <pc:sldMk cId="2004442227" sldId="374"/>
            <ac:spMk id="14" creationId="{57DB73C0-18E0-1FA7-A797-699C57379FC2}"/>
          </ac:spMkLst>
        </pc:spChg>
        <pc:spChg chg="mod topLvl">
          <ac:chgData name="Zeinab Gholampour Dadaei" userId="dc498e58-20ed-4921-a8bb-d4c4fb25b896" providerId="ADAL" clId="{BD5C3ACD-8490-4F88-9B3B-82AA8B6C6134}" dt="2023-12-14T10:22:25.139" v="5074" actId="164"/>
          <ac:spMkLst>
            <pc:docMk/>
            <pc:sldMk cId="2004442227" sldId="374"/>
            <ac:spMk id="15" creationId="{03133FE7-A84C-8953-E7F7-94BB3AB91E0B}"/>
          </ac:spMkLst>
        </pc:spChg>
        <pc:spChg chg="mod">
          <ac:chgData name="Zeinab Gholampour Dadaei" userId="dc498e58-20ed-4921-a8bb-d4c4fb25b896" providerId="ADAL" clId="{BD5C3ACD-8490-4F88-9B3B-82AA8B6C6134}" dt="2023-12-14T10:21:12.433" v="4897"/>
          <ac:spMkLst>
            <pc:docMk/>
            <pc:sldMk cId="2004442227" sldId="374"/>
            <ac:spMk id="16" creationId="{3AD3D0FE-3414-049A-3DAC-073706741F8F}"/>
          </ac:spMkLst>
        </pc:spChg>
        <pc:spChg chg="mod">
          <ac:chgData name="Zeinab Gholampour Dadaei" userId="dc498e58-20ed-4921-a8bb-d4c4fb25b896" providerId="ADAL" clId="{BD5C3ACD-8490-4F88-9B3B-82AA8B6C6134}" dt="2023-12-14T10:21:12.433" v="4897"/>
          <ac:spMkLst>
            <pc:docMk/>
            <pc:sldMk cId="2004442227" sldId="374"/>
            <ac:spMk id="18" creationId="{B6C69D7B-B774-76B1-445C-370A4269ABD7}"/>
          </ac:spMkLst>
        </pc:spChg>
        <pc:spChg chg="mod">
          <ac:chgData name="Zeinab Gholampour Dadaei" userId="dc498e58-20ed-4921-a8bb-d4c4fb25b896" providerId="ADAL" clId="{BD5C3ACD-8490-4F88-9B3B-82AA8B6C6134}" dt="2023-12-14T10:20:30.507" v="4888" actId="165"/>
          <ac:spMkLst>
            <pc:docMk/>
            <pc:sldMk cId="2004442227" sldId="374"/>
            <ac:spMk id="20" creationId="{82128A3E-43AF-2546-AABD-78A8F8ABF482}"/>
          </ac:spMkLst>
        </pc:spChg>
        <pc:spChg chg="mod">
          <ac:chgData name="Zeinab Gholampour Dadaei" userId="dc498e58-20ed-4921-a8bb-d4c4fb25b896" providerId="ADAL" clId="{BD5C3ACD-8490-4F88-9B3B-82AA8B6C6134}" dt="2023-12-14T10:20:30.507" v="4888" actId="165"/>
          <ac:spMkLst>
            <pc:docMk/>
            <pc:sldMk cId="2004442227" sldId="374"/>
            <ac:spMk id="24" creationId="{AC3CD437-595F-572C-680D-858651B2755C}"/>
          </ac:spMkLst>
        </pc:spChg>
        <pc:spChg chg="mod">
          <ac:chgData name="Zeinab Gholampour Dadaei" userId="dc498e58-20ed-4921-a8bb-d4c4fb25b896" providerId="ADAL" clId="{BD5C3ACD-8490-4F88-9B3B-82AA8B6C6134}" dt="2023-12-14T10:20:30.507" v="4888" actId="165"/>
          <ac:spMkLst>
            <pc:docMk/>
            <pc:sldMk cId="2004442227" sldId="374"/>
            <ac:spMk id="26" creationId="{E9067B1C-5ED6-671D-6D66-C1E69DBEDD9B}"/>
          </ac:spMkLst>
        </pc:spChg>
        <pc:spChg chg="mod">
          <ac:chgData name="Zeinab Gholampour Dadaei" userId="dc498e58-20ed-4921-a8bb-d4c4fb25b896" providerId="ADAL" clId="{BD5C3ACD-8490-4F88-9B3B-82AA8B6C6134}" dt="2023-12-14T10:21:12.433" v="4897"/>
          <ac:spMkLst>
            <pc:docMk/>
            <pc:sldMk cId="2004442227" sldId="374"/>
            <ac:spMk id="34" creationId="{EBF062D8-B074-DF75-8F99-20AA98109FB2}"/>
          </ac:spMkLst>
        </pc:spChg>
        <pc:spChg chg="mod">
          <ac:chgData name="Zeinab Gholampour Dadaei" userId="dc498e58-20ed-4921-a8bb-d4c4fb25b896" providerId="ADAL" clId="{BD5C3ACD-8490-4F88-9B3B-82AA8B6C6134}" dt="2023-12-14T10:21:12.433" v="4897"/>
          <ac:spMkLst>
            <pc:docMk/>
            <pc:sldMk cId="2004442227" sldId="374"/>
            <ac:spMk id="35" creationId="{0EA9916C-64A9-DB32-A888-86F8EA7E8A3A}"/>
          </ac:spMkLst>
        </pc:spChg>
        <pc:spChg chg="mod">
          <ac:chgData name="Zeinab Gholampour Dadaei" userId="dc498e58-20ed-4921-a8bb-d4c4fb25b896" providerId="ADAL" clId="{BD5C3ACD-8490-4F88-9B3B-82AA8B6C6134}" dt="2023-12-14T10:21:12.433" v="4897"/>
          <ac:spMkLst>
            <pc:docMk/>
            <pc:sldMk cId="2004442227" sldId="374"/>
            <ac:spMk id="36" creationId="{5D6C8C53-0D60-2C35-3084-1FAAC4239D4A}"/>
          </ac:spMkLst>
        </pc:spChg>
        <pc:spChg chg="mod topLvl">
          <ac:chgData name="Zeinab Gholampour Dadaei" userId="dc498e58-20ed-4921-a8bb-d4c4fb25b896" providerId="ADAL" clId="{BD5C3ACD-8490-4F88-9B3B-82AA8B6C6134}" dt="2023-12-14T10:22:28.739" v="5075" actId="164"/>
          <ac:spMkLst>
            <pc:docMk/>
            <pc:sldMk cId="2004442227" sldId="374"/>
            <ac:spMk id="37" creationId="{E504C5C0-DF05-097E-F48B-F3FF924E9A87}"/>
          </ac:spMkLst>
        </pc:spChg>
        <pc:spChg chg="mod">
          <ac:chgData name="Zeinab Gholampour Dadaei" userId="dc498e58-20ed-4921-a8bb-d4c4fb25b896" providerId="ADAL" clId="{BD5C3ACD-8490-4F88-9B3B-82AA8B6C6134}" dt="2023-12-14T10:21:12.433" v="4897"/>
          <ac:spMkLst>
            <pc:docMk/>
            <pc:sldMk cId="2004442227" sldId="374"/>
            <ac:spMk id="38" creationId="{42DE7C41-695B-700B-561F-AA8114522836}"/>
          </ac:spMkLst>
        </pc:spChg>
        <pc:spChg chg="mod">
          <ac:chgData name="Zeinab Gholampour Dadaei" userId="dc498e58-20ed-4921-a8bb-d4c4fb25b896" providerId="ADAL" clId="{BD5C3ACD-8490-4F88-9B3B-82AA8B6C6134}" dt="2023-12-14T10:21:12.433" v="4897"/>
          <ac:spMkLst>
            <pc:docMk/>
            <pc:sldMk cId="2004442227" sldId="374"/>
            <ac:spMk id="39" creationId="{1EEAA906-7766-7B40-6920-EE0A0E14300A}"/>
          </ac:spMkLst>
        </pc:spChg>
        <pc:spChg chg="mod">
          <ac:chgData name="Zeinab Gholampour Dadaei" userId="dc498e58-20ed-4921-a8bb-d4c4fb25b896" providerId="ADAL" clId="{BD5C3ACD-8490-4F88-9B3B-82AA8B6C6134}" dt="2023-12-14T10:21:12.433" v="4897"/>
          <ac:spMkLst>
            <pc:docMk/>
            <pc:sldMk cId="2004442227" sldId="374"/>
            <ac:spMk id="40" creationId="{ADFA6FD2-20CA-938E-4846-A25506E17966}"/>
          </ac:spMkLst>
        </pc:spChg>
        <pc:spChg chg="mod">
          <ac:chgData name="Zeinab Gholampour Dadaei" userId="dc498e58-20ed-4921-a8bb-d4c4fb25b896" providerId="ADAL" clId="{BD5C3ACD-8490-4F88-9B3B-82AA8B6C6134}" dt="2023-12-14T10:20:28.785" v="4887" actId="165"/>
          <ac:spMkLst>
            <pc:docMk/>
            <pc:sldMk cId="2004442227" sldId="374"/>
            <ac:spMk id="43" creationId="{A51F72C5-4750-C732-0902-99B291B9EE67}"/>
          </ac:spMkLst>
        </pc:spChg>
        <pc:spChg chg="mod">
          <ac:chgData name="Zeinab Gholampour Dadaei" userId="dc498e58-20ed-4921-a8bb-d4c4fb25b896" providerId="ADAL" clId="{BD5C3ACD-8490-4F88-9B3B-82AA8B6C6134}" dt="2023-12-14T10:20:28.785" v="4887" actId="165"/>
          <ac:spMkLst>
            <pc:docMk/>
            <pc:sldMk cId="2004442227" sldId="374"/>
            <ac:spMk id="44" creationId="{F96F67C0-2C43-EDBB-7B40-C81DE0EA4AF4}"/>
          </ac:spMkLst>
        </pc:spChg>
        <pc:spChg chg="mod">
          <ac:chgData name="Zeinab Gholampour Dadaei" userId="dc498e58-20ed-4921-a8bb-d4c4fb25b896" providerId="ADAL" clId="{BD5C3ACD-8490-4F88-9B3B-82AA8B6C6134}" dt="2023-12-14T10:20:28.785" v="4887" actId="165"/>
          <ac:spMkLst>
            <pc:docMk/>
            <pc:sldMk cId="2004442227" sldId="374"/>
            <ac:spMk id="49" creationId="{DEAB8C9D-C751-4C12-ED13-4C16C214B1D7}"/>
          </ac:spMkLst>
        </pc:spChg>
        <pc:spChg chg="mod">
          <ac:chgData name="Zeinab Gholampour Dadaei" userId="dc498e58-20ed-4921-a8bb-d4c4fb25b896" providerId="ADAL" clId="{BD5C3ACD-8490-4F88-9B3B-82AA8B6C6134}" dt="2023-12-14T10:20:28.785" v="4887" actId="165"/>
          <ac:spMkLst>
            <pc:docMk/>
            <pc:sldMk cId="2004442227" sldId="374"/>
            <ac:spMk id="50" creationId="{1AAD8A79-0A84-43AB-A2EE-8CA925BBA238}"/>
          </ac:spMkLst>
        </pc:spChg>
        <pc:spChg chg="mod topLvl">
          <ac:chgData name="Zeinab Gholampour Dadaei" userId="dc498e58-20ed-4921-a8bb-d4c4fb25b896" providerId="ADAL" clId="{BD5C3ACD-8490-4F88-9B3B-82AA8B6C6134}" dt="2023-12-14T10:22:25.139" v="5074" actId="164"/>
          <ac:spMkLst>
            <pc:docMk/>
            <pc:sldMk cId="2004442227" sldId="374"/>
            <ac:spMk id="58" creationId="{E9EE9417-E1A4-0F12-2DC1-8760058A108E}"/>
          </ac:spMkLst>
        </pc:spChg>
        <pc:spChg chg="mod">
          <ac:chgData name="Zeinab Gholampour Dadaei" userId="dc498e58-20ed-4921-a8bb-d4c4fb25b896" providerId="ADAL" clId="{BD5C3ACD-8490-4F88-9B3B-82AA8B6C6134}" dt="2023-12-14T10:20:27.108" v="4886" actId="165"/>
          <ac:spMkLst>
            <pc:docMk/>
            <pc:sldMk cId="2004442227" sldId="374"/>
            <ac:spMk id="63" creationId="{CF283360-E5AF-00CE-0F01-F623D1CF0CDB}"/>
          </ac:spMkLst>
        </pc:spChg>
        <pc:spChg chg="mod">
          <ac:chgData name="Zeinab Gholampour Dadaei" userId="dc498e58-20ed-4921-a8bb-d4c4fb25b896" providerId="ADAL" clId="{BD5C3ACD-8490-4F88-9B3B-82AA8B6C6134}" dt="2023-12-14T10:20:27.108" v="4886" actId="165"/>
          <ac:spMkLst>
            <pc:docMk/>
            <pc:sldMk cId="2004442227" sldId="374"/>
            <ac:spMk id="64" creationId="{55DECD3E-F8D9-384C-CC13-604A18957169}"/>
          </ac:spMkLst>
        </pc:spChg>
        <pc:spChg chg="mod">
          <ac:chgData name="Zeinab Gholampour Dadaei" userId="dc498e58-20ed-4921-a8bb-d4c4fb25b896" providerId="ADAL" clId="{BD5C3ACD-8490-4F88-9B3B-82AA8B6C6134}" dt="2023-12-14T10:20:27.108" v="4886" actId="165"/>
          <ac:spMkLst>
            <pc:docMk/>
            <pc:sldMk cId="2004442227" sldId="374"/>
            <ac:spMk id="66" creationId="{70EB6DCB-D285-7C2F-3597-673E5FF7538E}"/>
          </ac:spMkLst>
        </pc:spChg>
        <pc:spChg chg="mod">
          <ac:chgData name="Zeinab Gholampour Dadaei" userId="dc498e58-20ed-4921-a8bb-d4c4fb25b896" providerId="ADAL" clId="{BD5C3ACD-8490-4F88-9B3B-82AA8B6C6134}" dt="2023-12-14T10:20:27.108" v="4886" actId="165"/>
          <ac:spMkLst>
            <pc:docMk/>
            <pc:sldMk cId="2004442227" sldId="374"/>
            <ac:spMk id="67" creationId="{1B548F85-AA7F-5D85-E3E4-258512542E8C}"/>
          </ac:spMkLst>
        </pc:spChg>
        <pc:spChg chg="mod">
          <ac:chgData name="Zeinab Gholampour Dadaei" userId="dc498e58-20ed-4921-a8bb-d4c4fb25b896" providerId="ADAL" clId="{BD5C3ACD-8490-4F88-9B3B-82AA8B6C6134}" dt="2023-12-14T10:20:27.108" v="4886" actId="165"/>
          <ac:spMkLst>
            <pc:docMk/>
            <pc:sldMk cId="2004442227" sldId="374"/>
            <ac:spMk id="69" creationId="{5158EFDB-DBB0-F504-2705-2EBA9B8E767C}"/>
          </ac:spMkLst>
        </pc:spChg>
        <pc:spChg chg="mod">
          <ac:chgData name="Zeinab Gholampour Dadaei" userId="dc498e58-20ed-4921-a8bb-d4c4fb25b896" providerId="ADAL" clId="{BD5C3ACD-8490-4F88-9B3B-82AA8B6C6134}" dt="2023-12-14T10:20:27.108" v="4886" actId="165"/>
          <ac:spMkLst>
            <pc:docMk/>
            <pc:sldMk cId="2004442227" sldId="374"/>
            <ac:spMk id="70" creationId="{5110C6F3-19D4-5B6F-6D1D-A8E0A92D5F20}"/>
          </ac:spMkLst>
        </pc:spChg>
        <pc:grpChg chg="add del mod">
          <ac:chgData name="Zeinab Gholampour Dadaei" userId="dc498e58-20ed-4921-a8bb-d4c4fb25b896" providerId="ADAL" clId="{BD5C3ACD-8490-4F88-9B3B-82AA8B6C6134}" dt="2023-12-14T10:20:27.108" v="4886" actId="165"/>
          <ac:grpSpMkLst>
            <pc:docMk/>
            <pc:sldMk cId="2004442227" sldId="374"/>
            <ac:grpSpMk id="5" creationId="{952AF4C0-F931-6441-9541-3C4DC7F2C8F3}"/>
          </ac:grpSpMkLst>
        </pc:grpChg>
        <pc:grpChg chg="add del mod">
          <ac:chgData name="Zeinab Gholampour Dadaei" userId="dc498e58-20ed-4921-a8bb-d4c4fb25b896" providerId="ADAL" clId="{BD5C3ACD-8490-4F88-9B3B-82AA8B6C6134}" dt="2023-12-14T10:20:28.785" v="4887" actId="165"/>
          <ac:grpSpMkLst>
            <pc:docMk/>
            <pc:sldMk cId="2004442227" sldId="374"/>
            <ac:grpSpMk id="6" creationId="{AD32705E-F543-FA74-85CC-9C827B001E13}"/>
          </ac:grpSpMkLst>
        </pc:grpChg>
        <pc:grpChg chg="add del mod">
          <ac:chgData name="Zeinab Gholampour Dadaei" userId="dc498e58-20ed-4921-a8bb-d4c4fb25b896" providerId="ADAL" clId="{BD5C3ACD-8490-4F88-9B3B-82AA8B6C6134}" dt="2023-12-14T10:20:30.507" v="4888" actId="165"/>
          <ac:grpSpMkLst>
            <pc:docMk/>
            <pc:sldMk cId="2004442227" sldId="374"/>
            <ac:grpSpMk id="9" creationId="{D9470BB9-AC4D-1903-5426-12936E060ED0}"/>
          </ac:grpSpMkLst>
        </pc:grpChg>
        <pc:grpChg chg="add del mod">
          <ac:chgData name="Zeinab Gholampour Dadaei" userId="dc498e58-20ed-4921-a8bb-d4c4fb25b896" providerId="ADAL" clId="{BD5C3ACD-8490-4F88-9B3B-82AA8B6C6134}" dt="2023-12-14T10:22:16.238" v="5073" actId="478"/>
          <ac:grpSpMkLst>
            <pc:docMk/>
            <pc:sldMk cId="2004442227" sldId="374"/>
            <ac:grpSpMk id="11" creationId="{A0899DAF-EBF6-35EC-916A-9A96B3E9356A}"/>
          </ac:grpSpMkLst>
        </pc:grpChg>
        <pc:grpChg chg="mod">
          <ac:chgData name="Zeinab Gholampour Dadaei" userId="dc498e58-20ed-4921-a8bb-d4c4fb25b896" providerId="ADAL" clId="{BD5C3ACD-8490-4F88-9B3B-82AA8B6C6134}" dt="2023-12-14T10:21:12.433" v="4897"/>
          <ac:grpSpMkLst>
            <pc:docMk/>
            <pc:sldMk cId="2004442227" sldId="374"/>
            <ac:grpSpMk id="21" creationId="{066230A8-FDF0-B879-C75F-FDAAED31E213}"/>
          </ac:grpSpMkLst>
        </pc:grpChg>
        <pc:grpChg chg="mod">
          <ac:chgData name="Zeinab Gholampour Dadaei" userId="dc498e58-20ed-4921-a8bb-d4c4fb25b896" providerId="ADAL" clId="{BD5C3ACD-8490-4F88-9B3B-82AA8B6C6134}" dt="2023-12-14T10:21:12.433" v="4897"/>
          <ac:grpSpMkLst>
            <pc:docMk/>
            <pc:sldMk cId="2004442227" sldId="374"/>
            <ac:grpSpMk id="22" creationId="{D84D57FD-958D-96C7-3635-B3F091A36ECF}"/>
          </ac:grpSpMkLst>
        </pc:grpChg>
        <pc:grpChg chg="mod">
          <ac:chgData name="Zeinab Gholampour Dadaei" userId="dc498e58-20ed-4921-a8bb-d4c4fb25b896" providerId="ADAL" clId="{BD5C3ACD-8490-4F88-9B3B-82AA8B6C6134}" dt="2023-12-14T10:21:12.433" v="4897"/>
          <ac:grpSpMkLst>
            <pc:docMk/>
            <pc:sldMk cId="2004442227" sldId="374"/>
            <ac:grpSpMk id="23" creationId="{26CCB3C4-D203-7DF3-EA7C-56D9DEE4E126}"/>
          </ac:grpSpMkLst>
        </pc:grpChg>
        <pc:grpChg chg="mod topLvl">
          <ac:chgData name="Zeinab Gholampour Dadaei" userId="dc498e58-20ed-4921-a8bb-d4c4fb25b896" providerId="ADAL" clId="{BD5C3ACD-8490-4F88-9B3B-82AA8B6C6134}" dt="2023-12-14T10:22:31.815" v="5076" actId="164"/>
          <ac:grpSpMkLst>
            <pc:docMk/>
            <pc:sldMk cId="2004442227" sldId="374"/>
            <ac:grpSpMk id="28" creationId="{0C9F1968-578C-98B5-C8CF-D62A18B552E4}"/>
          </ac:grpSpMkLst>
        </pc:grpChg>
        <pc:grpChg chg="mod topLvl">
          <ac:chgData name="Zeinab Gholampour Dadaei" userId="dc498e58-20ed-4921-a8bb-d4c4fb25b896" providerId="ADAL" clId="{BD5C3ACD-8490-4F88-9B3B-82AA8B6C6134}" dt="2023-12-14T10:22:31.815" v="5076" actId="164"/>
          <ac:grpSpMkLst>
            <pc:docMk/>
            <pc:sldMk cId="2004442227" sldId="374"/>
            <ac:grpSpMk id="29" creationId="{85B8D487-3378-5CAC-2BD6-102C6052892E}"/>
          </ac:grpSpMkLst>
        </pc:grpChg>
        <pc:grpChg chg="mod topLvl">
          <ac:chgData name="Zeinab Gholampour Dadaei" userId="dc498e58-20ed-4921-a8bb-d4c4fb25b896" providerId="ADAL" clId="{BD5C3ACD-8490-4F88-9B3B-82AA8B6C6134}" dt="2023-12-14T10:22:31.815" v="5076" actId="164"/>
          <ac:grpSpMkLst>
            <pc:docMk/>
            <pc:sldMk cId="2004442227" sldId="374"/>
            <ac:grpSpMk id="30" creationId="{9E91B5E0-3DBB-7D33-F5E7-D1F3F3C7FC4F}"/>
          </ac:grpSpMkLst>
        </pc:grpChg>
        <pc:grpChg chg="add mod">
          <ac:chgData name="Zeinab Gholampour Dadaei" userId="dc498e58-20ed-4921-a8bb-d4c4fb25b896" providerId="ADAL" clId="{BD5C3ACD-8490-4F88-9B3B-82AA8B6C6134}" dt="2023-12-14T10:22:25.139" v="5074" actId="164"/>
          <ac:grpSpMkLst>
            <pc:docMk/>
            <pc:sldMk cId="2004442227" sldId="374"/>
            <ac:grpSpMk id="41" creationId="{F745096A-BE85-1CE1-C19F-60CE3FEF493D}"/>
          </ac:grpSpMkLst>
        </pc:grpChg>
        <pc:grpChg chg="mod topLvl">
          <ac:chgData name="Zeinab Gholampour Dadaei" userId="dc498e58-20ed-4921-a8bb-d4c4fb25b896" providerId="ADAL" clId="{BD5C3ACD-8490-4F88-9B3B-82AA8B6C6134}" dt="2023-12-14T10:22:28.739" v="5075" actId="164"/>
          <ac:grpSpMkLst>
            <pc:docMk/>
            <pc:sldMk cId="2004442227" sldId="374"/>
            <ac:grpSpMk id="42" creationId="{18E7430C-6150-008B-FB96-412E77B92EFC}"/>
          </ac:grpSpMkLst>
        </pc:grpChg>
        <pc:grpChg chg="add mod">
          <ac:chgData name="Zeinab Gholampour Dadaei" userId="dc498e58-20ed-4921-a8bb-d4c4fb25b896" providerId="ADAL" clId="{BD5C3ACD-8490-4F88-9B3B-82AA8B6C6134}" dt="2023-12-14T10:22:28.739" v="5075" actId="164"/>
          <ac:grpSpMkLst>
            <pc:docMk/>
            <pc:sldMk cId="2004442227" sldId="374"/>
            <ac:grpSpMk id="45" creationId="{879F3A59-1582-6E34-3AC5-95BA8FF9BD3A}"/>
          </ac:grpSpMkLst>
        </pc:grpChg>
        <pc:grpChg chg="add mod">
          <ac:chgData name="Zeinab Gholampour Dadaei" userId="dc498e58-20ed-4921-a8bb-d4c4fb25b896" providerId="ADAL" clId="{BD5C3ACD-8490-4F88-9B3B-82AA8B6C6134}" dt="2023-12-14T10:22:31.815" v="5076" actId="164"/>
          <ac:grpSpMkLst>
            <pc:docMk/>
            <pc:sldMk cId="2004442227" sldId="374"/>
            <ac:grpSpMk id="46" creationId="{147F9FFB-9099-739C-5315-B1E36CBFAFA7}"/>
          </ac:grpSpMkLst>
        </pc:grpChg>
        <pc:grpChg chg="mod topLvl">
          <ac:chgData name="Zeinab Gholampour Dadaei" userId="dc498e58-20ed-4921-a8bb-d4c4fb25b896" providerId="ADAL" clId="{BD5C3ACD-8490-4F88-9B3B-82AA8B6C6134}" dt="2023-12-14T10:22:28.739" v="5075" actId="164"/>
          <ac:grpSpMkLst>
            <pc:docMk/>
            <pc:sldMk cId="2004442227" sldId="374"/>
            <ac:grpSpMk id="48" creationId="{1D43D1D4-1609-C9D2-77D9-19999852191C}"/>
          </ac:grpSpMkLst>
        </pc:grpChg>
        <pc:grpChg chg="mod topLvl">
          <ac:chgData name="Zeinab Gholampour Dadaei" userId="dc498e58-20ed-4921-a8bb-d4c4fb25b896" providerId="ADAL" clId="{BD5C3ACD-8490-4F88-9B3B-82AA8B6C6134}" dt="2023-12-14T10:22:25.139" v="5074" actId="164"/>
          <ac:grpSpMkLst>
            <pc:docMk/>
            <pc:sldMk cId="2004442227" sldId="374"/>
            <ac:grpSpMk id="62" creationId="{EBC9643C-1F7A-6521-06F4-8A0ACB258E77}"/>
          </ac:grpSpMkLst>
        </pc:grpChg>
        <pc:grpChg chg="mod topLvl">
          <ac:chgData name="Zeinab Gholampour Dadaei" userId="dc498e58-20ed-4921-a8bb-d4c4fb25b896" providerId="ADAL" clId="{BD5C3ACD-8490-4F88-9B3B-82AA8B6C6134}" dt="2023-12-14T10:22:25.139" v="5074" actId="164"/>
          <ac:grpSpMkLst>
            <pc:docMk/>
            <pc:sldMk cId="2004442227" sldId="374"/>
            <ac:grpSpMk id="65" creationId="{4C22AFA4-8D18-D68E-1142-3DA5F76AC197}"/>
          </ac:grpSpMkLst>
        </pc:grpChg>
        <pc:grpChg chg="mod topLvl">
          <ac:chgData name="Zeinab Gholampour Dadaei" userId="dc498e58-20ed-4921-a8bb-d4c4fb25b896" providerId="ADAL" clId="{BD5C3ACD-8490-4F88-9B3B-82AA8B6C6134}" dt="2023-12-14T10:22:25.139" v="5074" actId="164"/>
          <ac:grpSpMkLst>
            <pc:docMk/>
            <pc:sldMk cId="2004442227" sldId="374"/>
            <ac:grpSpMk id="68" creationId="{85FC64C4-4A7F-982C-BE12-BC0065CBC53E}"/>
          </ac:grpSpMkLst>
        </pc:grpChg>
        <pc:picChg chg="mod">
          <ac:chgData name="Zeinab Gholampour Dadaei" userId="dc498e58-20ed-4921-a8bb-d4c4fb25b896" providerId="ADAL" clId="{BD5C3ACD-8490-4F88-9B3B-82AA8B6C6134}" dt="2023-12-14T10:20:30.507" v="4888" actId="165"/>
          <ac:picMkLst>
            <pc:docMk/>
            <pc:sldMk cId="2004442227" sldId="374"/>
            <ac:picMk id="17" creationId="{61024B31-5F08-95AD-8872-B34E0613957D}"/>
          </ac:picMkLst>
        </pc:picChg>
        <pc:picChg chg="mod">
          <ac:chgData name="Zeinab Gholampour Dadaei" userId="dc498e58-20ed-4921-a8bb-d4c4fb25b896" providerId="ADAL" clId="{BD5C3ACD-8490-4F88-9B3B-82AA8B6C6134}" dt="2023-12-14T10:21:12.433" v="4897"/>
          <ac:picMkLst>
            <pc:docMk/>
            <pc:sldMk cId="2004442227" sldId="374"/>
            <ac:picMk id="19" creationId="{6799F0B9-4C0A-EAC6-05F4-3BD9F260A7D0}"/>
          </ac:picMkLst>
        </pc:picChg>
        <pc:picChg chg="mod">
          <ac:chgData name="Zeinab Gholampour Dadaei" userId="dc498e58-20ed-4921-a8bb-d4c4fb25b896" providerId="ADAL" clId="{BD5C3ACD-8490-4F88-9B3B-82AA8B6C6134}" dt="2023-12-14T10:20:30.507" v="4888" actId="165"/>
          <ac:picMkLst>
            <pc:docMk/>
            <pc:sldMk cId="2004442227" sldId="374"/>
            <ac:picMk id="25" creationId="{837E1C83-942C-2A78-585B-518A321C52DD}"/>
          </ac:picMkLst>
        </pc:picChg>
        <pc:picChg chg="mod">
          <ac:chgData name="Zeinab Gholampour Dadaei" userId="dc498e58-20ed-4921-a8bb-d4c4fb25b896" providerId="ADAL" clId="{BD5C3ACD-8490-4F88-9B3B-82AA8B6C6134}" dt="2023-12-14T10:20:30.507" v="4888" actId="165"/>
          <ac:picMkLst>
            <pc:docMk/>
            <pc:sldMk cId="2004442227" sldId="374"/>
            <ac:picMk id="27" creationId="{481B08CB-3E10-9DCD-10E4-C5A5C007E9BA}"/>
          </ac:picMkLst>
        </pc:picChg>
        <pc:picChg chg="mod topLvl">
          <ac:chgData name="Zeinab Gholampour Dadaei" userId="dc498e58-20ed-4921-a8bb-d4c4fb25b896" providerId="ADAL" clId="{BD5C3ACD-8490-4F88-9B3B-82AA8B6C6134}" dt="2023-12-14T10:22:31.815" v="5076" actId="164"/>
          <ac:picMkLst>
            <pc:docMk/>
            <pc:sldMk cId="2004442227" sldId="374"/>
            <ac:picMk id="32" creationId="{E34C2E14-4B81-A993-8093-1432242E4E74}"/>
          </ac:picMkLst>
        </pc:picChg>
        <pc:picChg chg="mod topLvl">
          <ac:chgData name="Zeinab Gholampour Dadaei" userId="dc498e58-20ed-4921-a8bb-d4c4fb25b896" providerId="ADAL" clId="{BD5C3ACD-8490-4F88-9B3B-82AA8B6C6134}" dt="2023-12-14T10:22:28.739" v="5075" actId="164"/>
          <ac:picMkLst>
            <pc:docMk/>
            <pc:sldMk cId="2004442227" sldId="374"/>
            <ac:picMk id="54" creationId="{29E7BE17-8431-AF32-6D64-4845CBD3FE7A}"/>
          </ac:picMkLst>
        </pc:picChg>
        <pc:picChg chg="mod topLvl">
          <ac:chgData name="Zeinab Gholampour Dadaei" userId="dc498e58-20ed-4921-a8bb-d4c4fb25b896" providerId="ADAL" clId="{BD5C3ACD-8490-4F88-9B3B-82AA8B6C6134}" dt="2023-12-14T10:22:25.139" v="5074" actId="164"/>
          <ac:picMkLst>
            <pc:docMk/>
            <pc:sldMk cId="2004442227" sldId="374"/>
            <ac:picMk id="61" creationId="{10192F17-CE0F-564B-5CE7-8BD7C3F49305}"/>
          </ac:picMkLst>
        </pc:picChg>
        <pc:cxnChg chg="mod">
          <ac:chgData name="Zeinab Gholampour Dadaei" userId="dc498e58-20ed-4921-a8bb-d4c4fb25b896" providerId="ADAL" clId="{BD5C3ACD-8490-4F88-9B3B-82AA8B6C6134}" dt="2023-12-14T10:22:16.238" v="5073" actId="478"/>
          <ac:cxnSpMkLst>
            <pc:docMk/>
            <pc:sldMk cId="2004442227" sldId="374"/>
            <ac:cxnSpMk id="31" creationId="{EE5EE190-F1D1-85DF-561A-E9AF6763632C}"/>
          </ac:cxnSpMkLst>
        </pc:cxnChg>
        <pc:cxnChg chg="mod">
          <ac:chgData name="Zeinab Gholampour Dadaei" userId="dc498e58-20ed-4921-a8bb-d4c4fb25b896" providerId="ADAL" clId="{BD5C3ACD-8490-4F88-9B3B-82AA8B6C6134}" dt="2023-12-14T10:22:16.238" v="5073" actId="478"/>
          <ac:cxnSpMkLst>
            <pc:docMk/>
            <pc:sldMk cId="2004442227" sldId="374"/>
            <ac:cxnSpMk id="33" creationId="{2811B519-80CB-4A95-AD68-EA9D326312E8}"/>
          </ac:cxnSpMkLst>
        </pc:cxnChg>
        <pc:cxnChg chg="mod topLvl">
          <ac:chgData name="Zeinab Gholampour Dadaei" userId="dc498e58-20ed-4921-a8bb-d4c4fb25b896" providerId="ADAL" clId="{BD5C3ACD-8490-4F88-9B3B-82AA8B6C6134}" dt="2023-12-14T10:22:28.739" v="5075" actId="164"/>
          <ac:cxnSpMkLst>
            <pc:docMk/>
            <pc:sldMk cId="2004442227" sldId="374"/>
            <ac:cxnSpMk id="52" creationId="{03FD2E30-3A52-1395-B92A-7E45A0F0D2BC}"/>
          </ac:cxnSpMkLst>
        </pc:cxnChg>
        <pc:cxnChg chg="mod topLvl">
          <ac:chgData name="Zeinab Gholampour Dadaei" userId="dc498e58-20ed-4921-a8bb-d4c4fb25b896" providerId="ADAL" clId="{BD5C3ACD-8490-4F88-9B3B-82AA8B6C6134}" dt="2023-12-14T10:22:25.139" v="5074" actId="164"/>
          <ac:cxnSpMkLst>
            <pc:docMk/>
            <pc:sldMk cId="2004442227" sldId="374"/>
            <ac:cxnSpMk id="72" creationId="{159473FC-0FAF-F36B-D16F-8DD05B202A77}"/>
          </ac:cxnSpMkLst>
        </pc:cxnChg>
        <pc:cxnChg chg="mod topLvl">
          <ac:chgData name="Zeinab Gholampour Dadaei" userId="dc498e58-20ed-4921-a8bb-d4c4fb25b896" providerId="ADAL" clId="{BD5C3ACD-8490-4F88-9B3B-82AA8B6C6134}" dt="2023-12-14T10:22:25.139" v="5074" actId="164"/>
          <ac:cxnSpMkLst>
            <pc:docMk/>
            <pc:sldMk cId="2004442227" sldId="374"/>
            <ac:cxnSpMk id="74" creationId="{3C24224C-1F05-1E9C-D640-42747889CC80}"/>
          </ac:cxnSpMkLst>
        </pc:cxnChg>
      </pc:sldChg>
      <pc:sldChg chg="addSp delSp modSp add del mod">
        <pc:chgData name="Zeinab Gholampour Dadaei" userId="dc498e58-20ed-4921-a8bb-d4c4fb25b896" providerId="ADAL" clId="{BD5C3ACD-8490-4F88-9B3B-82AA8B6C6134}" dt="2023-12-14T10:36:51.806" v="5493" actId="47"/>
        <pc:sldMkLst>
          <pc:docMk/>
          <pc:sldMk cId="902481625" sldId="375"/>
        </pc:sldMkLst>
        <pc:spChg chg="mod">
          <ac:chgData name="Zeinab Gholampour Dadaei" userId="dc498e58-20ed-4921-a8bb-d4c4fb25b896" providerId="ADAL" clId="{BD5C3ACD-8490-4F88-9B3B-82AA8B6C6134}" dt="2023-12-14T10:23:50.929" v="5091"/>
          <ac:spMkLst>
            <pc:docMk/>
            <pc:sldMk cId="902481625" sldId="375"/>
            <ac:spMk id="3" creationId="{CFDA6EC6-F0AC-A108-58DE-4EBF4C70C65F}"/>
          </ac:spMkLst>
        </pc:spChg>
        <pc:spChg chg="mod">
          <ac:chgData name="Zeinab Gholampour Dadaei" userId="dc498e58-20ed-4921-a8bb-d4c4fb25b896" providerId="ADAL" clId="{BD5C3ACD-8490-4F88-9B3B-82AA8B6C6134}" dt="2023-12-14T10:23:50.929" v="5091"/>
          <ac:spMkLst>
            <pc:docMk/>
            <pc:sldMk cId="902481625" sldId="375"/>
            <ac:spMk id="4" creationId="{16BA5103-E224-52BE-A527-A0B184BC1932}"/>
          </ac:spMkLst>
        </pc:spChg>
        <pc:spChg chg="mod">
          <ac:chgData name="Zeinab Gholampour Dadaei" userId="dc498e58-20ed-4921-a8bb-d4c4fb25b896" providerId="ADAL" clId="{BD5C3ACD-8490-4F88-9B3B-82AA8B6C6134}" dt="2023-12-14T10:23:50.929" v="5091"/>
          <ac:spMkLst>
            <pc:docMk/>
            <pc:sldMk cId="902481625" sldId="375"/>
            <ac:spMk id="5" creationId="{6E7AAB3F-2F38-4D4B-8734-C145FABDAF0D}"/>
          </ac:spMkLst>
        </pc:spChg>
        <pc:spChg chg="mod">
          <ac:chgData name="Zeinab Gholampour Dadaei" userId="dc498e58-20ed-4921-a8bb-d4c4fb25b896" providerId="ADAL" clId="{BD5C3ACD-8490-4F88-9B3B-82AA8B6C6134}" dt="2023-12-14T10:23:50.929" v="5091"/>
          <ac:spMkLst>
            <pc:docMk/>
            <pc:sldMk cId="902481625" sldId="375"/>
            <ac:spMk id="12" creationId="{8844CD06-84CA-D8DE-F2AC-72FE88EAB5DE}"/>
          </ac:spMkLst>
        </pc:spChg>
        <pc:spChg chg="mod">
          <ac:chgData name="Zeinab Gholampour Dadaei" userId="dc498e58-20ed-4921-a8bb-d4c4fb25b896" providerId="ADAL" clId="{BD5C3ACD-8490-4F88-9B3B-82AA8B6C6134}" dt="2023-12-14T10:23:50.929" v="5091"/>
          <ac:spMkLst>
            <pc:docMk/>
            <pc:sldMk cId="902481625" sldId="375"/>
            <ac:spMk id="13" creationId="{B1F78467-5146-8855-4B01-D95A3C45AD14}"/>
          </ac:spMkLst>
        </pc:spChg>
        <pc:spChg chg="mod">
          <ac:chgData name="Zeinab Gholampour Dadaei" userId="dc498e58-20ed-4921-a8bb-d4c4fb25b896" providerId="ADAL" clId="{BD5C3ACD-8490-4F88-9B3B-82AA8B6C6134}" dt="2023-12-14T10:23:50.929" v="5091"/>
          <ac:spMkLst>
            <pc:docMk/>
            <pc:sldMk cId="902481625" sldId="375"/>
            <ac:spMk id="14" creationId="{6A754539-6153-2821-BF97-612FD23FC85D}"/>
          </ac:spMkLst>
        </pc:spChg>
        <pc:spChg chg="mod">
          <ac:chgData name="Zeinab Gholampour Dadaei" userId="dc498e58-20ed-4921-a8bb-d4c4fb25b896" providerId="ADAL" clId="{BD5C3ACD-8490-4F88-9B3B-82AA8B6C6134}" dt="2023-12-14T10:23:50.929" v="5091"/>
          <ac:spMkLst>
            <pc:docMk/>
            <pc:sldMk cId="902481625" sldId="375"/>
            <ac:spMk id="15" creationId="{EDB00BAF-CE74-5B3A-6AB2-46D27FC6D1BE}"/>
          </ac:spMkLst>
        </pc:spChg>
        <pc:spChg chg="mod">
          <ac:chgData name="Zeinab Gholampour Dadaei" userId="dc498e58-20ed-4921-a8bb-d4c4fb25b896" providerId="ADAL" clId="{BD5C3ACD-8490-4F88-9B3B-82AA8B6C6134}" dt="2023-12-14T10:24:08.758" v="5094"/>
          <ac:spMkLst>
            <pc:docMk/>
            <pc:sldMk cId="902481625" sldId="375"/>
            <ac:spMk id="17" creationId="{A6FFD7DD-DF6E-470F-4207-69A53670262A}"/>
          </ac:spMkLst>
        </pc:spChg>
        <pc:spChg chg="mod">
          <ac:chgData name="Zeinab Gholampour Dadaei" userId="dc498e58-20ed-4921-a8bb-d4c4fb25b896" providerId="ADAL" clId="{BD5C3ACD-8490-4F88-9B3B-82AA8B6C6134}" dt="2023-12-14T10:24:08.758" v="5094"/>
          <ac:spMkLst>
            <pc:docMk/>
            <pc:sldMk cId="902481625" sldId="375"/>
            <ac:spMk id="18" creationId="{929F3712-8D14-422F-5201-78734BAA4FC8}"/>
          </ac:spMkLst>
        </pc:spChg>
        <pc:spChg chg="mod">
          <ac:chgData name="Zeinab Gholampour Dadaei" userId="dc498e58-20ed-4921-a8bb-d4c4fb25b896" providerId="ADAL" clId="{BD5C3ACD-8490-4F88-9B3B-82AA8B6C6134}" dt="2023-12-14T10:24:08.758" v="5094"/>
          <ac:spMkLst>
            <pc:docMk/>
            <pc:sldMk cId="902481625" sldId="375"/>
            <ac:spMk id="19" creationId="{A7721020-1E09-5411-C19F-BA2A6CC2DE31}"/>
          </ac:spMkLst>
        </pc:spChg>
        <pc:spChg chg="mod">
          <ac:chgData name="Zeinab Gholampour Dadaei" userId="dc498e58-20ed-4921-a8bb-d4c4fb25b896" providerId="ADAL" clId="{BD5C3ACD-8490-4F88-9B3B-82AA8B6C6134}" dt="2023-12-14T10:24:08.758" v="5094"/>
          <ac:spMkLst>
            <pc:docMk/>
            <pc:sldMk cId="902481625" sldId="375"/>
            <ac:spMk id="24" creationId="{FCFEBEAE-D59F-9946-C761-E8893DA4D0E7}"/>
          </ac:spMkLst>
        </pc:spChg>
        <pc:spChg chg="mod">
          <ac:chgData name="Zeinab Gholampour Dadaei" userId="dc498e58-20ed-4921-a8bb-d4c4fb25b896" providerId="ADAL" clId="{BD5C3ACD-8490-4F88-9B3B-82AA8B6C6134}" dt="2023-12-14T10:24:08.758" v="5094"/>
          <ac:spMkLst>
            <pc:docMk/>
            <pc:sldMk cId="902481625" sldId="375"/>
            <ac:spMk id="26" creationId="{E5E0222F-D7C6-2777-74ED-B39304C192A8}"/>
          </ac:spMkLst>
        </pc:spChg>
        <pc:spChg chg="mod">
          <ac:chgData name="Zeinab Gholampour Dadaei" userId="dc498e58-20ed-4921-a8bb-d4c4fb25b896" providerId="ADAL" clId="{BD5C3ACD-8490-4F88-9B3B-82AA8B6C6134}" dt="2023-12-14T10:24:08.758" v="5094"/>
          <ac:spMkLst>
            <pc:docMk/>
            <pc:sldMk cId="902481625" sldId="375"/>
            <ac:spMk id="28" creationId="{33327AA0-D662-919A-3B08-414B12184E5B}"/>
          </ac:spMkLst>
        </pc:spChg>
        <pc:spChg chg="mod">
          <ac:chgData name="Zeinab Gholampour Dadaei" userId="dc498e58-20ed-4921-a8bb-d4c4fb25b896" providerId="ADAL" clId="{BD5C3ACD-8490-4F88-9B3B-82AA8B6C6134}" dt="2023-12-14T10:24:25.866" v="5097"/>
          <ac:spMkLst>
            <pc:docMk/>
            <pc:sldMk cId="902481625" sldId="375"/>
            <ac:spMk id="31" creationId="{FD55B647-6A87-7B0B-DE46-07CFF3754789}"/>
          </ac:spMkLst>
        </pc:spChg>
        <pc:spChg chg="mod">
          <ac:chgData name="Zeinab Gholampour Dadaei" userId="dc498e58-20ed-4921-a8bb-d4c4fb25b896" providerId="ADAL" clId="{BD5C3ACD-8490-4F88-9B3B-82AA8B6C6134}" dt="2023-12-14T10:24:25.866" v="5097"/>
          <ac:spMkLst>
            <pc:docMk/>
            <pc:sldMk cId="902481625" sldId="375"/>
            <ac:spMk id="32" creationId="{E8BD4487-785B-8DDA-E2A1-FE3E4302FC3E}"/>
          </ac:spMkLst>
        </pc:spChg>
        <pc:spChg chg="mod">
          <ac:chgData name="Zeinab Gholampour Dadaei" userId="dc498e58-20ed-4921-a8bb-d4c4fb25b896" providerId="ADAL" clId="{BD5C3ACD-8490-4F88-9B3B-82AA8B6C6134}" dt="2023-12-14T10:24:25.866" v="5097"/>
          <ac:spMkLst>
            <pc:docMk/>
            <pc:sldMk cId="902481625" sldId="375"/>
            <ac:spMk id="33" creationId="{EC5BA2AE-EE10-F18F-9A32-A9B55127E973}"/>
          </ac:spMkLst>
        </pc:spChg>
        <pc:spChg chg="mod">
          <ac:chgData name="Zeinab Gholampour Dadaei" userId="dc498e58-20ed-4921-a8bb-d4c4fb25b896" providerId="ADAL" clId="{BD5C3ACD-8490-4F88-9B3B-82AA8B6C6134}" dt="2023-12-14T10:24:25.866" v="5097"/>
          <ac:spMkLst>
            <pc:docMk/>
            <pc:sldMk cId="902481625" sldId="375"/>
            <ac:spMk id="40" creationId="{04175DE8-8C71-FF3D-82C9-7C8D5D3B6ABD}"/>
          </ac:spMkLst>
        </pc:spChg>
        <pc:spChg chg="mod">
          <ac:chgData name="Zeinab Gholampour Dadaei" userId="dc498e58-20ed-4921-a8bb-d4c4fb25b896" providerId="ADAL" clId="{BD5C3ACD-8490-4F88-9B3B-82AA8B6C6134}" dt="2023-12-14T10:24:25.866" v="5097"/>
          <ac:spMkLst>
            <pc:docMk/>
            <pc:sldMk cId="902481625" sldId="375"/>
            <ac:spMk id="41" creationId="{87E60D35-06BE-E8AC-8E96-6292A5EF4C92}"/>
          </ac:spMkLst>
        </pc:spChg>
        <pc:spChg chg="mod">
          <ac:chgData name="Zeinab Gholampour Dadaei" userId="dc498e58-20ed-4921-a8bb-d4c4fb25b896" providerId="ADAL" clId="{BD5C3ACD-8490-4F88-9B3B-82AA8B6C6134}" dt="2023-12-14T10:24:25.866" v="5097"/>
          <ac:spMkLst>
            <pc:docMk/>
            <pc:sldMk cId="902481625" sldId="375"/>
            <ac:spMk id="42" creationId="{5B8C99F8-4FE3-742E-27C7-10540AF10754}"/>
          </ac:spMkLst>
        </pc:spChg>
        <pc:spChg chg="mod">
          <ac:chgData name="Zeinab Gholampour Dadaei" userId="dc498e58-20ed-4921-a8bb-d4c4fb25b896" providerId="ADAL" clId="{BD5C3ACD-8490-4F88-9B3B-82AA8B6C6134}" dt="2023-12-14T10:24:25.866" v="5097"/>
          <ac:spMkLst>
            <pc:docMk/>
            <pc:sldMk cId="902481625" sldId="375"/>
            <ac:spMk id="43" creationId="{8EF6AB1A-BCF8-AB0B-024E-54ED58CAD171}"/>
          </ac:spMkLst>
        </pc:spChg>
        <pc:spChg chg="mod">
          <ac:chgData name="Zeinab Gholampour Dadaei" userId="dc498e58-20ed-4921-a8bb-d4c4fb25b896" providerId="ADAL" clId="{BD5C3ACD-8490-4F88-9B3B-82AA8B6C6134}" dt="2023-12-14T10:24:25.866" v="5097"/>
          <ac:spMkLst>
            <pc:docMk/>
            <pc:sldMk cId="902481625" sldId="375"/>
            <ac:spMk id="44" creationId="{E4F76FA7-BFF3-2FE2-2AEA-1E2FFDDA09D8}"/>
          </ac:spMkLst>
        </pc:spChg>
        <pc:spChg chg="mod">
          <ac:chgData name="Zeinab Gholampour Dadaei" userId="dc498e58-20ed-4921-a8bb-d4c4fb25b896" providerId="ADAL" clId="{BD5C3ACD-8490-4F88-9B3B-82AA8B6C6134}" dt="2023-12-14T10:24:25.866" v="5097"/>
          <ac:spMkLst>
            <pc:docMk/>
            <pc:sldMk cId="902481625" sldId="375"/>
            <ac:spMk id="45" creationId="{FE38FE3C-DF09-1274-75C8-1B8F54BDE2C4}"/>
          </ac:spMkLst>
        </pc:spChg>
        <pc:grpChg chg="add mod">
          <ac:chgData name="Zeinab Gholampour Dadaei" userId="dc498e58-20ed-4921-a8bb-d4c4fb25b896" providerId="ADAL" clId="{BD5C3ACD-8490-4F88-9B3B-82AA8B6C6134}" dt="2023-12-14T10:23:56.194" v="5092" actId="1076"/>
          <ac:grpSpMkLst>
            <pc:docMk/>
            <pc:sldMk cId="902481625" sldId="375"/>
            <ac:grpSpMk id="2" creationId="{8E1DC8E6-356B-F4BA-8BA3-B6AAFBB007BE}"/>
          </ac:grpSpMkLst>
        </pc:grpChg>
        <pc:grpChg chg="mod">
          <ac:chgData name="Zeinab Gholampour Dadaei" userId="dc498e58-20ed-4921-a8bb-d4c4fb25b896" providerId="ADAL" clId="{BD5C3ACD-8490-4F88-9B3B-82AA8B6C6134}" dt="2023-12-14T10:23:50.929" v="5091"/>
          <ac:grpSpMkLst>
            <pc:docMk/>
            <pc:sldMk cId="902481625" sldId="375"/>
            <ac:grpSpMk id="6" creationId="{77A51911-E376-3320-FE40-22E986BA9CB6}"/>
          </ac:grpSpMkLst>
        </pc:grpChg>
        <pc:grpChg chg="mod">
          <ac:chgData name="Zeinab Gholampour Dadaei" userId="dc498e58-20ed-4921-a8bb-d4c4fb25b896" providerId="ADAL" clId="{BD5C3ACD-8490-4F88-9B3B-82AA8B6C6134}" dt="2023-12-14T10:23:50.929" v="5091"/>
          <ac:grpSpMkLst>
            <pc:docMk/>
            <pc:sldMk cId="902481625" sldId="375"/>
            <ac:grpSpMk id="7" creationId="{DCC075AD-BB01-E3EA-EBB4-1C6A932C8EDF}"/>
          </ac:grpSpMkLst>
        </pc:grpChg>
        <pc:grpChg chg="add mod">
          <ac:chgData name="Zeinab Gholampour Dadaei" userId="dc498e58-20ed-4921-a8bb-d4c4fb25b896" providerId="ADAL" clId="{BD5C3ACD-8490-4F88-9B3B-82AA8B6C6134}" dt="2023-12-14T10:24:15.995" v="5095" actId="1076"/>
          <ac:grpSpMkLst>
            <pc:docMk/>
            <pc:sldMk cId="902481625" sldId="375"/>
            <ac:grpSpMk id="16" creationId="{08A41E11-8210-F6E6-A13D-B42C6740C2DE}"/>
          </ac:grpSpMkLst>
        </pc:grpChg>
        <pc:grpChg chg="mod">
          <ac:chgData name="Zeinab Gholampour Dadaei" userId="dc498e58-20ed-4921-a8bb-d4c4fb25b896" providerId="ADAL" clId="{BD5C3ACD-8490-4F88-9B3B-82AA8B6C6134}" dt="2023-12-14T10:24:08.758" v="5094"/>
          <ac:grpSpMkLst>
            <pc:docMk/>
            <pc:sldMk cId="902481625" sldId="375"/>
            <ac:grpSpMk id="20" creationId="{11480A7B-EF11-753E-F4F8-52F654BCCC3E}"/>
          </ac:grpSpMkLst>
        </pc:grpChg>
        <pc:grpChg chg="mod">
          <ac:chgData name="Zeinab Gholampour Dadaei" userId="dc498e58-20ed-4921-a8bb-d4c4fb25b896" providerId="ADAL" clId="{BD5C3ACD-8490-4F88-9B3B-82AA8B6C6134}" dt="2023-12-14T10:24:08.758" v="5094"/>
          <ac:grpSpMkLst>
            <pc:docMk/>
            <pc:sldMk cId="902481625" sldId="375"/>
            <ac:grpSpMk id="21" creationId="{1095A627-3BCF-85B5-28DF-FC9163881E5B}"/>
          </ac:grpSpMkLst>
        </pc:grpChg>
        <pc:grpChg chg="mod">
          <ac:chgData name="Zeinab Gholampour Dadaei" userId="dc498e58-20ed-4921-a8bb-d4c4fb25b896" providerId="ADAL" clId="{BD5C3ACD-8490-4F88-9B3B-82AA8B6C6134}" dt="2023-12-14T10:24:08.758" v="5094"/>
          <ac:grpSpMkLst>
            <pc:docMk/>
            <pc:sldMk cId="902481625" sldId="375"/>
            <ac:grpSpMk id="22" creationId="{85F9E273-5EA7-D3A3-2F59-B9C784867EFF}"/>
          </ac:grpSpMkLst>
        </pc:grpChg>
        <pc:grpChg chg="add mod">
          <ac:chgData name="Zeinab Gholampour Dadaei" userId="dc498e58-20ed-4921-a8bb-d4c4fb25b896" providerId="ADAL" clId="{BD5C3ACD-8490-4F88-9B3B-82AA8B6C6134}" dt="2023-12-14T10:24:31.411" v="5098" actId="1076"/>
          <ac:grpSpMkLst>
            <pc:docMk/>
            <pc:sldMk cId="902481625" sldId="375"/>
            <ac:grpSpMk id="30" creationId="{972C0525-72DB-8E96-18B6-A48529AC0A26}"/>
          </ac:grpSpMkLst>
        </pc:grpChg>
        <pc:grpChg chg="mod">
          <ac:chgData name="Zeinab Gholampour Dadaei" userId="dc498e58-20ed-4921-a8bb-d4c4fb25b896" providerId="ADAL" clId="{BD5C3ACD-8490-4F88-9B3B-82AA8B6C6134}" dt="2023-12-14T10:24:25.866" v="5097"/>
          <ac:grpSpMkLst>
            <pc:docMk/>
            <pc:sldMk cId="902481625" sldId="375"/>
            <ac:grpSpMk id="35" creationId="{18F61E64-875C-DBEA-B16D-FEC2815B7C61}"/>
          </ac:grpSpMkLst>
        </pc:grpChg>
        <pc:grpChg chg="mod">
          <ac:chgData name="Zeinab Gholampour Dadaei" userId="dc498e58-20ed-4921-a8bb-d4c4fb25b896" providerId="ADAL" clId="{BD5C3ACD-8490-4F88-9B3B-82AA8B6C6134}" dt="2023-12-14T10:24:25.866" v="5097"/>
          <ac:grpSpMkLst>
            <pc:docMk/>
            <pc:sldMk cId="902481625" sldId="375"/>
            <ac:grpSpMk id="36" creationId="{610AA526-9DAB-6E05-26DE-F07643B0F877}"/>
          </ac:grpSpMkLst>
        </pc:grpChg>
        <pc:grpChg chg="mod">
          <ac:chgData name="Zeinab Gholampour Dadaei" userId="dc498e58-20ed-4921-a8bb-d4c4fb25b896" providerId="ADAL" clId="{BD5C3ACD-8490-4F88-9B3B-82AA8B6C6134}" dt="2023-12-14T10:24:25.866" v="5097"/>
          <ac:grpSpMkLst>
            <pc:docMk/>
            <pc:sldMk cId="902481625" sldId="375"/>
            <ac:grpSpMk id="37" creationId="{BF033D3F-83FA-E0BF-CCF7-B64B4F4F94B0}"/>
          </ac:grpSpMkLst>
        </pc:grpChg>
        <pc:grpChg chg="del">
          <ac:chgData name="Zeinab Gholampour Dadaei" userId="dc498e58-20ed-4921-a8bb-d4c4fb25b896" providerId="ADAL" clId="{BD5C3ACD-8490-4F88-9B3B-82AA8B6C6134}" dt="2023-12-14T10:23:50.205" v="5090" actId="478"/>
          <ac:grpSpMkLst>
            <pc:docMk/>
            <pc:sldMk cId="902481625" sldId="375"/>
            <ac:grpSpMk id="83" creationId="{5A68248F-CE5A-1CB9-3C21-0C2A509E366F}"/>
          </ac:grpSpMkLst>
        </pc:grpChg>
        <pc:grpChg chg="del">
          <ac:chgData name="Zeinab Gholampour Dadaei" userId="dc498e58-20ed-4921-a8bb-d4c4fb25b896" providerId="ADAL" clId="{BD5C3ACD-8490-4F88-9B3B-82AA8B6C6134}" dt="2023-12-14T10:24:21.229" v="5096" actId="478"/>
          <ac:grpSpMkLst>
            <pc:docMk/>
            <pc:sldMk cId="902481625" sldId="375"/>
            <ac:grpSpMk id="97" creationId="{53197E69-F051-BDF4-85ED-64FEF36218A7}"/>
          </ac:grpSpMkLst>
        </pc:grpChg>
        <pc:grpChg chg="del">
          <ac:chgData name="Zeinab Gholampour Dadaei" userId="dc498e58-20ed-4921-a8bb-d4c4fb25b896" providerId="ADAL" clId="{BD5C3ACD-8490-4F88-9B3B-82AA8B6C6134}" dt="2023-12-14T10:24:08.031" v="5093" actId="478"/>
          <ac:grpSpMkLst>
            <pc:docMk/>
            <pc:sldMk cId="902481625" sldId="375"/>
            <ac:grpSpMk id="109" creationId="{200FF977-CA19-62CD-4269-FF6416549D71}"/>
          </ac:grpSpMkLst>
        </pc:grpChg>
        <pc:picChg chg="mod">
          <ac:chgData name="Zeinab Gholampour Dadaei" userId="dc498e58-20ed-4921-a8bb-d4c4fb25b896" providerId="ADAL" clId="{BD5C3ACD-8490-4F88-9B3B-82AA8B6C6134}" dt="2023-12-14T10:23:50.929" v="5091"/>
          <ac:picMkLst>
            <pc:docMk/>
            <pc:sldMk cId="902481625" sldId="375"/>
            <ac:picMk id="11" creationId="{0DCF68C9-B711-19E1-BA39-D4A61747E101}"/>
          </ac:picMkLst>
        </pc:picChg>
        <pc:picChg chg="mod">
          <ac:chgData name="Zeinab Gholampour Dadaei" userId="dc498e58-20ed-4921-a8bb-d4c4fb25b896" providerId="ADAL" clId="{BD5C3ACD-8490-4F88-9B3B-82AA8B6C6134}" dt="2023-12-14T10:24:08.758" v="5094"/>
          <ac:picMkLst>
            <pc:docMk/>
            <pc:sldMk cId="902481625" sldId="375"/>
            <ac:picMk id="23" creationId="{C09A62A9-D38B-5EAF-0A30-AB17526441B9}"/>
          </ac:picMkLst>
        </pc:picChg>
        <pc:picChg chg="mod">
          <ac:chgData name="Zeinab Gholampour Dadaei" userId="dc498e58-20ed-4921-a8bb-d4c4fb25b896" providerId="ADAL" clId="{BD5C3ACD-8490-4F88-9B3B-82AA8B6C6134}" dt="2023-12-14T10:24:08.758" v="5094"/>
          <ac:picMkLst>
            <pc:docMk/>
            <pc:sldMk cId="902481625" sldId="375"/>
            <ac:picMk id="25" creationId="{8A51545D-14D8-758F-30BF-5EBB47C0EF86}"/>
          </ac:picMkLst>
        </pc:picChg>
        <pc:picChg chg="mod">
          <ac:chgData name="Zeinab Gholampour Dadaei" userId="dc498e58-20ed-4921-a8bb-d4c4fb25b896" providerId="ADAL" clId="{BD5C3ACD-8490-4F88-9B3B-82AA8B6C6134}" dt="2023-12-14T10:24:08.758" v="5094"/>
          <ac:picMkLst>
            <pc:docMk/>
            <pc:sldMk cId="902481625" sldId="375"/>
            <ac:picMk id="27" creationId="{67ECB366-D6EA-842B-F899-BB14DEC57177}"/>
          </ac:picMkLst>
        </pc:picChg>
        <pc:picChg chg="mod">
          <ac:chgData name="Zeinab Gholampour Dadaei" userId="dc498e58-20ed-4921-a8bb-d4c4fb25b896" providerId="ADAL" clId="{BD5C3ACD-8490-4F88-9B3B-82AA8B6C6134}" dt="2023-12-14T10:24:08.758" v="5094"/>
          <ac:picMkLst>
            <pc:docMk/>
            <pc:sldMk cId="902481625" sldId="375"/>
            <ac:picMk id="29" creationId="{CC3D9CEE-2C1F-5038-CF10-ED69E46B7BAD}"/>
          </ac:picMkLst>
        </pc:picChg>
        <pc:picChg chg="mod">
          <ac:chgData name="Zeinab Gholampour Dadaei" userId="dc498e58-20ed-4921-a8bb-d4c4fb25b896" providerId="ADAL" clId="{BD5C3ACD-8490-4F88-9B3B-82AA8B6C6134}" dt="2023-12-14T10:24:25.866" v="5097"/>
          <ac:picMkLst>
            <pc:docMk/>
            <pc:sldMk cId="902481625" sldId="375"/>
            <ac:picMk id="34" creationId="{7CD1BF7E-E01A-BE79-D8AB-6174C3A3A80C}"/>
          </ac:picMkLst>
        </pc:picChg>
        <pc:cxnChg chg="mod">
          <ac:chgData name="Zeinab Gholampour Dadaei" userId="dc498e58-20ed-4921-a8bb-d4c4fb25b896" providerId="ADAL" clId="{BD5C3ACD-8490-4F88-9B3B-82AA8B6C6134}" dt="2023-12-14T10:23:50.929" v="5091"/>
          <ac:cxnSpMkLst>
            <pc:docMk/>
            <pc:sldMk cId="902481625" sldId="375"/>
            <ac:cxnSpMk id="9" creationId="{8CEABBAA-A349-284F-5368-F1109E2952C5}"/>
          </ac:cxnSpMkLst>
        </pc:cxnChg>
        <pc:cxnChg chg="mod">
          <ac:chgData name="Zeinab Gholampour Dadaei" userId="dc498e58-20ed-4921-a8bb-d4c4fb25b896" providerId="ADAL" clId="{BD5C3ACD-8490-4F88-9B3B-82AA8B6C6134}" dt="2023-12-14T10:24:25.866" v="5097"/>
          <ac:cxnSpMkLst>
            <pc:docMk/>
            <pc:sldMk cId="902481625" sldId="375"/>
            <ac:cxnSpMk id="38" creationId="{823C0449-E6ED-4978-EF58-D05634F71D3E}"/>
          </ac:cxnSpMkLst>
        </pc:cxnChg>
        <pc:cxnChg chg="mod">
          <ac:chgData name="Zeinab Gholampour Dadaei" userId="dc498e58-20ed-4921-a8bb-d4c4fb25b896" providerId="ADAL" clId="{BD5C3ACD-8490-4F88-9B3B-82AA8B6C6134}" dt="2023-12-14T10:24:25.866" v="5097"/>
          <ac:cxnSpMkLst>
            <pc:docMk/>
            <pc:sldMk cId="902481625" sldId="375"/>
            <ac:cxnSpMk id="39" creationId="{AF57F1A5-E1A1-6ECD-4819-C8693059D157}"/>
          </ac:cxnSpMkLst>
        </pc:cxnChg>
        <pc:cxnChg chg="mod">
          <ac:chgData name="Zeinab Gholampour Dadaei" userId="dc498e58-20ed-4921-a8bb-d4c4fb25b896" providerId="ADAL" clId="{BD5C3ACD-8490-4F88-9B3B-82AA8B6C6134}" dt="2023-12-14T10:24:21.229" v="5096" actId="478"/>
          <ac:cxnSpMkLst>
            <pc:docMk/>
            <pc:sldMk cId="902481625" sldId="375"/>
            <ac:cxnSpMk id="103" creationId="{04806BC2-3829-EF8B-CDCF-92D05FDCAABE}"/>
          </ac:cxnSpMkLst>
        </pc:cxnChg>
        <pc:cxnChg chg="mod">
          <ac:chgData name="Zeinab Gholampour Dadaei" userId="dc498e58-20ed-4921-a8bb-d4c4fb25b896" providerId="ADAL" clId="{BD5C3ACD-8490-4F88-9B3B-82AA8B6C6134}" dt="2023-12-14T10:24:08.031" v="5093" actId="478"/>
          <ac:cxnSpMkLst>
            <pc:docMk/>
            <pc:sldMk cId="902481625" sldId="375"/>
            <ac:cxnSpMk id="117" creationId="{EDB73847-10E3-0AA2-1002-8B03A6B43B48}"/>
          </ac:cxnSpMkLst>
        </pc:cxnChg>
        <pc:cxnChg chg="mod">
          <ac:chgData name="Zeinab Gholampour Dadaei" userId="dc498e58-20ed-4921-a8bb-d4c4fb25b896" providerId="ADAL" clId="{BD5C3ACD-8490-4F88-9B3B-82AA8B6C6134}" dt="2023-12-14T10:24:08.031" v="5093" actId="478"/>
          <ac:cxnSpMkLst>
            <pc:docMk/>
            <pc:sldMk cId="902481625" sldId="375"/>
            <ac:cxnSpMk id="118" creationId="{4BCF3A82-C830-7B8C-6AA1-3F20366E5FE6}"/>
          </ac:cxnSpMkLst>
        </pc:cxnChg>
      </pc:sldChg>
      <pc:sldChg chg="add del">
        <pc:chgData name="Zeinab Gholampour Dadaei" userId="dc498e58-20ed-4921-a8bb-d4c4fb25b896" providerId="ADAL" clId="{BD5C3ACD-8490-4F88-9B3B-82AA8B6C6134}" dt="2023-12-14T10:23:37.019" v="5088" actId="47"/>
        <pc:sldMkLst>
          <pc:docMk/>
          <pc:sldMk cId="3499202729" sldId="375"/>
        </pc:sldMkLst>
      </pc:sldChg>
      <pc:sldChg chg="addSp delSp modSp add del mod">
        <pc:chgData name="Zeinab Gholampour Dadaei" userId="dc498e58-20ed-4921-a8bb-d4c4fb25b896" providerId="ADAL" clId="{BD5C3ACD-8490-4F88-9B3B-82AA8B6C6134}" dt="2023-12-14T10:36:51.806" v="5493" actId="47"/>
        <pc:sldMkLst>
          <pc:docMk/>
          <pc:sldMk cId="953141079" sldId="376"/>
        </pc:sldMkLst>
        <pc:spChg chg="mod">
          <ac:chgData name="Zeinab Gholampour Dadaei" userId="dc498e58-20ed-4921-a8bb-d4c4fb25b896" providerId="ADAL" clId="{BD5C3ACD-8490-4F88-9B3B-82AA8B6C6134}" dt="2023-12-14T10:24:46.413" v="5102"/>
          <ac:spMkLst>
            <pc:docMk/>
            <pc:sldMk cId="953141079" sldId="376"/>
            <ac:spMk id="47" creationId="{C1A471D6-F016-1153-D8A2-AAB8CBE72DF4}"/>
          </ac:spMkLst>
        </pc:spChg>
        <pc:spChg chg="mod">
          <ac:chgData name="Zeinab Gholampour Dadaei" userId="dc498e58-20ed-4921-a8bb-d4c4fb25b896" providerId="ADAL" clId="{BD5C3ACD-8490-4F88-9B3B-82AA8B6C6134}" dt="2023-12-14T10:24:46.413" v="5102"/>
          <ac:spMkLst>
            <pc:docMk/>
            <pc:sldMk cId="953141079" sldId="376"/>
            <ac:spMk id="48" creationId="{F2E34ACF-BC53-7176-6671-B5CD75E86D23}"/>
          </ac:spMkLst>
        </pc:spChg>
        <pc:spChg chg="mod">
          <ac:chgData name="Zeinab Gholampour Dadaei" userId="dc498e58-20ed-4921-a8bb-d4c4fb25b896" providerId="ADAL" clId="{BD5C3ACD-8490-4F88-9B3B-82AA8B6C6134}" dt="2023-12-14T10:24:46.413" v="5102"/>
          <ac:spMkLst>
            <pc:docMk/>
            <pc:sldMk cId="953141079" sldId="376"/>
            <ac:spMk id="49" creationId="{78FC53AF-7FF7-6CDB-7152-A4DF5180F499}"/>
          </ac:spMkLst>
        </pc:spChg>
        <pc:spChg chg="mod">
          <ac:chgData name="Zeinab Gholampour Dadaei" userId="dc498e58-20ed-4921-a8bb-d4c4fb25b896" providerId="ADAL" clId="{BD5C3ACD-8490-4F88-9B3B-82AA8B6C6134}" dt="2023-12-14T10:24:46.413" v="5102"/>
          <ac:spMkLst>
            <pc:docMk/>
            <pc:sldMk cId="953141079" sldId="376"/>
            <ac:spMk id="56" creationId="{A19FC3A6-37C0-C5C0-B94B-CCE7E3457249}"/>
          </ac:spMkLst>
        </pc:spChg>
        <pc:spChg chg="mod">
          <ac:chgData name="Zeinab Gholampour Dadaei" userId="dc498e58-20ed-4921-a8bb-d4c4fb25b896" providerId="ADAL" clId="{BD5C3ACD-8490-4F88-9B3B-82AA8B6C6134}" dt="2023-12-14T10:24:46.413" v="5102"/>
          <ac:spMkLst>
            <pc:docMk/>
            <pc:sldMk cId="953141079" sldId="376"/>
            <ac:spMk id="57" creationId="{E9286BDD-3A80-2524-95A2-4820BC25F14D}"/>
          </ac:spMkLst>
        </pc:spChg>
        <pc:spChg chg="mod">
          <ac:chgData name="Zeinab Gholampour Dadaei" userId="dc498e58-20ed-4921-a8bb-d4c4fb25b896" providerId="ADAL" clId="{BD5C3ACD-8490-4F88-9B3B-82AA8B6C6134}" dt="2023-12-14T10:24:46.413" v="5102"/>
          <ac:spMkLst>
            <pc:docMk/>
            <pc:sldMk cId="953141079" sldId="376"/>
            <ac:spMk id="58" creationId="{29F31FDF-7313-FB7A-D7D6-B72DE8A4815F}"/>
          </ac:spMkLst>
        </pc:spChg>
        <pc:spChg chg="mod">
          <ac:chgData name="Zeinab Gholampour Dadaei" userId="dc498e58-20ed-4921-a8bb-d4c4fb25b896" providerId="ADAL" clId="{BD5C3ACD-8490-4F88-9B3B-82AA8B6C6134}" dt="2023-12-14T10:24:46.413" v="5102"/>
          <ac:spMkLst>
            <pc:docMk/>
            <pc:sldMk cId="953141079" sldId="376"/>
            <ac:spMk id="59" creationId="{6BEBAA4C-068D-CBA0-FC81-119390F619F9}"/>
          </ac:spMkLst>
        </pc:spChg>
        <pc:spChg chg="mod">
          <ac:chgData name="Zeinab Gholampour Dadaei" userId="dc498e58-20ed-4921-a8bb-d4c4fb25b896" providerId="ADAL" clId="{BD5C3ACD-8490-4F88-9B3B-82AA8B6C6134}" dt="2023-12-14T10:24:46.413" v="5102"/>
          <ac:spMkLst>
            <pc:docMk/>
            <pc:sldMk cId="953141079" sldId="376"/>
            <ac:spMk id="60" creationId="{7D839E38-C76E-47C7-CA2F-510AD0BD2CAD}"/>
          </ac:spMkLst>
        </pc:spChg>
        <pc:spChg chg="mod">
          <ac:chgData name="Zeinab Gholampour Dadaei" userId="dc498e58-20ed-4921-a8bb-d4c4fb25b896" providerId="ADAL" clId="{BD5C3ACD-8490-4F88-9B3B-82AA8B6C6134}" dt="2023-12-14T10:24:46.413" v="5102"/>
          <ac:spMkLst>
            <pc:docMk/>
            <pc:sldMk cId="953141079" sldId="376"/>
            <ac:spMk id="61" creationId="{7A5C3B43-CA1E-A4C5-59DD-702680596D73}"/>
          </ac:spMkLst>
        </pc:spChg>
        <pc:spChg chg="mod">
          <ac:chgData name="Zeinab Gholampour Dadaei" userId="dc498e58-20ed-4921-a8bb-d4c4fb25b896" providerId="ADAL" clId="{BD5C3ACD-8490-4F88-9B3B-82AA8B6C6134}" dt="2023-12-14T10:24:59.310" v="5105"/>
          <ac:spMkLst>
            <pc:docMk/>
            <pc:sldMk cId="953141079" sldId="376"/>
            <ac:spMk id="63" creationId="{F745BDC2-4F7A-7092-EB11-345483AD1385}"/>
          </ac:spMkLst>
        </pc:spChg>
        <pc:spChg chg="mod">
          <ac:chgData name="Zeinab Gholampour Dadaei" userId="dc498e58-20ed-4921-a8bb-d4c4fb25b896" providerId="ADAL" clId="{BD5C3ACD-8490-4F88-9B3B-82AA8B6C6134}" dt="2023-12-14T10:24:59.310" v="5105"/>
          <ac:spMkLst>
            <pc:docMk/>
            <pc:sldMk cId="953141079" sldId="376"/>
            <ac:spMk id="64" creationId="{1AD54DBA-ED23-A1A3-0496-7B17D5608FEF}"/>
          </ac:spMkLst>
        </pc:spChg>
        <pc:spChg chg="mod">
          <ac:chgData name="Zeinab Gholampour Dadaei" userId="dc498e58-20ed-4921-a8bb-d4c4fb25b896" providerId="ADAL" clId="{BD5C3ACD-8490-4F88-9B3B-82AA8B6C6134}" dt="2023-12-14T10:24:59.310" v="5105"/>
          <ac:spMkLst>
            <pc:docMk/>
            <pc:sldMk cId="953141079" sldId="376"/>
            <ac:spMk id="65" creationId="{42C0785B-CDF1-E38A-8C02-4FD1DA41E020}"/>
          </ac:spMkLst>
        </pc:spChg>
        <pc:spChg chg="mod">
          <ac:chgData name="Zeinab Gholampour Dadaei" userId="dc498e58-20ed-4921-a8bb-d4c4fb25b896" providerId="ADAL" clId="{BD5C3ACD-8490-4F88-9B3B-82AA8B6C6134}" dt="2023-12-14T10:24:59.310" v="5105"/>
          <ac:spMkLst>
            <pc:docMk/>
            <pc:sldMk cId="953141079" sldId="376"/>
            <ac:spMk id="70" creationId="{8472017B-93F3-B51E-E674-B9BD8CAE3E7B}"/>
          </ac:spMkLst>
        </pc:spChg>
        <pc:spChg chg="mod">
          <ac:chgData name="Zeinab Gholampour Dadaei" userId="dc498e58-20ed-4921-a8bb-d4c4fb25b896" providerId="ADAL" clId="{BD5C3ACD-8490-4F88-9B3B-82AA8B6C6134}" dt="2023-12-14T10:24:59.310" v="5105"/>
          <ac:spMkLst>
            <pc:docMk/>
            <pc:sldMk cId="953141079" sldId="376"/>
            <ac:spMk id="71" creationId="{ECA1F9F0-FFAE-6BB8-23E5-E0777FBEDF3A}"/>
          </ac:spMkLst>
        </pc:spChg>
        <pc:spChg chg="mod">
          <ac:chgData name="Zeinab Gholampour Dadaei" userId="dc498e58-20ed-4921-a8bb-d4c4fb25b896" providerId="ADAL" clId="{BD5C3ACD-8490-4F88-9B3B-82AA8B6C6134}" dt="2023-12-14T10:24:59.310" v="5105"/>
          <ac:spMkLst>
            <pc:docMk/>
            <pc:sldMk cId="953141079" sldId="376"/>
            <ac:spMk id="72" creationId="{E544CED0-3812-95B3-4E30-EE66C79DE085}"/>
          </ac:spMkLst>
        </pc:spChg>
        <pc:spChg chg="mod">
          <ac:chgData name="Zeinab Gholampour Dadaei" userId="dc498e58-20ed-4921-a8bb-d4c4fb25b896" providerId="ADAL" clId="{BD5C3ACD-8490-4F88-9B3B-82AA8B6C6134}" dt="2023-12-14T10:24:59.310" v="5105"/>
          <ac:spMkLst>
            <pc:docMk/>
            <pc:sldMk cId="953141079" sldId="376"/>
            <ac:spMk id="73" creationId="{F546ED4D-12FB-B50F-FB1A-643D2624633F}"/>
          </ac:spMkLst>
        </pc:spChg>
        <pc:spChg chg="mod">
          <ac:chgData name="Zeinab Gholampour Dadaei" userId="dc498e58-20ed-4921-a8bb-d4c4fb25b896" providerId="ADAL" clId="{BD5C3ACD-8490-4F88-9B3B-82AA8B6C6134}" dt="2023-12-14T10:25:27.326" v="5108"/>
          <ac:spMkLst>
            <pc:docMk/>
            <pc:sldMk cId="953141079" sldId="376"/>
            <ac:spMk id="75" creationId="{DBA33EEE-0F15-AEB6-DD31-9B538EEE2FF9}"/>
          </ac:spMkLst>
        </pc:spChg>
        <pc:spChg chg="mod">
          <ac:chgData name="Zeinab Gholampour Dadaei" userId="dc498e58-20ed-4921-a8bb-d4c4fb25b896" providerId="ADAL" clId="{BD5C3ACD-8490-4F88-9B3B-82AA8B6C6134}" dt="2023-12-14T10:25:27.326" v="5108"/>
          <ac:spMkLst>
            <pc:docMk/>
            <pc:sldMk cId="953141079" sldId="376"/>
            <ac:spMk id="76" creationId="{9B9935CB-467D-240B-DC93-4580D8E145D8}"/>
          </ac:spMkLst>
        </pc:spChg>
        <pc:spChg chg="mod">
          <ac:chgData name="Zeinab Gholampour Dadaei" userId="dc498e58-20ed-4921-a8bb-d4c4fb25b896" providerId="ADAL" clId="{BD5C3ACD-8490-4F88-9B3B-82AA8B6C6134}" dt="2023-12-14T10:25:27.326" v="5108"/>
          <ac:spMkLst>
            <pc:docMk/>
            <pc:sldMk cId="953141079" sldId="376"/>
            <ac:spMk id="77" creationId="{B233DDA3-DF1F-3911-EB87-F94040F01C9C}"/>
          </ac:spMkLst>
        </pc:spChg>
        <pc:spChg chg="mod">
          <ac:chgData name="Zeinab Gholampour Dadaei" userId="dc498e58-20ed-4921-a8bb-d4c4fb25b896" providerId="ADAL" clId="{BD5C3ACD-8490-4F88-9B3B-82AA8B6C6134}" dt="2023-12-14T10:25:27.326" v="5108"/>
          <ac:spMkLst>
            <pc:docMk/>
            <pc:sldMk cId="953141079" sldId="376"/>
            <ac:spMk id="82" creationId="{71C351B7-0024-682E-9FB6-E5FC20897255}"/>
          </ac:spMkLst>
        </pc:spChg>
        <pc:spChg chg="mod">
          <ac:chgData name="Zeinab Gholampour Dadaei" userId="dc498e58-20ed-4921-a8bb-d4c4fb25b896" providerId="ADAL" clId="{BD5C3ACD-8490-4F88-9B3B-82AA8B6C6134}" dt="2023-12-14T10:25:27.326" v="5108"/>
          <ac:spMkLst>
            <pc:docMk/>
            <pc:sldMk cId="953141079" sldId="376"/>
            <ac:spMk id="84" creationId="{9B07C803-1BBE-0F88-8894-4A248F9386F0}"/>
          </ac:spMkLst>
        </pc:spChg>
        <pc:spChg chg="mod">
          <ac:chgData name="Zeinab Gholampour Dadaei" userId="dc498e58-20ed-4921-a8bb-d4c4fb25b896" providerId="ADAL" clId="{BD5C3ACD-8490-4F88-9B3B-82AA8B6C6134}" dt="2023-12-14T10:25:27.326" v="5108"/>
          <ac:spMkLst>
            <pc:docMk/>
            <pc:sldMk cId="953141079" sldId="376"/>
            <ac:spMk id="86" creationId="{31F25CCE-3610-AA7C-CCB2-E4BB065C8C6D}"/>
          </ac:spMkLst>
        </pc:spChg>
        <pc:grpChg chg="del">
          <ac:chgData name="Zeinab Gholampour Dadaei" userId="dc498e58-20ed-4921-a8bb-d4c4fb25b896" providerId="ADAL" clId="{BD5C3ACD-8490-4F88-9B3B-82AA8B6C6134}" dt="2023-12-14T10:24:42.336" v="5101" actId="478"/>
          <ac:grpSpMkLst>
            <pc:docMk/>
            <pc:sldMk cId="953141079" sldId="376"/>
            <ac:grpSpMk id="2" creationId="{8E1DC8E6-356B-F4BA-8BA3-B6AAFBB007BE}"/>
          </ac:grpSpMkLst>
        </pc:grpChg>
        <pc:grpChg chg="del">
          <ac:chgData name="Zeinab Gholampour Dadaei" userId="dc498e58-20ed-4921-a8bb-d4c4fb25b896" providerId="ADAL" clId="{BD5C3ACD-8490-4F88-9B3B-82AA8B6C6134}" dt="2023-12-14T10:24:55.321" v="5104" actId="478"/>
          <ac:grpSpMkLst>
            <pc:docMk/>
            <pc:sldMk cId="953141079" sldId="376"/>
            <ac:grpSpMk id="16" creationId="{08A41E11-8210-F6E6-A13D-B42C6740C2DE}"/>
          </ac:grpSpMkLst>
        </pc:grpChg>
        <pc:grpChg chg="del">
          <ac:chgData name="Zeinab Gholampour Dadaei" userId="dc498e58-20ed-4921-a8bb-d4c4fb25b896" providerId="ADAL" clId="{BD5C3ACD-8490-4F88-9B3B-82AA8B6C6134}" dt="2023-12-14T10:25:23.735" v="5107" actId="478"/>
          <ac:grpSpMkLst>
            <pc:docMk/>
            <pc:sldMk cId="953141079" sldId="376"/>
            <ac:grpSpMk id="30" creationId="{972C0525-72DB-8E96-18B6-A48529AC0A26}"/>
          </ac:grpSpMkLst>
        </pc:grpChg>
        <pc:grpChg chg="add mod">
          <ac:chgData name="Zeinab Gholampour Dadaei" userId="dc498e58-20ed-4921-a8bb-d4c4fb25b896" providerId="ADAL" clId="{BD5C3ACD-8490-4F88-9B3B-82AA8B6C6134}" dt="2023-12-14T10:24:50.002" v="5103" actId="1076"/>
          <ac:grpSpMkLst>
            <pc:docMk/>
            <pc:sldMk cId="953141079" sldId="376"/>
            <ac:grpSpMk id="46" creationId="{1A60C335-3290-17D1-1E64-A4C6C65AAA51}"/>
          </ac:grpSpMkLst>
        </pc:grpChg>
        <pc:grpChg chg="mod">
          <ac:chgData name="Zeinab Gholampour Dadaei" userId="dc498e58-20ed-4921-a8bb-d4c4fb25b896" providerId="ADAL" clId="{BD5C3ACD-8490-4F88-9B3B-82AA8B6C6134}" dt="2023-12-14T10:24:46.413" v="5102"/>
          <ac:grpSpMkLst>
            <pc:docMk/>
            <pc:sldMk cId="953141079" sldId="376"/>
            <ac:grpSpMk id="51" creationId="{DEFDA3F2-8F01-5F61-6809-003D1C3674A6}"/>
          </ac:grpSpMkLst>
        </pc:grpChg>
        <pc:grpChg chg="mod">
          <ac:chgData name="Zeinab Gholampour Dadaei" userId="dc498e58-20ed-4921-a8bb-d4c4fb25b896" providerId="ADAL" clId="{BD5C3ACD-8490-4F88-9B3B-82AA8B6C6134}" dt="2023-12-14T10:24:46.413" v="5102"/>
          <ac:grpSpMkLst>
            <pc:docMk/>
            <pc:sldMk cId="953141079" sldId="376"/>
            <ac:grpSpMk id="52" creationId="{ABA188EA-F0FE-F513-36A0-ECF0E0AE5D2D}"/>
          </ac:grpSpMkLst>
        </pc:grpChg>
        <pc:grpChg chg="mod">
          <ac:chgData name="Zeinab Gholampour Dadaei" userId="dc498e58-20ed-4921-a8bb-d4c4fb25b896" providerId="ADAL" clId="{BD5C3ACD-8490-4F88-9B3B-82AA8B6C6134}" dt="2023-12-14T10:24:46.413" v="5102"/>
          <ac:grpSpMkLst>
            <pc:docMk/>
            <pc:sldMk cId="953141079" sldId="376"/>
            <ac:grpSpMk id="53" creationId="{8C0A5689-666B-6FA7-8558-8385DFB5FC3E}"/>
          </ac:grpSpMkLst>
        </pc:grpChg>
        <pc:grpChg chg="add mod">
          <ac:chgData name="Zeinab Gholampour Dadaei" userId="dc498e58-20ed-4921-a8bb-d4c4fb25b896" providerId="ADAL" clId="{BD5C3ACD-8490-4F88-9B3B-82AA8B6C6134}" dt="2023-12-14T10:25:20.539" v="5106" actId="1076"/>
          <ac:grpSpMkLst>
            <pc:docMk/>
            <pc:sldMk cId="953141079" sldId="376"/>
            <ac:grpSpMk id="62" creationId="{72352C71-EB6A-E3C6-9D94-B3419E7C8E6B}"/>
          </ac:grpSpMkLst>
        </pc:grpChg>
        <pc:grpChg chg="mod">
          <ac:chgData name="Zeinab Gholampour Dadaei" userId="dc498e58-20ed-4921-a8bb-d4c4fb25b896" providerId="ADAL" clId="{BD5C3ACD-8490-4F88-9B3B-82AA8B6C6134}" dt="2023-12-14T10:24:59.310" v="5105"/>
          <ac:grpSpMkLst>
            <pc:docMk/>
            <pc:sldMk cId="953141079" sldId="376"/>
            <ac:grpSpMk id="66" creationId="{539C56BE-378A-2289-4167-69027A3F91BC}"/>
          </ac:grpSpMkLst>
        </pc:grpChg>
        <pc:grpChg chg="mod">
          <ac:chgData name="Zeinab Gholampour Dadaei" userId="dc498e58-20ed-4921-a8bb-d4c4fb25b896" providerId="ADAL" clId="{BD5C3ACD-8490-4F88-9B3B-82AA8B6C6134}" dt="2023-12-14T10:24:59.310" v="5105"/>
          <ac:grpSpMkLst>
            <pc:docMk/>
            <pc:sldMk cId="953141079" sldId="376"/>
            <ac:grpSpMk id="67" creationId="{B417EA36-3853-8B2A-FD05-1DDFA3C517F7}"/>
          </ac:grpSpMkLst>
        </pc:grpChg>
        <pc:grpChg chg="add mod">
          <ac:chgData name="Zeinab Gholampour Dadaei" userId="dc498e58-20ed-4921-a8bb-d4c4fb25b896" providerId="ADAL" clId="{BD5C3ACD-8490-4F88-9B3B-82AA8B6C6134}" dt="2023-12-14T10:25:32.227" v="5109" actId="1076"/>
          <ac:grpSpMkLst>
            <pc:docMk/>
            <pc:sldMk cId="953141079" sldId="376"/>
            <ac:grpSpMk id="74" creationId="{2DC15805-8AFD-DD72-548A-2647BCD7CEA4}"/>
          </ac:grpSpMkLst>
        </pc:grpChg>
        <pc:grpChg chg="mod">
          <ac:chgData name="Zeinab Gholampour Dadaei" userId="dc498e58-20ed-4921-a8bb-d4c4fb25b896" providerId="ADAL" clId="{BD5C3ACD-8490-4F88-9B3B-82AA8B6C6134}" dt="2023-12-14T10:25:27.326" v="5108"/>
          <ac:grpSpMkLst>
            <pc:docMk/>
            <pc:sldMk cId="953141079" sldId="376"/>
            <ac:grpSpMk id="78" creationId="{0B7A1579-9088-2817-44DD-A0BE214C7082}"/>
          </ac:grpSpMkLst>
        </pc:grpChg>
        <pc:grpChg chg="mod">
          <ac:chgData name="Zeinab Gholampour Dadaei" userId="dc498e58-20ed-4921-a8bb-d4c4fb25b896" providerId="ADAL" clId="{BD5C3ACD-8490-4F88-9B3B-82AA8B6C6134}" dt="2023-12-14T10:25:27.326" v="5108"/>
          <ac:grpSpMkLst>
            <pc:docMk/>
            <pc:sldMk cId="953141079" sldId="376"/>
            <ac:grpSpMk id="79" creationId="{C4D92CE7-C438-41A4-6FF1-43A84BD786F2}"/>
          </ac:grpSpMkLst>
        </pc:grpChg>
        <pc:grpChg chg="mod">
          <ac:chgData name="Zeinab Gholampour Dadaei" userId="dc498e58-20ed-4921-a8bb-d4c4fb25b896" providerId="ADAL" clId="{BD5C3ACD-8490-4F88-9B3B-82AA8B6C6134}" dt="2023-12-14T10:25:27.326" v="5108"/>
          <ac:grpSpMkLst>
            <pc:docMk/>
            <pc:sldMk cId="953141079" sldId="376"/>
            <ac:grpSpMk id="80" creationId="{048A29E1-EA40-6D80-7025-F65E1B0E0D60}"/>
          </ac:grpSpMkLst>
        </pc:grpChg>
        <pc:picChg chg="mod">
          <ac:chgData name="Zeinab Gholampour Dadaei" userId="dc498e58-20ed-4921-a8bb-d4c4fb25b896" providerId="ADAL" clId="{BD5C3ACD-8490-4F88-9B3B-82AA8B6C6134}" dt="2023-12-14T10:24:46.413" v="5102"/>
          <ac:picMkLst>
            <pc:docMk/>
            <pc:sldMk cId="953141079" sldId="376"/>
            <ac:picMk id="50" creationId="{BDA23932-E4E9-77E6-0777-1BA863D4EAD3}"/>
          </ac:picMkLst>
        </pc:picChg>
        <pc:picChg chg="mod">
          <ac:chgData name="Zeinab Gholampour Dadaei" userId="dc498e58-20ed-4921-a8bb-d4c4fb25b896" providerId="ADAL" clId="{BD5C3ACD-8490-4F88-9B3B-82AA8B6C6134}" dt="2023-12-14T10:24:59.310" v="5105"/>
          <ac:picMkLst>
            <pc:docMk/>
            <pc:sldMk cId="953141079" sldId="376"/>
            <ac:picMk id="69" creationId="{A93E74CF-6764-7A04-0B60-323086F2118B}"/>
          </ac:picMkLst>
        </pc:picChg>
        <pc:picChg chg="mod">
          <ac:chgData name="Zeinab Gholampour Dadaei" userId="dc498e58-20ed-4921-a8bb-d4c4fb25b896" providerId="ADAL" clId="{BD5C3ACD-8490-4F88-9B3B-82AA8B6C6134}" dt="2023-12-14T10:25:27.326" v="5108"/>
          <ac:picMkLst>
            <pc:docMk/>
            <pc:sldMk cId="953141079" sldId="376"/>
            <ac:picMk id="81" creationId="{A58B1EA6-27D7-D7F5-A822-5681FE99332F}"/>
          </ac:picMkLst>
        </pc:picChg>
        <pc:picChg chg="mod">
          <ac:chgData name="Zeinab Gholampour Dadaei" userId="dc498e58-20ed-4921-a8bb-d4c4fb25b896" providerId="ADAL" clId="{BD5C3ACD-8490-4F88-9B3B-82AA8B6C6134}" dt="2023-12-14T10:25:27.326" v="5108"/>
          <ac:picMkLst>
            <pc:docMk/>
            <pc:sldMk cId="953141079" sldId="376"/>
            <ac:picMk id="83" creationId="{59C289F0-3A6D-FB49-1BDD-A7ABC7F02823}"/>
          </ac:picMkLst>
        </pc:picChg>
        <pc:picChg chg="mod">
          <ac:chgData name="Zeinab Gholampour Dadaei" userId="dc498e58-20ed-4921-a8bb-d4c4fb25b896" providerId="ADAL" clId="{BD5C3ACD-8490-4F88-9B3B-82AA8B6C6134}" dt="2023-12-14T10:25:27.326" v="5108"/>
          <ac:picMkLst>
            <pc:docMk/>
            <pc:sldMk cId="953141079" sldId="376"/>
            <ac:picMk id="85" creationId="{7684DF96-E378-2FB1-7BA4-F4C83517C88A}"/>
          </ac:picMkLst>
        </pc:picChg>
        <pc:picChg chg="mod">
          <ac:chgData name="Zeinab Gholampour Dadaei" userId="dc498e58-20ed-4921-a8bb-d4c4fb25b896" providerId="ADAL" clId="{BD5C3ACD-8490-4F88-9B3B-82AA8B6C6134}" dt="2023-12-14T10:25:27.326" v="5108"/>
          <ac:picMkLst>
            <pc:docMk/>
            <pc:sldMk cId="953141079" sldId="376"/>
            <ac:picMk id="87" creationId="{D31F49E3-8DC5-E0A5-6226-99157C9EE75E}"/>
          </ac:picMkLst>
        </pc:picChg>
        <pc:cxnChg chg="mod">
          <ac:chgData name="Zeinab Gholampour Dadaei" userId="dc498e58-20ed-4921-a8bb-d4c4fb25b896" providerId="ADAL" clId="{BD5C3ACD-8490-4F88-9B3B-82AA8B6C6134}" dt="2023-12-14T10:24:42.336" v="5101" actId="478"/>
          <ac:cxnSpMkLst>
            <pc:docMk/>
            <pc:sldMk cId="953141079" sldId="376"/>
            <ac:cxnSpMk id="9" creationId="{8CEABBAA-A349-284F-5368-F1109E2952C5}"/>
          </ac:cxnSpMkLst>
        </pc:cxnChg>
        <pc:cxnChg chg="mod">
          <ac:chgData name="Zeinab Gholampour Dadaei" userId="dc498e58-20ed-4921-a8bb-d4c4fb25b896" providerId="ADAL" clId="{BD5C3ACD-8490-4F88-9B3B-82AA8B6C6134}" dt="2023-12-14T10:25:23.735" v="5107" actId="478"/>
          <ac:cxnSpMkLst>
            <pc:docMk/>
            <pc:sldMk cId="953141079" sldId="376"/>
            <ac:cxnSpMk id="38" creationId="{823C0449-E6ED-4978-EF58-D05634F71D3E}"/>
          </ac:cxnSpMkLst>
        </pc:cxnChg>
        <pc:cxnChg chg="mod">
          <ac:chgData name="Zeinab Gholampour Dadaei" userId="dc498e58-20ed-4921-a8bb-d4c4fb25b896" providerId="ADAL" clId="{BD5C3ACD-8490-4F88-9B3B-82AA8B6C6134}" dt="2023-12-14T10:25:23.735" v="5107" actId="478"/>
          <ac:cxnSpMkLst>
            <pc:docMk/>
            <pc:sldMk cId="953141079" sldId="376"/>
            <ac:cxnSpMk id="39" creationId="{AF57F1A5-E1A1-6ECD-4819-C8693059D157}"/>
          </ac:cxnSpMkLst>
        </pc:cxnChg>
        <pc:cxnChg chg="mod">
          <ac:chgData name="Zeinab Gholampour Dadaei" userId="dc498e58-20ed-4921-a8bb-d4c4fb25b896" providerId="ADAL" clId="{BD5C3ACD-8490-4F88-9B3B-82AA8B6C6134}" dt="2023-12-14T10:24:46.413" v="5102"/>
          <ac:cxnSpMkLst>
            <pc:docMk/>
            <pc:sldMk cId="953141079" sldId="376"/>
            <ac:cxnSpMk id="54" creationId="{CCE15976-99C8-59A5-808C-8D6EC9689893}"/>
          </ac:cxnSpMkLst>
        </pc:cxnChg>
        <pc:cxnChg chg="mod">
          <ac:chgData name="Zeinab Gholampour Dadaei" userId="dc498e58-20ed-4921-a8bb-d4c4fb25b896" providerId="ADAL" clId="{BD5C3ACD-8490-4F88-9B3B-82AA8B6C6134}" dt="2023-12-14T10:24:46.413" v="5102"/>
          <ac:cxnSpMkLst>
            <pc:docMk/>
            <pc:sldMk cId="953141079" sldId="376"/>
            <ac:cxnSpMk id="55" creationId="{2602C34E-96F1-C069-CE7B-9A122542143F}"/>
          </ac:cxnSpMkLst>
        </pc:cxnChg>
        <pc:cxnChg chg="mod">
          <ac:chgData name="Zeinab Gholampour Dadaei" userId="dc498e58-20ed-4921-a8bb-d4c4fb25b896" providerId="ADAL" clId="{BD5C3ACD-8490-4F88-9B3B-82AA8B6C6134}" dt="2023-12-14T10:24:59.310" v="5105"/>
          <ac:cxnSpMkLst>
            <pc:docMk/>
            <pc:sldMk cId="953141079" sldId="376"/>
            <ac:cxnSpMk id="68" creationId="{126EB915-7191-975C-8C62-30F69E72002D}"/>
          </ac:cxnSpMkLst>
        </pc:cxnChg>
      </pc:sldChg>
      <pc:sldChg chg="addSp delSp modSp add mod ord modTransition modAnim">
        <pc:chgData name="Zeinab Gholampour Dadaei" userId="dc498e58-20ed-4921-a8bb-d4c4fb25b896" providerId="ADAL" clId="{BD5C3ACD-8490-4F88-9B3B-82AA8B6C6134}" dt="2023-12-14T10:47:44.716" v="5531" actId="20577"/>
        <pc:sldMkLst>
          <pc:docMk/>
          <pc:sldMk cId="3574845361" sldId="377"/>
        </pc:sldMkLst>
        <pc:spChg chg="mod">
          <ac:chgData name="Zeinab Gholampour Dadaei" userId="dc498e58-20ed-4921-a8bb-d4c4fb25b896" providerId="ADAL" clId="{BD5C3ACD-8490-4F88-9B3B-82AA8B6C6134}" dt="2023-12-14T10:36:24.536" v="5492" actId="339"/>
          <ac:spMkLst>
            <pc:docMk/>
            <pc:sldMk cId="3574845361" sldId="377"/>
            <ac:spMk id="3" creationId="{B5469DDB-23B9-EB9A-5161-FF05B195858D}"/>
          </ac:spMkLst>
        </pc:spChg>
        <pc:spChg chg="mod">
          <ac:chgData name="Zeinab Gholampour Dadaei" userId="dc498e58-20ed-4921-a8bb-d4c4fb25b896" providerId="ADAL" clId="{BD5C3ACD-8490-4F88-9B3B-82AA8B6C6134}" dt="2023-12-14T10:33:15.136" v="5465" actId="207"/>
          <ac:spMkLst>
            <pc:docMk/>
            <pc:sldMk cId="3574845361" sldId="377"/>
            <ac:spMk id="4" creationId="{12403BC7-5AE1-D65D-26C6-191C39FF0CD5}"/>
          </ac:spMkLst>
        </pc:spChg>
        <pc:spChg chg="mod">
          <ac:chgData name="Zeinab Gholampour Dadaei" userId="dc498e58-20ed-4921-a8bb-d4c4fb25b896" providerId="ADAL" clId="{BD5C3ACD-8490-4F88-9B3B-82AA8B6C6134}" dt="2023-12-14T10:26:31.101" v="5116"/>
          <ac:spMkLst>
            <pc:docMk/>
            <pc:sldMk cId="3574845361" sldId="377"/>
            <ac:spMk id="5" creationId="{08ED073C-3059-000A-4003-9BD1DBD3A74C}"/>
          </ac:spMkLst>
        </pc:spChg>
        <pc:spChg chg="mod">
          <ac:chgData name="Zeinab Gholampour Dadaei" userId="dc498e58-20ed-4921-a8bb-d4c4fb25b896" providerId="ADAL" clId="{BD5C3ACD-8490-4F88-9B3B-82AA8B6C6134}" dt="2023-12-14T10:26:31.101" v="5116"/>
          <ac:spMkLst>
            <pc:docMk/>
            <pc:sldMk cId="3574845361" sldId="377"/>
            <ac:spMk id="14" creationId="{AE6AA100-9B02-1AAA-6F2A-3EE1990DC7B2}"/>
          </ac:spMkLst>
        </pc:spChg>
        <pc:spChg chg="mod">
          <ac:chgData name="Zeinab Gholampour Dadaei" userId="dc498e58-20ed-4921-a8bb-d4c4fb25b896" providerId="ADAL" clId="{BD5C3ACD-8490-4F88-9B3B-82AA8B6C6134}" dt="2023-12-14T10:33:38.336" v="5469" actId="255"/>
          <ac:spMkLst>
            <pc:docMk/>
            <pc:sldMk cId="3574845361" sldId="377"/>
            <ac:spMk id="15" creationId="{AA68C0D0-13AB-F8D5-A3F0-63A3757F1A12}"/>
          </ac:spMkLst>
        </pc:spChg>
        <pc:spChg chg="mod">
          <ac:chgData name="Zeinab Gholampour Dadaei" userId="dc498e58-20ed-4921-a8bb-d4c4fb25b896" providerId="ADAL" clId="{BD5C3ACD-8490-4F88-9B3B-82AA8B6C6134}" dt="2023-12-14T10:26:31.101" v="5116"/>
          <ac:spMkLst>
            <pc:docMk/>
            <pc:sldMk cId="3574845361" sldId="377"/>
            <ac:spMk id="16" creationId="{888BC2C1-6478-9DD4-674A-1BC5541C3ED7}"/>
          </ac:spMkLst>
        </pc:spChg>
        <pc:spChg chg="mod">
          <ac:chgData name="Zeinab Gholampour Dadaei" userId="dc498e58-20ed-4921-a8bb-d4c4fb25b896" providerId="ADAL" clId="{BD5C3ACD-8490-4F88-9B3B-82AA8B6C6134}" dt="2023-12-14T10:33:33.197" v="5468" actId="255"/>
          <ac:spMkLst>
            <pc:docMk/>
            <pc:sldMk cId="3574845361" sldId="377"/>
            <ac:spMk id="17" creationId="{6BB3333D-B9FC-156B-77A2-B878C0382540}"/>
          </ac:spMkLst>
        </pc:spChg>
        <pc:spChg chg="mod">
          <ac:chgData name="Zeinab Gholampour Dadaei" userId="dc498e58-20ed-4921-a8bb-d4c4fb25b896" providerId="ADAL" clId="{BD5C3ACD-8490-4F88-9B3B-82AA8B6C6134}" dt="2023-12-14T10:26:31.101" v="5116"/>
          <ac:spMkLst>
            <pc:docMk/>
            <pc:sldMk cId="3574845361" sldId="377"/>
            <ac:spMk id="18" creationId="{9699EF50-0331-73B1-6BD8-9B1AF0106652}"/>
          </ac:spMkLst>
        </pc:spChg>
        <pc:spChg chg="mod">
          <ac:chgData name="Zeinab Gholampour Dadaei" userId="dc498e58-20ed-4921-a8bb-d4c4fb25b896" providerId="ADAL" clId="{BD5C3ACD-8490-4F88-9B3B-82AA8B6C6134}" dt="2023-12-14T10:33:25.541" v="5467" actId="255"/>
          <ac:spMkLst>
            <pc:docMk/>
            <pc:sldMk cId="3574845361" sldId="377"/>
            <ac:spMk id="19" creationId="{DA2ECE9F-B757-7480-8C5E-A1404006D539}"/>
          </ac:spMkLst>
        </pc:spChg>
        <pc:spChg chg="mod">
          <ac:chgData name="Zeinab Gholampour Dadaei" userId="dc498e58-20ed-4921-a8bb-d4c4fb25b896" providerId="ADAL" clId="{BD5C3ACD-8490-4F88-9B3B-82AA8B6C6134}" dt="2023-12-14T10:36:20.183" v="5491" actId="339"/>
          <ac:spMkLst>
            <pc:docMk/>
            <pc:sldMk cId="3574845361" sldId="377"/>
            <ac:spMk id="21" creationId="{87E4A54D-E14C-EF9E-9726-977F1D9CAF69}"/>
          </ac:spMkLst>
        </pc:spChg>
        <pc:spChg chg="mod">
          <ac:chgData name="Zeinab Gholampour Dadaei" userId="dc498e58-20ed-4921-a8bb-d4c4fb25b896" providerId="ADAL" clId="{BD5C3ACD-8490-4F88-9B3B-82AA8B6C6134}" dt="2023-12-14T10:32:54.437" v="5462" actId="207"/>
          <ac:spMkLst>
            <pc:docMk/>
            <pc:sldMk cId="3574845361" sldId="377"/>
            <ac:spMk id="22" creationId="{02993597-89BC-7A55-7D67-A8CCE95E692A}"/>
          </ac:spMkLst>
        </pc:spChg>
        <pc:spChg chg="mod">
          <ac:chgData name="Zeinab Gholampour Dadaei" userId="dc498e58-20ed-4921-a8bb-d4c4fb25b896" providerId="ADAL" clId="{BD5C3ACD-8490-4F88-9B3B-82AA8B6C6134}" dt="2023-12-14T10:26:39.505" v="5118"/>
          <ac:spMkLst>
            <pc:docMk/>
            <pc:sldMk cId="3574845361" sldId="377"/>
            <ac:spMk id="23" creationId="{58C5C96D-14D2-B134-4483-5D313AA00A62}"/>
          </ac:spMkLst>
        </pc:spChg>
        <pc:spChg chg="mod">
          <ac:chgData name="Zeinab Gholampour Dadaei" userId="dc498e58-20ed-4921-a8bb-d4c4fb25b896" providerId="ADAL" clId="{BD5C3ACD-8490-4F88-9B3B-82AA8B6C6134}" dt="2023-12-14T10:26:39.505" v="5118"/>
          <ac:spMkLst>
            <pc:docMk/>
            <pc:sldMk cId="3574845361" sldId="377"/>
            <ac:spMk id="28" creationId="{0AA1704E-8FDE-8BA7-41D8-0A7471B7C088}"/>
          </ac:spMkLst>
        </pc:spChg>
        <pc:spChg chg="mod">
          <ac:chgData name="Zeinab Gholampour Dadaei" userId="dc498e58-20ed-4921-a8bb-d4c4fb25b896" providerId="ADAL" clId="{BD5C3ACD-8490-4F88-9B3B-82AA8B6C6134}" dt="2023-12-14T10:33:02.733" v="5463" actId="255"/>
          <ac:spMkLst>
            <pc:docMk/>
            <pc:sldMk cId="3574845361" sldId="377"/>
            <ac:spMk id="29" creationId="{C9FC929C-C231-8B5A-7F35-6FE58E115D71}"/>
          </ac:spMkLst>
        </pc:spChg>
        <pc:spChg chg="mod">
          <ac:chgData name="Zeinab Gholampour Dadaei" userId="dc498e58-20ed-4921-a8bb-d4c4fb25b896" providerId="ADAL" clId="{BD5C3ACD-8490-4F88-9B3B-82AA8B6C6134}" dt="2023-12-14T10:26:39.505" v="5118"/>
          <ac:spMkLst>
            <pc:docMk/>
            <pc:sldMk cId="3574845361" sldId="377"/>
            <ac:spMk id="30" creationId="{F367BE15-DCA5-AB4E-D3B9-03B5375BF2EE}"/>
          </ac:spMkLst>
        </pc:spChg>
        <pc:spChg chg="mod">
          <ac:chgData name="Zeinab Gholampour Dadaei" userId="dc498e58-20ed-4921-a8bb-d4c4fb25b896" providerId="ADAL" clId="{BD5C3ACD-8490-4F88-9B3B-82AA8B6C6134}" dt="2023-12-14T10:33:07.989" v="5464" actId="255"/>
          <ac:spMkLst>
            <pc:docMk/>
            <pc:sldMk cId="3574845361" sldId="377"/>
            <ac:spMk id="31" creationId="{5289D998-B924-14E6-868E-ECFF0AD825B2}"/>
          </ac:spMkLst>
        </pc:spChg>
        <pc:spChg chg="mod">
          <ac:chgData name="Zeinab Gholampour Dadaei" userId="dc498e58-20ed-4921-a8bb-d4c4fb25b896" providerId="ADAL" clId="{BD5C3ACD-8490-4F88-9B3B-82AA8B6C6134}" dt="2023-12-14T10:28:43.857" v="5314"/>
          <ac:spMkLst>
            <pc:docMk/>
            <pc:sldMk cId="3574845361" sldId="377"/>
            <ac:spMk id="33" creationId="{B9E8934A-D732-9CD1-A57D-4B23ABC5BB71}"/>
          </ac:spMkLst>
        </pc:spChg>
        <pc:spChg chg="mod">
          <ac:chgData name="Zeinab Gholampour Dadaei" userId="dc498e58-20ed-4921-a8bb-d4c4fb25b896" providerId="ADAL" clId="{BD5C3ACD-8490-4F88-9B3B-82AA8B6C6134}" dt="2023-12-14T10:28:43.857" v="5314"/>
          <ac:spMkLst>
            <pc:docMk/>
            <pc:sldMk cId="3574845361" sldId="377"/>
            <ac:spMk id="34" creationId="{5B9C2202-7BE0-8268-C3A8-C9754E91DAE8}"/>
          </ac:spMkLst>
        </pc:spChg>
        <pc:spChg chg="mod">
          <ac:chgData name="Zeinab Gholampour Dadaei" userId="dc498e58-20ed-4921-a8bb-d4c4fb25b896" providerId="ADAL" clId="{BD5C3ACD-8490-4F88-9B3B-82AA8B6C6134}" dt="2023-12-14T10:28:43.857" v="5314"/>
          <ac:spMkLst>
            <pc:docMk/>
            <pc:sldMk cId="3574845361" sldId="377"/>
            <ac:spMk id="35" creationId="{D1D7C58E-DA20-7216-161B-91EA8430BCD1}"/>
          </ac:spMkLst>
        </pc:spChg>
        <pc:spChg chg="mod">
          <ac:chgData name="Zeinab Gholampour Dadaei" userId="dc498e58-20ed-4921-a8bb-d4c4fb25b896" providerId="ADAL" clId="{BD5C3ACD-8490-4F88-9B3B-82AA8B6C6134}" dt="2023-12-14T10:28:43.857" v="5314"/>
          <ac:spMkLst>
            <pc:docMk/>
            <pc:sldMk cId="3574845361" sldId="377"/>
            <ac:spMk id="40" creationId="{A618D4BD-4E49-4256-8F8C-F9F0E68A4991}"/>
          </ac:spMkLst>
        </pc:spChg>
        <pc:spChg chg="mod">
          <ac:chgData name="Zeinab Gholampour Dadaei" userId="dc498e58-20ed-4921-a8bb-d4c4fb25b896" providerId="ADAL" clId="{BD5C3ACD-8490-4F88-9B3B-82AA8B6C6134}" dt="2023-12-14T10:28:43.857" v="5314"/>
          <ac:spMkLst>
            <pc:docMk/>
            <pc:sldMk cId="3574845361" sldId="377"/>
            <ac:spMk id="41" creationId="{B1D8A10C-A685-9522-EEEC-2F59E658EA4F}"/>
          </ac:spMkLst>
        </pc:spChg>
        <pc:spChg chg="mod">
          <ac:chgData name="Zeinab Gholampour Dadaei" userId="dc498e58-20ed-4921-a8bb-d4c4fb25b896" providerId="ADAL" clId="{BD5C3ACD-8490-4F88-9B3B-82AA8B6C6134}" dt="2023-12-14T10:28:43.857" v="5314"/>
          <ac:spMkLst>
            <pc:docMk/>
            <pc:sldMk cId="3574845361" sldId="377"/>
            <ac:spMk id="42" creationId="{B30C6EFD-E3F6-686D-B402-0943E4FB87CF}"/>
          </ac:spMkLst>
        </pc:spChg>
        <pc:spChg chg="mod">
          <ac:chgData name="Zeinab Gholampour Dadaei" userId="dc498e58-20ed-4921-a8bb-d4c4fb25b896" providerId="ADAL" clId="{BD5C3ACD-8490-4F88-9B3B-82AA8B6C6134}" dt="2023-12-14T10:28:43.857" v="5314"/>
          <ac:spMkLst>
            <pc:docMk/>
            <pc:sldMk cId="3574845361" sldId="377"/>
            <ac:spMk id="43" creationId="{BC75001A-A81C-8C9E-DD46-9E3122FED85C}"/>
          </ac:spMkLst>
        </pc:spChg>
        <pc:spChg chg="add mod">
          <ac:chgData name="Zeinab Gholampour Dadaei" userId="dc498e58-20ed-4921-a8bb-d4c4fb25b896" providerId="ADAL" clId="{BD5C3ACD-8490-4F88-9B3B-82AA8B6C6134}" dt="2023-12-14T10:47:44.716" v="5531" actId="20577"/>
          <ac:spMkLst>
            <pc:docMk/>
            <pc:sldMk cId="3574845361" sldId="377"/>
            <ac:spMk id="44" creationId="{A0F0D611-B71B-62B0-788A-7D36B0FB34B7}"/>
          </ac:spMkLst>
        </pc:spChg>
        <pc:grpChg chg="add del mod">
          <ac:chgData name="Zeinab Gholampour Dadaei" userId="dc498e58-20ed-4921-a8bb-d4c4fb25b896" providerId="ADAL" clId="{BD5C3ACD-8490-4F88-9B3B-82AA8B6C6134}" dt="2023-12-14T10:41:49.206" v="5498" actId="478"/>
          <ac:grpSpMkLst>
            <pc:docMk/>
            <pc:sldMk cId="3574845361" sldId="377"/>
            <ac:grpSpMk id="2" creationId="{0C2B38F7-21A1-63D2-C619-56A21124D661}"/>
          </ac:grpSpMkLst>
        </pc:grpChg>
        <pc:grpChg chg="mod">
          <ac:chgData name="Zeinab Gholampour Dadaei" userId="dc498e58-20ed-4921-a8bb-d4c4fb25b896" providerId="ADAL" clId="{BD5C3ACD-8490-4F88-9B3B-82AA8B6C6134}" dt="2023-12-14T10:26:31.101" v="5116"/>
          <ac:grpSpMkLst>
            <pc:docMk/>
            <pc:sldMk cId="3574845361" sldId="377"/>
            <ac:grpSpMk id="7" creationId="{E1D3BE55-23D5-2ABF-68DE-455299D70879}"/>
          </ac:grpSpMkLst>
        </pc:grpChg>
        <pc:grpChg chg="mod">
          <ac:chgData name="Zeinab Gholampour Dadaei" userId="dc498e58-20ed-4921-a8bb-d4c4fb25b896" providerId="ADAL" clId="{BD5C3ACD-8490-4F88-9B3B-82AA8B6C6134}" dt="2023-12-14T10:26:31.101" v="5116"/>
          <ac:grpSpMkLst>
            <pc:docMk/>
            <pc:sldMk cId="3574845361" sldId="377"/>
            <ac:grpSpMk id="9" creationId="{8DFF550E-7A06-190F-0E29-D5D8FD0E4EDB}"/>
          </ac:grpSpMkLst>
        </pc:grpChg>
        <pc:grpChg chg="mod">
          <ac:chgData name="Zeinab Gholampour Dadaei" userId="dc498e58-20ed-4921-a8bb-d4c4fb25b896" providerId="ADAL" clId="{BD5C3ACD-8490-4F88-9B3B-82AA8B6C6134}" dt="2023-12-14T10:26:31.101" v="5116"/>
          <ac:grpSpMkLst>
            <pc:docMk/>
            <pc:sldMk cId="3574845361" sldId="377"/>
            <ac:grpSpMk id="11" creationId="{9148E53F-81FD-EF13-E673-19DAF3CDCA48}"/>
          </ac:grpSpMkLst>
        </pc:grpChg>
        <pc:grpChg chg="add del mod">
          <ac:chgData name="Zeinab Gholampour Dadaei" userId="dc498e58-20ed-4921-a8bb-d4c4fb25b896" providerId="ADAL" clId="{BD5C3ACD-8490-4F88-9B3B-82AA8B6C6134}" dt="2023-12-14T10:41:49.206" v="5498" actId="478"/>
          <ac:grpSpMkLst>
            <pc:docMk/>
            <pc:sldMk cId="3574845361" sldId="377"/>
            <ac:grpSpMk id="20" creationId="{29C6A635-4573-72C2-ECE1-7C2B2CC54B4B}"/>
          </ac:grpSpMkLst>
        </pc:grpChg>
        <pc:grpChg chg="mod">
          <ac:chgData name="Zeinab Gholampour Dadaei" userId="dc498e58-20ed-4921-a8bb-d4c4fb25b896" providerId="ADAL" clId="{BD5C3ACD-8490-4F88-9B3B-82AA8B6C6134}" dt="2023-12-14T10:26:39.505" v="5118"/>
          <ac:grpSpMkLst>
            <pc:docMk/>
            <pc:sldMk cId="3574845361" sldId="377"/>
            <ac:grpSpMk id="24" creationId="{16BD7B89-9494-61E0-ACB6-C2992D26CFE7}"/>
          </ac:grpSpMkLst>
        </pc:grpChg>
        <pc:grpChg chg="mod">
          <ac:chgData name="Zeinab Gholampour Dadaei" userId="dc498e58-20ed-4921-a8bb-d4c4fb25b896" providerId="ADAL" clId="{BD5C3ACD-8490-4F88-9B3B-82AA8B6C6134}" dt="2023-12-14T10:26:39.505" v="5118"/>
          <ac:grpSpMkLst>
            <pc:docMk/>
            <pc:sldMk cId="3574845361" sldId="377"/>
            <ac:grpSpMk id="25" creationId="{44993FB5-A438-D464-BBE4-A382CB448C46}"/>
          </ac:grpSpMkLst>
        </pc:grpChg>
        <pc:grpChg chg="add del mod">
          <ac:chgData name="Zeinab Gholampour Dadaei" userId="dc498e58-20ed-4921-a8bb-d4c4fb25b896" providerId="ADAL" clId="{BD5C3ACD-8490-4F88-9B3B-82AA8B6C6134}" dt="2023-12-14T10:28:45.274" v="5315" actId="478"/>
          <ac:grpSpMkLst>
            <pc:docMk/>
            <pc:sldMk cId="3574845361" sldId="377"/>
            <ac:grpSpMk id="32" creationId="{3967BB83-D267-6397-5633-E62AB3E130CA}"/>
          </ac:grpSpMkLst>
        </pc:grpChg>
        <pc:grpChg chg="mod">
          <ac:chgData name="Zeinab Gholampour Dadaei" userId="dc498e58-20ed-4921-a8bb-d4c4fb25b896" providerId="ADAL" clId="{BD5C3ACD-8490-4F88-9B3B-82AA8B6C6134}" dt="2023-12-14T10:28:43.857" v="5314"/>
          <ac:grpSpMkLst>
            <pc:docMk/>
            <pc:sldMk cId="3574845361" sldId="377"/>
            <ac:grpSpMk id="36" creationId="{595CA0EC-5CA9-06DE-E5BE-4054EF676110}"/>
          </ac:grpSpMkLst>
        </pc:grpChg>
        <pc:grpChg chg="mod">
          <ac:chgData name="Zeinab Gholampour Dadaei" userId="dc498e58-20ed-4921-a8bb-d4c4fb25b896" providerId="ADAL" clId="{BD5C3ACD-8490-4F88-9B3B-82AA8B6C6134}" dt="2023-12-14T10:28:43.857" v="5314"/>
          <ac:grpSpMkLst>
            <pc:docMk/>
            <pc:sldMk cId="3574845361" sldId="377"/>
            <ac:grpSpMk id="37" creationId="{3A063E11-BC47-7ED0-A213-CD7FFFE17429}"/>
          </ac:grpSpMkLst>
        </pc:grpChg>
        <pc:grpChg chg="del">
          <ac:chgData name="Zeinab Gholampour Dadaei" userId="dc498e58-20ed-4921-a8bb-d4c4fb25b896" providerId="ADAL" clId="{BD5C3ACD-8490-4F88-9B3B-82AA8B6C6134}" dt="2023-12-14T10:41:50.919" v="5499" actId="478"/>
          <ac:grpSpMkLst>
            <pc:docMk/>
            <pc:sldMk cId="3574845361" sldId="377"/>
            <ac:grpSpMk id="83" creationId="{5A68248F-CE5A-1CB9-3C21-0C2A509E366F}"/>
          </ac:grpSpMkLst>
        </pc:grpChg>
        <pc:grpChg chg="del">
          <ac:chgData name="Zeinab Gholampour Dadaei" userId="dc498e58-20ed-4921-a8bb-d4c4fb25b896" providerId="ADAL" clId="{BD5C3ACD-8490-4F88-9B3B-82AA8B6C6134}" dt="2023-12-14T10:26:26.207" v="5114" actId="478"/>
          <ac:grpSpMkLst>
            <pc:docMk/>
            <pc:sldMk cId="3574845361" sldId="377"/>
            <ac:grpSpMk id="97" creationId="{53197E69-F051-BDF4-85ED-64FEF36218A7}"/>
          </ac:grpSpMkLst>
        </pc:grpChg>
        <pc:grpChg chg="del">
          <ac:chgData name="Zeinab Gholampour Dadaei" userId="dc498e58-20ed-4921-a8bb-d4c4fb25b896" providerId="ADAL" clId="{BD5C3ACD-8490-4F88-9B3B-82AA8B6C6134}" dt="2023-12-14T10:26:26.974" v="5115" actId="478"/>
          <ac:grpSpMkLst>
            <pc:docMk/>
            <pc:sldMk cId="3574845361" sldId="377"/>
            <ac:grpSpMk id="109" creationId="{200FF977-CA19-62CD-4269-FF6416549D71}"/>
          </ac:grpSpMkLst>
        </pc:grpChg>
        <pc:picChg chg="mod">
          <ac:chgData name="Zeinab Gholampour Dadaei" userId="dc498e58-20ed-4921-a8bb-d4c4fb25b896" providerId="ADAL" clId="{BD5C3ACD-8490-4F88-9B3B-82AA8B6C6134}" dt="2023-12-14T10:33:20.465" v="5466"/>
          <ac:picMkLst>
            <pc:docMk/>
            <pc:sldMk cId="3574845361" sldId="377"/>
            <ac:picMk id="6" creationId="{5C86AA22-7475-1340-32DF-54BEEC62B4A8}"/>
          </ac:picMkLst>
        </pc:picChg>
        <pc:picChg chg="mod">
          <ac:chgData name="Zeinab Gholampour Dadaei" userId="dc498e58-20ed-4921-a8bb-d4c4fb25b896" providerId="ADAL" clId="{BD5C3ACD-8490-4F88-9B3B-82AA8B6C6134}" dt="2023-12-14T10:32:50.679" v="5461"/>
          <ac:picMkLst>
            <pc:docMk/>
            <pc:sldMk cId="3574845361" sldId="377"/>
            <ac:picMk id="27" creationId="{AC31B476-C866-9237-DD65-8D4431771165}"/>
          </ac:picMkLst>
        </pc:picChg>
        <pc:picChg chg="mod">
          <ac:chgData name="Zeinab Gholampour Dadaei" userId="dc498e58-20ed-4921-a8bb-d4c4fb25b896" providerId="ADAL" clId="{BD5C3ACD-8490-4F88-9B3B-82AA8B6C6134}" dt="2023-12-14T10:28:43.857" v="5314"/>
          <ac:picMkLst>
            <pc:docMk/>
            <pc:sldMk cId="3574845361" sldId="377"/>
            <ac:picMk id="39" creationId="{875E6B29-EB61-F22F-3318-63E2AACCB7AE}"/>
          </ac:picMkLst>
        </pc:picChg>
        <pc:cxnChg chg="mod">
          <ac:chgData name="Zeinab Gholampour Dadaei" userId="dc498e58-20ed-4921-a8bb-d4c4fb25b896" providerId="ADAL" clId="{BD5C3ACD-8490-4F88-9B3B-82AA8B6C6134}" dt="2023-12-14T10:41:49.206" v="5498" actId="478"/>
          <ac:cxnSpMkLst>
            <pc:docMk/>
            <pc:sldMk cId="3574845361" sldId="377"/>
            <ac:cxnSpMk id="12" creationId="{AE03875B-FD3C-16E1-5A86-3214AF2F90D6}"/>
          </ac:cxnSpMkLst>
        </pc:cxnChg>
        <pc:cxnChg chg="mod">
          <ac:chgData name="Zeinab Gholampour Dadaei" userId="dc498e58-20ed-4921-a8bb-d4c4fb25b896" providerId="ADAL" clId="{BD5C3ACD-8490-4F88-9B3B-82AA8B6C6134}" dt="2023-12-14T10:41:49.206" v="5498" actId="478"/>
          <ac:cxnSpMkLst>
            <pc:docMk/>
            <pc:sldMk cId="3574845361" sldId="377"/>
            <ac:cxnSpMk id="13" creationId="{6943191B-E09D-6C55-F50B-4DE9F4DAEB93}"/>
          </ac:cxnSpMkLst>
        </pc:cxnChg>
        <pc:cxnChg chg="mod">
          <ac:chgData name="Zeinab Gholampour Dadaei" userId="dc498e58-20ed-4921-a8bb-d4c4fb25b896" providerId="ADAL" clId="{BD5C3ACD-8490-4F88-9B3B-82AA8B6C6134}" dt="2023-12-14T10:41:49.206" v="5498" actId="478"/>
          <ac:cxnSpMkLst>
            <pc:docMk/>
            <pc:sldMk cId="3574845361" sldId="377"/>
            <ac:cxnSpMk id="26" creationId="{4E63B11C-EF68-039F-B792-CE5261B8D285}"/>
          </ac:cxnSpMkLst>
        </pc:cxnChg>
        <pc:cxnChg chg="mod">
          <ac:chgData name="Zeinab Gholampour Dadaei" userId="dc498e58-20ed-4921-a8bb-d4c4fb25b896" providerId="ADAL" clId="{BD5C3ACD-8490-4F88-9B3B-82AA8B6C6134}" dt="2023-12-14T10:28:45.274" v="5315" actId="478"/>
          <ac:cxnSpMkLst>
            <pc:docMk/>
            <pc:sldMk cId="3574845361" sldId="377"/>
            <ac:cxnSpMk id="38" creationId="{6763F3E2-72DC-C563-C67F-7651A4B36ABB}"/>
          </ac:cxnSpMkLst>
        </pc:cxnChg>
        <pc:cxnChg chg="mod">
          <ac:chgData name="Zeinab Gholampour Dadaei" userId="dc498e58-20ed-4921-a8bb-d4c4fb25b896" providerId="ADAL" clId="{BD5C3ACD-8490-4F88-9B3B-82AA8B6C6134}" dt="2023-12-14T10:26:26.207" v="5114" actId="478"/>
          <ac:cxnSpMkLst>
            <pc:docMk/>
            <pc:sldMk cId="3574845361" sldId="377"/>
            <ac:cxnSpMk id="103" creationId="{04806BC2-3829-EF8B-CDCF-92D05FDCAABE}"/>
          </ac:cxnSpMkLst>
        </pc:cxnChg>
        <pc:cxnChg chg="mod">
          <ac:chgData name="Zeinab Gholampour Dadaei" userId="dc498e58-20ed-4921-a8bb-d4c4fb25b896" providerId="ADAL" clId="{BD5C3ACD-8490-4F88-9B3B-82AA8B6C6134}" dt="2023-12-14T10:26:26.974" v="5115" actId="478"/>
          <ac:cxnSpMkLst>
            <pc:docMk/>
            <pc:sldMk cId="3574845361" sldId="377"/>
            <ac:cxnSpMk id="117" creationId="{EDB73847-10E3-0AA2-1002-8B03A6B43B48}"/>
          </ac:cxnSpMkLst>
        </pc:cxnChg>
        <pc:cxnChg chg="mod">
          <ac:chgData name="Zeinab Gholampour Dadaei" userId="dc498e58-20ed-4921-a8bb-d4c4fb25b896" providerId="ADAL" clId="{BD5C3ACD-8490-4F88-9B3B-82AA8B6C6134}" dt="2023-12-14T10:26:26.974" v="5115" actId="478"/>
          <ac:cxnSpMkLst>
            <pc:docMk/>
            <pc:sldMk cId="3574845361" sldId="377"/>
            <ac:cxnSpMk id="118" creationId="{4BCF3A82-C830-7B8C-6AA1-3F20366E5FE6}"/>
          </ac:cxnSpMkLst>
        </pc:cxnChg>
      </pc:sldChg>
      <pc:sldChg chg="addSp delSp modSp add mod modTransition">
        <pc:chgData name="Zeinab Gholampour Dadaei" userId="dc498e58-20ed-4921-a8bb-d4c4fb25b896" providerId="ADAL" clId="{BD5C3ACD-8490-4F88-9B3B-82AA8B6C6134}" dt="2023-12-14T10:37:30.094" v="5495"/>
        <pc:sldMkLst>
          <pc:docMk/>
          <pc:sldMk cId="827068859" sldId="378"/>
        </pc:sldMkLst>
        <pc:spChg chg="mod">
          <ac:chgData name="Zeinab Gholampour Dadaei" userId="dc498e58-20ed-4921-a8bb-d4c4fb25b896" providerId="ADAL" clId="{BD5C3ACD-8490-4F88-9B3B-82AA8B6C6134}" dt="2023-12-14T10:36:08.672" v="5489" actId="339"/>
          <ac:spMkLst>
            <pc:docMk/>
            <pc:sldMk cId="827068859" sldId="378"/>
            <ac:spMk id="3" creationId="{B5469DDB-23B9-EB9A-5161-FF05B195858D}"/>
          </ac:spMkLst>
        </pc:spChg>
        <pc:spChg chg="mod">
          <ac:chgData name="Zeinab Gholampour Dadaei" userId="dc498e58-20ed-4921-a8bb-d4c4fb25b896" providerId="ADAL" clId="{BD5C3ACD-8490-4F88-9B3B-82AA8B6C6134}" dt="2023-12-14T10:34:01.048" v="5470" actId="207"/>
          <ac:spMkLst>
            <pc:docMk/>
            <pc:sldMk cId="827068859" sldId="378"/>
            <ac:spMk id="4" creationId="{12403BC7-5AE1-D65D-26C6-191C39FF0CD5}"/>
          </ac:spMkLst>
        </pc:spChg>
        <pc:spChg chg="mod">
          <ac:chgData name="Zeinab Gholampour Dadaei" userId="dc498e58-20ed-4921-a8bb-d4c4fb25b896" providerId="ADAL" clId="{BD5C3ACD-8490-4F88-9B3B-82AA8B6C6134}" dt="2023-12-14T10:34:17.001" v="5474" actId="255"/>
          <ac:spMkLst>
            <pc:docMk/>
            <pc:sldMk cId="827068859" sldId="378"/>
            <ac:spMk id="15" creationId="{AA68C0D0-13AB-F8D5-A3F0-63A3757F1A12}"/>
          </ac:spMkLst>
        </pc:spChg>
        <pc:spChg chg="mod">
          <ac:chgData name="Zeinab Gholampour Dadaei" userId="dc498e58-20ed-4921-a8bb-d4c4fb25b896" providerId="ADAL" clId="{BD5C3ACD-8490-4F88-9B3B-82AA8B6C6134}" dt="2023-12-14T10:34:17.001" v="5474" actId="255"/>
          <ac:spMkLst>
            <pc:docMk/>
            <pc:sldMk cId="827068859" sldId="378"/>
            <ac:spMk id="17" creationId="{6BB3333D-B9FC-156B-77A2-B878C0382540}"/>
          </ac:spMkLst>
        </pc:spChg>
        <pc:spChg chg="mod">
          <ac:chgData name="Zeinab Gholampour Dadaei" userId="dc498e58-20ed-4921-a8bb-d4c4fb25b896" providerId="ADAL" clId="{BD5C3ACD-8490-4F88-9B3B-82AA8B6C6134}" dt="2023-12-14T10:34:17.001" v="5474" actId="255"/>
          <ac:spMkLst>
            <pc:docMk/>
            <pc:sldMk cId="827068859" sldId="378"/>
            <ac:spMk id="19" creationId="{DA2ECE9F-B757-7480-8C5E-A1404006D539}"/>
          </ac:spMkLst>
        </pc:spChg>
        <pc:spChg chg="mod">
          <ac:chgData name="Zeinab Gholampour Dadaei" userId="dc498e58-20ed-4921-a8bb-d4c4fb25b896" providerId="ADAL" clId="{BD5C3ACD-8490-4F88-9B3B-82AA8B6C6134}" dt="2023-12-14T10:28:52.559" v="5317"/>
          <ac:spMkLst>
            <pc:docMk/>
            <pc:sldMk cId="827068859" sldId="378"/>
            <ac:spMk id="33" creationId="{3B04D5DF-2249-6FF4-38B4-56B84A21F5F5}"/>
          </ac:spMkLst>
        </pc:spChg>
        <pc:spChg chg="mod">
          <ac:chgData name="Zeinab Gholampour Dadaei" userId="dc498e58-20ed-4921-a8bb-d4c4fb25b896" providerId="ADAL" clId="{BD5C3ACD-8490-4F88-9B3B-82AA8B6C6134}" dt="2023-12-14T10:28:52.559" v="5317"/>
          <ac:spMkLst>
            <pc:docMk/>
            <pc:sldMk cId="827068859" sldId="378"/>
            <ac:spMk id="34" creationId="{B4C258FD-A1F1-2960-9AD6-B1490595C933}"/>
          </ac:spMkLst>
        </pc:spChg>
        <pc:spChg chg="mod">
          <ac:chgData name="Zeinab Gholampour Dadaei" userId="dc498e58-20ed-4921-a8bb-d4c4fb25b896" providerId="ADAL" clId="{BD5C3ACD-8490-4F88-9B3B-82AA8B6C6134}" dt="2023-12-14T10:28:52.559" v="5317"/>
          <ac:spMkLst>
            <pc:docMk/>
            <pc:sldMk cId="827068859" sldId="378"/>
            <ac:spMk id="35" creationId="{F3A7F978-E8D2-C1A2-6E68-4368E5ABD5EA}"/>
          </ac:spMkLst>
        </pc:spChg>
        <pc:spChg chg="mod">
          <ac:chgData name="Zeinab Gholampour Dadaei" userId="dc498e58-20ed-4921-a8bb-d4c4fb25b896" providerId="ADAL" clId="{BD5C3ACD-8490-4F88-9B3B-82AA8B6C6134}" dt="2023-12-14T10:28:52.559" v="5317"/>
          <ac:spMkLst>
            <pc:docMk/>
            <pc:sldMk cId="827068859" sldId="378"/>
            <ac:spMk id="40" creationId="{D4BEACFE-0EE2-8B63-C351-7A33B229C926}"/>
          </ac:spMkLst>
        </pc:spChg>
        <pc:spChg chg="mod">
          <ac:chgData name="Zeinab Gholampour Dadaei" userId="dc498e58-20ed-4921-a8bb-d4c4fb25b896" providerId="ADAL" clId="{BD5C3ACD-8490-4F88-9B3B-82AA8B6C6134}" dt="2023-12-14T10:28:52.559" v="5317"/>
          <ac:spMkLst>
            <pc:docMk/>
            <pc:sldMk cId="827068859" sldId="378"/>
            <ac:spMk id="41" creationId="{5683C81A-C97E-89CF-055F-EE7F5DDF0018}"/>
          </ac:spMkLst>
        </pc:spChg>
        <pc:spChg chg="mod">
          <ac:chgData name="Zeinab Gholampour Dadaei" userId="dc498e58-20ed-4921-a8bb-d4c4fb25b896" providerId="ADAL" clId="{BD5C3ACD-8490-4F88-9B3B-82AA8B6C6134}" dt="2023-12-14T10:28:52.559" v="5317"/>
          <ac:spMkLst>
            <pc:docMk/>
            <pc:sldMk cId="827068859" sldId="378"/>
            <ac:spMk id="42" creationId="{FBBDFB93-FF0C-D4AC-FED6-B37B213F03E8}"/>
          </ac:spMkLst>
        </pc:spChg>
        <pc:spChg chg="mod">
          <ac:chgData name="Zeinab Gholampour Dadaei" userId="dc498e58-20ed-4921-a8bb-d4c4fb25b896" providerId="ADAL" clId="{BD5C3ACD-8490-4F88-9B3B-82AA8B6C6134}" dt="2023-12-14T10:28:52.559" v="5317"/>
          <ac:spMkLst>
            <pc:docMk/>
            <pc:sldMk cId="827068859" sldId="378"/>
            <ac:spMk id="43" creationId="{7699D01A-D9FC-E1DF-0B32-4CFA71E757DD}"/>
          </ac:spMkLst>
        </pc:spChg>
        <pc:spChg chg="mod">
          <ac:chgData name="Zeinab Gholampour Dadaei" userId="dc498e58-20ed-4921-a8bb-d4c4fb25b896" providerId="ADAL" clId="{BD5C3ACD-8490-4F88-9B3B-82AA8B6C6134}" dt="2023-12-14T10:36:13.433" v="5490" actId="339"/>
          <ac:spMkLst>
            <pc:docMk/>
            <pc:sldMk cId="827068859" sldId="378"/>
            <ac:spMk id="45" creationId="{EF481637-279D-523F-838E-B02AF267829E}"/>
          </ac:spMkLst>
        </pc:spChg>
        <pc:spChg chg="mod">
          <ac:chgData name="Zeinab Gholampour Dadaei" userId="dc498e58-20ed-4921-a8bb-d4c4fb25b896" providerId="ADAL" clId="{BD5C3ACD-8490-4F88-9B3B-82AA8B6C6134}" dt="2023-12-14T10:34:33.159" v="5477" actId="207"/>
          <ac:spMkLst>
            <pc:docMk/>
            <pc:sldMk cId="827068859" sldId="378"/>
            <ac:spMk id="46" creationId="{D141071A-7173-8CBB-5E19-CB9D56612364}"/>
          </ac:spMkLst>
        </pc:spChg>
        <pc:spChg chg="mod">
          <ac:chgData name="Zeinab Gholampour Dadaei" userId="dc498e58-20ed-4921-a8bb-d4c4fb25b896" providerId="ADAL" clId="{BD5C3ACD-8490-4F88-9B3B-82AA8B6C6134}" dt="2023-12-14T10:29:44.749" v="5326"/>
          <ac:spMkLst>
            <pc:docMk/>
            <pc:sldMk cId="827068859" sldId="378"/>
            <ac:spMk id="50" creationId="{DC2763D0-2783-36FE-563B-26FEEE22AA88}"/>
          </ac:spMkLst>
        </pc:spChg>
        <pc:spChg chg="mod">
          <ac:chgData name="Zeinab Gholampour Dadaei" userId="dc498e58-20ed-4921-a8bb-d4c4fb25b896" providerId="ADAL" clId="{BD5C3ACD-8490-4F88-9B3B-82AA8B6C6134}" dt="2023-12-14T10:29:44.749" v="5326"/>
          <ac:spMkLst>
            <pc:docMk/>
            <pc:sldMk cId="827068859" sldId="378"/>
            <ac:spMk id="52" creationId="{9D01213C-0809-58B8-2A82-183DF0A49913}"/>
          </ac:spMkLst>
        </pc:spChg>
        <pc:spChg chg="mod">
          <ac:chgData name="Zeinab Gholampour Dadaei" userId="dc498e58-20ed-4921-a8bb-d4c4fb25b896" providerId="ADAL" clId="{BD5C3ACD-8490-4F88-9B3B-82AA8B6C6134}" dt="2023-12-14T10:29:44.749" v="5326"/>
          <ac:spMkLst>
            <pc:docMk/>
            <pc:sldMk cId="827068859" sldId="378"/>
            <ac:spMk id="54" creationId="{43F2B339-D0BF-19F5-EA70-179F63EDFD9C}"/>
          </ac:spMkLst>
        </pc:spChg>
        <pc:spChg chg="mod">
          <ac:chgData name="Zeinab Gholampour Dadaei" userId="dc498e58-20ed-4921-a8bb-d4c4fb25b896" providerId="ADAL" clId="{BD5C3ACD-8490-4F88-9B3B-82AA8B6C6134}" dt="2023-12-14T10:29:44.749" v="5326"/>
          <ac:spMkLst>
            <pc:docMk/>
            <pc:sldMk cId="827068859" sldId="378"/>
            <ac:spMk id="56" creationId="{D20C06D5-C3E4-3ECA-DCE4-5ADABF30CF19}"/>
          </ac:spMkLst>
        </pc:spChg>
        <pc:spChg chg="mod">
          <ac:chgData name="Zeinab Gholampour Dadaei" userId="dc498e58-20ed-4921-a8bb-d4c4fb25b896" providerId="ADAL" clId="{BD5C3ACD-8490-4F88-9B3B-82AA8B6C6134}" dt="2023-12-14T10:30:08.290" v="5331"/>
          <ac:spMkLst>
            <pc:docMk/>
            <pc:sldMk cId="827068859" sldId="378"/>
            <ac:spMk id="59" creationId="{106DAFF7-7A94-E833-B151-711363E5287D}"/>
          </ac:spMkLst>
        </pc:spChg>
        <pc:spChg chg="mod">
          <ac:chgData name="Zeinab Gholampour Dadaei" userId="dc498e58-20ed-4921-a8bb-d4c4fb25b896" providerId="ADAL" clId="{BD5C3ACD-8490-4F88-9B3B-82AA8B6C6134}" dt="2023-12-14T10:30:08.290" v="5331"/>
          <ac:spMkLst>
            <pc:docMk/>
            <pc:sldMk cId="827068859" sldId="378"/>
            <ac:spMk id="60" creationId="{0FD6578A-EC50-D318-FEF8-D14F096ECBE9}"/>
          </ac:spMkLst>
        </pc:spChg>
        <pc:spChg chg="mod">
          <ac:chgData name="Zeinab Gholampour Dadaei" userId="dc498e58-20ed-4921-a8bb-d4c4fb25b896" providerId="ADAL" clId="{BD5C3ACD-8490-4F88-9B3B-82AA8B6C6134}" dt="2023-12-14T10:30:08.290" v="5331"/>
          <ac:spMkLst>
            <pc:docMk/>
            <pc:sldMk cId="827068859" sldId="378"/>
            <ac:spMk id="61" creationId="{FC4E902E-F9A0-5AC5-3AD0-6C8A6D4AA4A6}"/>
          </ac:spMkLst>
        </pc:spChg>
        <pc:spChg chg="mod">
          <ac:chgData name="Zeinab Gholampour Dadaei" userId="dc498e58-20ed-4921-a8bb-d4c4fb25b896" providerId="ADAL" clId="{BD5C3ACD-8490-4F88-9B3B-82AA8B6C6134}" dt="2023-12-14T10:30:08.290" v="5331"/>
          <ac:spMkLst>
            <pc:docMk/>
            <pc:sldMk cId="827068859" sldId="378"/>
            <ac:spMk id="68" creationId="{0AFAEDBD-C552-75E5-3EB9-C430E87299DA}"/>
          </ac:spMkLst>
        </pc:spChg>
        <pc:spChg chg="mod">
          <ac:chgData name="Zeinab Gholampour Dadaei" userId="dc498e58-20ed-4921-a8bb-d4c4fb25b896" providerId="ADAL" clId="{BD5C3ACD-8490-4F88-9B3B-82AA8B6C6134}" dt="2023-12-14T10:30:08.290" v="5331"/>
          <ac:spMkLst>
            <pc:docMk/>
            <pc:sldMk cId="827068859" sldId="378"/>
            <ac:spMk id="69" creationId="{F274FC77-B00B-2984-9D24-B9116A8B001C}"/>
          </ac:spMkLst>
        </pc:spChg>
        <pc:spChg chg="mod">
          <ac:chgData name="Zeinab Gholampour Dadaei" userId="dc498e58-20ed-4921-a8bb-d4c4fb25b896" providerId="ADAL" clId="{BD5C3ACD-8490-4F88-9B3B-82AA8B6C6134}" dt="2023-12-14T10:30:08.290" v="5331"/>
          <ac:spMkLst>
            <pc:docMk/>
            <pc:sldMk cId="827068859" sldId="378"/>
            <ac:spMk id="70" creationId="{E1D05689-F7A5-6C7D-BEE1-5F6F442AE44C}"/>
          </ac:spMkLst>
        </pc:spChg>
        <pc:spChg chg="mod">
          <ac:chgData name="Zeinab Gholampour Dadaei" userId="dc498e58-20ed-4921-a8bb-d4c4fb25b896" providerId="ADAL" clId="{BD5C3ACD-8490-4F88-9B3B-82AA8B6C6134}" dt="2023-12-14T10:30:08.290" v="5331"/>
          <ac:spMkLst>
            <pc:docMk/>
            <pc:sldMk cId="827068859" sldId="378"/>
            <ac:spMk id="71" creationId="{3BEEA635-F7E8-4C6F-D9BB-5C18FDC10410}"/>
          </ac:spMkLst>
        </pc:spChg>
        <pc:spChg chg="mod">
          <ac:chgData name="Zeinab Gholampour Dadaei" userId="dc498e58-20ed-4921-a8bb-d4c4fb25b896" providerId="ADAL" clId="{BD5C3ACD-8490-4F88-9B3B-82AA8B6C6134}" dt="2023-12-14T10:30:08.290" v="5331"/>
          <ac:spMkLst>
            <pc:docMk/>
            <pc:sldMk cId="827068859" sldId="378"/>
            <ac:spMk id="72" creationId="{76C2F538-1A04-1E3F-CE71-99B67F5B1C43}"/>
          </ac:spMkLst>
        </pc:spChg>
        <pc:spChg chg="mod">
          <ac:chgData name="Zeinab Gholampour Dadaei" userId="dc498e58-20ed-4921-a8bb-d4c4fb25b896" providerId="ADAL" clId="{BD5C3ACD-8490-4F88-9B3B-82AA8B6C6134}" dt="2023-12-14T10:30:08.290" v="5331"/>
          <ac:spMkLst>
            <pc:docMk/>
            <pc:sldMk cId="827068859" sldId="378"/>
            <ac:spMk id="73" creationId="{FFD3FE50-677C-6EF4-27FA-550A2956FC4B}"/>
          </ac:spMkLst>
        </pc:spChg>
        <pc:grpChg chg="mod">
          <ac:chgData name="Zeinab Gholampour Dadaei" userId="dc498e58-20ed-4921-a8bb-d4c4fb25b896" providerId="ADAL" clId="{BD5C3ACD-8490-4F88-9B3B-82AA8B6C6134}" dt="2023-12-14T10:30:29.970" v="5334" actId="1076"/>
          <ac:grpSpMkLst>
            <pc:docMk/>
            <pc:sldMk cId="827068859" sldId="378"/>
            <ac:grpSpMk id="2" creationId="{0C2B38F7-21A1-63D2-C619-56A21124D661}"/>
          </ac:grpSpMkLst>
        </pc:grpChg>
        <pc:grpChg chg="del">
          <ac:chgData name="Zeinab Gholampour Dadaei" userId="dc498e58-20ed-4921-a8bb-d4c4fb25b896" providerId="ADAL" clId="{BD5C3ACD-8490-4F88-9B3B-82AA8B6C6134}" dt="2023-12-14T10:29:43.433" v="5325" actId="478"/>
          <ac:grpSpMkLst>
            <pc:docMk/>
            <pc:sldMk cId="827068859" sldId="378"/>
            <ac:grpSpMk id="20" creationId="{29C6A635-4573-72C2-ECE1-7C2B2CC54B4B}"/>
          </ac:grpSpMkLst>
        </pc:grpChg>
        <pc:grpChg chg="add mod">
          <ac:chgData name="Zeinab Gholampour Dadaei" userId="dc498e58-20ed-4921-a8bb-d4c4fb25b896" providerId="ADAL" clId="{BD5C3ACD-8490-4F88-9B3B-82AA8B6C6134}" dt="2023-12-14T10:29:35.641" v="5324" actId="1076"/>
          <ac:grpSpMkLst>
            <pc:docMk/>
            <pc:sldMk cId="827068859" sldId="378"/>
            <ac:grpSpMk id="32" creationId="{E8364886-F055-D59E-C89C-2C32F5521FDC}"/>
          </ac:grpSpMkLst>
        </pc:grpChg>
        <pc:grpChg chg="mod">
          <ac:chgData name="Zeinab Gholampour Dadaei" userId="dc498e58-20ed-4921-a8bb-d4c4fb25b896" providerId="ADAL" clId="{BD5C3ACD-8490-4F88-9B3B-82AA8B6C6134}" dt="2023-12-14T10:28:52.559" v="5317"/>
          <ac:grpSpMkLst>
            <pc:docMk/>
            <pc:sldMk cId="827068859" sldId="378"/>
            <ac:grpSpMk id="36" creationId="{63743564-2565-7FFD-F140-018F6A75FD3C}"/>
          </ac:grpSpMkLst>
        </pc:grpChg>
        <pc:grpChg chg="mod">
          <ac:chgData name="Zeinab Gholampour Dadaei" userId="dc498e58-20ed-4921-a8bb-d4c4fb25b896" providerId="ADAL" clId="{BD5C3ACD-8490-4F88-9B3B-82AA8B6C6134}" dt="2023-12-14T10:28:52.559" v="5317"/>
          <ac:grpSpMkLst>
            <pc:docMk/>
            <pc:sldMk cId="827068859" sldId="378"/>
            <ac:grpSpMk id="37" creationId="{100EE6E4-ADD1-DAAA-1078-003FF75E006A}"/>
          </ac:grpSpMkLst>
        </pc:grpChg>
        <pc:grpChg chg="add mod">
          <ac:chgData name="Zeinab Gholampour Dadaei" userId="dc498e58-20ed-4921-a8bb-d4c4fb25b896" providerId="ADAL" clId="{BD5C3ACD-8490-4F88-9B3B-82AA8B6C6134}" dt="2023-12-14T10:30:43.498" v="5337" actId="1076"/>
          <ac:grpSpMkLst>
            <pc:docMk/>
            <pc:sldMk cId="827068859" sldId="378"/>
            <ac:grpSpMk id="44" creationId="{7A590EC7-99FB-F71B-1F6B-DC233E36733F}"/>
          </ac:grpSpMkLst>
        </pc:grpChg>
        <pc:grpChg chg="mod">
          <ac:chgData name="Zeinab Gholampour Dadaei" userId="dc498e58-20ed-4921-a8bb-d4c4fb25b896" providerId="ADAL" clId="{BD5C3ACD-8490-4F88-9B3B-82AA8B6C6134}" dt="2023-12-14T10:29:44.749" v="5326"/>
          <ac:grpSpMkLst>
            <pc:docMk/>
            <pc:sldMk cId="827068859" sldId="378"/>
            <ac:grpSpMk id="47" creationId="{408F029A-255E-5888-01A9-7D6D82B2D501}"/>
          </ac:grpSpMkLst>
        </pc:grpChg>
        <pc:grpChg chg="mod">
          <ac:chgData name="Zeinab Gholampour Dadaei" userId="dc498e58-20ed-4921-a8bb-d4c4fb25b896" providerId="ADAL" clId="{BD5C3ACD-8490-4F88-9B3B-82AA8B6C6134}" dt="2023-12-14T10:29:44.749" v="5326"/>
          <ac:grpSpMkLst>
            <pc:docMk/>
            <pc:sldMk cId="827068859" sldId="378"/>
            <ac:grpSpMk id="48" creationId="{0BE9EF92-CB80-3EDD-832F-97EBD3493AA1}"/>
          </ac:grpSpMkLst>
        </pc:grpChg>
        <pc:grpChg chg="mod">
          <ac:chgData name="Zeinab Gholampour Dadaei" userId="dc498e58-20ed-4921-a8bb-d4c4fb25b896" providerId="ADAL" clId="{BD5C3ACD-8490-4F88-9B3B-82AA8B6C6134}" dt="2023-12-14T10:29:44.749" v="5326"/>
          <ac:grpSpMkLst>
            <pc:docMk/>
            <pc:sldMk cId="827068859" sldId="378"/>
            <ac:grpSpMk id="49" creationId="{018E1C1A-265A-7122-AE6A-562EE24BCEEC}"/>
          </ac:grpSpMkLst>
        </pc:grpChg>
        <pc:grpChg chg="add del mod">
          <ac:chgData name="Zeinab Gholampour Dadaei" userId="dc498e58-20ed-4921-a8bb-d4c4fb25b896" providerId="ADAL" clId="{BD5C3ACD-8490-4F88-9B3B-82AA8B6C6134}" dt="2023-12-14T10:30:34.415" v="5336" actId="478"/>
          <ac:grpSpMkLst>
            <pc:docMk/>
            <pc:sldMk cId="827068859" sldId="378"/>
            <ac:grpSpMk id="58" creationId="{0E634818-8A25-24E9-2403-0B62C3287FA5}"/>
          </ac:grpSpMkLst>
        </pc:grpChg>
        <pc:grpChg chg="mod">
          <ac:chgData name="Zeinab Gholampour Dadaei" userId="dc498e58-20ed-4921-a8bb-d4c4fb25b896" providerId="ADAL" clId="{BD5C3ACD-8490-4F88-9B3B-82AA8B6C6134}" dt="2023-12-14T10:30:08.290" v="5331"/>
          <ac:grpSpMkLst>
            <pc:docMk/>
            <pc:sldMk cId="827068859" sldId="378"/>
            <ac:grpSpMk id="63" creationId="{A11DC6D3-50B7-A238-3EB1-0A589E3F20BA}"/>
          </ac:grpSpMkLst>
        </pc:grpChg>
        <pc:grpChg chg="mod">
          <ac:chgData name="Zeinab Gholampour Dadaei" userId="dc498e58-20ed-4921-a8bb-d4c4fb25b896" providerId="ADAL" clId="{BD5C3ACD-8490-4F88-9B3B-82AA8B6C6134}" dt="2023-12-14T10:30:08.290" v="5331"/>
          <ac:grpSpMkLst>
            <pc:docMk/>
            <pc:sldMk cId="827068859" sldId="378"/>
            <ac:grpSpMk id="64" creationId="{CBBA9584-D827-FBCE-048B-B3E52A1B9D05}"/>
          </ac:grpSpMkLst>
        </pc:grpChg>
        <pc:grpChg chg="mod">
          <ac:chgData name="Zeinab Gholampour Dadaei" userId="dc498e58-20ed-4921-a8bb-d4c4fb25b896" providerId="ADAL" clId="{BD5C3ACD-8490-4F88-9B3B-82AA8B6C6134}" dt="2023-12-14T10:30:08.290" v="5331"/>
          <ac:grpSpMkLst>
            <pc:docMk/>
            <pc:sldMk cId="827068859" sldId="378"/>
            <ac:grpSpMk id="65" creationId="{83BE799A-52B6-DF43-893B-2197E46BEFCD}"/>
          </ac:grpSpMkLst>
        </pc:grpChg>
        <pc:grpChg chg="del">
          <ac:chgData name="Zeinab Gholampour Dadaei" userId="dc498e58-20ed-4921-a8bb-d4c4fb25b896" providerId="ADAL" clId="{BD5C3ACD-8490-4F88-9B3B-82AA8B6C6134}" dt="2023-12-14T10:29:29.008" v="5323" actId="478"/>
          <ac:grpSpMkLst>
            <pc:docMk/>
            <pc:sldMk cId="827068859" sldId="378"/>
            <ac:grpSpMk id="83" creationId="{5A68248F-CE5A-1CB9-3C21-0C2A509E366F}"/>
          </ac:grpSpMkLst>
        </pc:grpChg>
        <pc:picChg chg="mod">
          <ac:chgData name="Zeinab Gholampour Dadaei" userId="dc498e58-20ed-4921-a8bb-d4c4fb25b896" providerId="ADAL" clId="{BD5C3ACD-8490-4F88-9B3B-82AA8B6C6134}" dt="2023-12-14T10:34:04.926" v="5471"/>
          <ac:picMkLst>
            <pc:docMk/>
            <pc:sldMk cId="827068859" sldId="378"/>
            <ac:picMk id="6" creationId="{5C86AA22-7475-1340-32DF-54BEEC62B4A8}"/>
          </ac:picMkLst>
        </pc:picChg>
        <pc:picChg chg="mod">
          <ac:chgData name="Zeinab Gholampour Dadaei" userId="dc498e58-20ed-4921-a8bb-d4c4fb25b896" providerId="ADAL" clId="{BD5C3ACD-8490-4F88-9B3B-82AA8B6C6134}" dt="2023-12-14T10:28:52.559" v="5317"/>
          <ac:picMkLst>
            <pc:docMk/>
            <pc:sldMk cId="827068859" sldId="378"/>
            <ac:picMk id="39" creationId="{ADEF52C1-CE19-1E26-4249-1929D8A33905}"/>
          </ac:picMkLst>
        </pc:picChg>
        <pc:picChg chg="mod">
          <ac:chgData name="Zeinab Gholampour Dadaei" userId="dc498e58-20ed-4921-a8bb-d4c4fb25b896" providerId="ADAL" clId="{BD5C3ACD-8490-4F88-9B3B-82AA8B6C6134}" dt="2023-12-14T10:34:39.633" v="5478"/>
          <ac:picMkLst>
            <pc:docMk/>
            <pc:sldMk cId="827068859" sldId="378"/>
            <ac:picMk id="51" creationId="{7A19CC71-C8B6-6068-6368-3F5DCB93E145}"/>
          </ac:picMkLst>
        </pc:picChg>
        <pc:picChg chg="mod">
          <ac:chgData name="Zeinab Gholampour Dadaei" userId="dc498e58-20ed-4921-a8bb-d4c4fb25b896" providerId="ADAL" clId="{BD5C3ACD-8490-4F88-9B3B-82AA8B6C6134}" dt="2023-12-14T10:29:44.749" v="5326"/>
          <ac:picMkLst>
            <pc:docMk/>
            <pc:sldMk cId="827068859" sldId="378"/>
            <ac:picMk id="53" creationId="{7950A623-D7D9-ACB7-39AE-D01DE589E1EC}"/>
          </ac:picMkLst>
        </pc:picChg>
        <pc:picChg chg="mod">
          <ac:chgData name="Zeinab Gholampour Dadaei" userId="dc498e58-20ed-4921-a8bb-d4c4fb25b896" providerId="ADAL" clId="{BD5C3ACD-8490-4F88-9B3B-82AA8B6C6134}" dt="2023-12-14T10:29:44.749" v="5326"/>
          <ac:picMkLst>
            <pc:docMk/>
            <pc:sldMk cId="827068859" sldId="378"/>
            <ac:picMk id="55" creationId="{DB68FF6C-9549-21F2-7F32-C76725EAFC28}"/>
          </ac:picMkLst>
        </pc:picChg>
        <pc:picChg chg="mod">
          <ac:chgData name="Zeinab Gholampour Dadaei" userId="dc498e58-20ed-4921-a8bb-d4c4fb25b896" providerId="ADAL" clId="{BD5C3ACD-8490-4F88-9B3B-82AA8B6C6134}" dt="2023-12-14T10:29:44.749" v="5326"/>
          <ac:picMkLst>
            <pc:docMk/>
            <pc:sldMk cId="827068859" sldId="378"/>
            <ac:picMk id="57" creationId="{5F6AA25E-157B-EBA5-B78B-1F62B94B3B5D}"/>
          </ac:picMkLst>
        </pc:picChg>
        <pc:picChg chg="mod">
          <ac:chgData name="Zeinab Gholampour Dadaei" userId="dc498e58-20ed-4921-a8bb-d4c4fb25b896" providerId="ADAL" clId="{BD5C3ACD-8490-4F88-9B3B-82AA8B6C6134}" dt="2023-12-14T10:30:08.290" v="5331"/>
          <ac:picMkLst>
            <pc:docMk/>
            <pc:sldMk cId="827068859" sldId="378"/>
            <ac:picMk id="62" creationId="{11BEF2C0-1D62-C654-C256-4349A35CCBF5}"/>
          </ac:picMkLst>
        </pc:picChg>
        <pc:cxnChg chg="mod">
          <ac:chgData name="Zeinab Gholampour Dadaei" userId="dc498e58-20ed-4921-a8bb-d4c4fb25b896" providerId="ADAL" clId="{BD5C3ACD-8490-4F88-9B3B-82AA8B6C6134}" dt="2023-12-14T10:29:43.433" v="5325" actId="478"/>
          <ac:cxnSpMkLst>
            <pc:docMk/>
            <pc:sldMk cId="827068859" sldId="378"/>
            <ac:cxnSpMk id="26" creationId="{4E63B11C-EF68-039F-B792-CE5261B8D285}"/>
          </ac:cxnSpMkLst>
        </pc:cxnChg>
        <pc:cxnChg chg="mod">
          <ac:chgData name="Zeinab Gholampour Dadaei" userId="dc498e58-20ed-4921-a8bb-d4c4fb25b896" providerId="ADAL" clId="{BD5C3ACD-8490-4F88-9B3B-82AA8B6C6134}" dt="2023-12-14T10:28:52.559" v="5317"/>
          <ac:cxnSpMkLst>
            <pc:docMk/>
            <pc:sldMk cId="827068859" sldId="378"/>
            <ac:cxnSpMk id="38" creationId="{F58D162E-742F-CD2C-6113-811473C8CE57}"/>
          </ac:cxnSpMkLst>
        </pc:cxnChg>
        <pc:cxnChg chg="mod">
          <ac:chgData name="Zeinab Gholampour Dadaei" userId="dc498e58-20ed-4921-a8bb-d4c4fb25b896" providerId="ADAL" clId="{BD5C3ACD-8490-4F88-9B3B-82AA8B6C6134}" dt="2023-12-14T10:30:34.415" v="5336" actId="478"/>
          <ac:cxnSpMkLst>
            <pc:docMk/>
            <pc:sldMk cId="827068859" sldId="378"/>
            <ac:cxnSpMk id="66" creationId="{88742D7A-CD80-E15B-FC77-923F027F0709}"/>
          </ac:cxnSpMkLst>
        </pc:cxnChg>
        <pc:cxnChg chg="mod">
          <ac:chgData name="Zeinab Gholampour Dadaei" userId="dc498e58-20ed-4921-a8bb-d4c4fb25b896" providerId="ADAL" clId="{BD5C3ACD-8490-4F88-9B3B-82AA8B6C6134}" dt="2023-12-14T10:30:34.415" v="5336" actId="478"/>
          <ac:cxnSpMkLst>
            <pc:docMk/>
            <pc:sldMk cId="827068859" sldId="378"/>
            <ac:cxnSpMk id="67" creationId="{4D487C0A-C7D1-49A9-08BD-795B61B83AF4}"/>
          </ac:cxnSpMkLst>
        </pc:cxnChg>
      </pc:sldChg>
      <pc:sldChg chg="addSp delSp modSp add mod modTransition">
        <pc:chgData name="Zeinab Gholampour Dadaei" userId="dc498e58-20ed-4921-a8bb-d4c4fb25b896" providerId="ADAL" clId="{BD5C3ACD-8490-4F88-9B3B-82AA8B6C6134}" dt="2023-12-14T10:37:40.088" v="5496"/>
        <pc:sldMkLst>
          <pc:docMk/>
          <pc:sldMk cId="3049632444" sldId="379"/>
        </pc:sldMkLst>
        <pc:spChg chg="mod">
          <ac:chgData name="Zeinab Gholampour Dadaei" userId="dc498e58-20ed-4921-a8bb-d4c4fb25b896" providerId="ADAL" clId="{BD5C3ACD-8490-4F88-9B3B-82AA8B6C6134}" dt="2023-12-14T10:31:00.395" v="5340"/>
          <ac:spMkLst>
            <pc:docMk/>
            <pc:sldMk cId="3049632444" sldId="379"/>
            <ac:spMk id="21" creationId="{DE625D7D-9617-7A46-7F25-44C7BAA9FD51}"/>
          </ac:spMkLst>
        </pc:spChg>
        <pc:spChg chg="mod">
          <ac:chgData name="Zeinab Gholampour Dadaei" userId="dc498e58-20ed-4921-a8bb-d4c4fb25b896" providerId="ADAL" clId="{BD5C3ACD-8490-4F88-9B3B-82AA8B6C6134}" dt="2023-12-14T10:31:00.395" v="5340"/>
          <ac:spMkLst>
            <pc:docMk/>
            <pc:sldMk cId="3049632444" sldId="379"/>
            <ac:spMk id="22" creationId="{18DFEBD9-8ADC-756C-A92B-129C30C3C51E}"/>
          </ac:spMkLst>
        </pc:spChg>
        <pc:spChg chg="mod">
          <ac:chgData name="Zeinab Gholampour Dadaei" userId="dc498e58-20ed-4921-a8bb-d4c4fb25b896" providerId="ADAL" clId="{BD5C3ACD-8490-4F88-9B3B-82AA8B6C6134}" dt="2023-12-14T10:31:00.395" v="5340"/>
          <ac:spMkLst>
            <pc:docMk/>
            <pc:sldMk cId="3049632444" sldId="379"/>
            <ac:spMk id="23" creationId="{85670701-70DC-065B-94FD-B546CAA9846B}"/>
          </ac:spMkLst>
        </pc:spChg>
        <pc:spChg chg="mod">
          <ac:chgData name="Zeinab Gholampour Dadaei" userId="dc498e58-20ed-4921-a8bb-d4c4fb25b896" providerId="ADAL" clId="{BD5C3ACD-8490-4F88-9B3B-82AA8B6C6134}" dt="2023-12-14T10:31:00.395" v="5340"/>
          <ac:spMkLst>
            <pc:docMk/>
            <pc:sldMk cId="3049632444" sldId="379"/>
            <ac:spMk id="30" creationId="{F34DE51B-8472-8386-FB5C-41C3D32276E5}"/>
          </ac:spMkLst>
        </pc:spChg>
        <pc:spChg chg="mod">
          <ac:chgData name="Zeinab Gholampour Dadaei" userId="dc498e58-20ed-4921-a8bb-d4c4fb25b896" providerId="ADAL" clId="{BD5C3ACD-8490-4F88-9B3B-82AA8B6C6134}" dt="2023-12-14T10:31:00.395" v="5340"/>
          <ac:spMkLst>
            <pc:docMk/>
            <pc:sldMk cId="3049632444" sldId="379"/>
            <ac:spMk id="31" creationId="{0344738D-BF4A-506E-D2BE-B9217A27ACCC}"/>
          </ac:spMkLst>
        </pc:spChg>
        <pc:spChg chg="mod">
          <ac:chgData name="Zeinab Gholampour Dadaei" userId="dc498e58-20ed-4921-a8bb-d4c4fb25b896" providerId="ADAL" clId="{BD5C3ACD-8490-4F88-9B3B-82AA8B6C6134}" dt="2023-12-14T10:35:49.144" v="5487" actId="339"/>
          <ac:spMkLst>
            <pc:docMk/>
            <pc:sldMk cId="3049632444" sldId="379"/>
            <ac:spMk id="45" creationId="{EF481637-279D-523F-838E-B02AF267829E}"/>
          </ac:spMkLst>
        </pc:spChg>
        <pc:spChg chg="mod">
          <ac:chgData name="Zeinab Gholampour Dadaei" userId="dc498e58-20ed-4921-a8bb-d4c4fb25b896" providerId="ADAL" clId="{BD5C3ACD-8490-4F88-9B3B-82AA8B6C6134}" dt="2023-12-14T10:34:56.862" v="5481" actId="207"/>
          <ac:spMkLst>
            <pc:docMk/>
            <pc:sldMk cId="3049632444" sldId="379"/>
            <ac:spMk id="46" creationId="{D141071A-7173-8CBB-5E19-CB9D56612364}"/>
          </ac:spMkLst>
        </pc:spChg>
        <pc:spChg chg="mod">
          <ac:chgData name="Zeinab Gholampour Dadaei" userId="dc498e58-20ed-4921-a8bb-d4c4fb25b896" providerId="ADAL" clId="{BD5C3ACD-8490-4F88-9B3B-82AA8B6C6134}" dt="2023-12-14T10:31:00.395" v="5340"/>
          <ac:spMkLst>
            <pc:docMk/>
            <pc:sldMk cId="3049632444" sldId="379"/>
            <ac:spMk id="58" creationId="{B1D8CFEC-42E2-E533-4996-334ABD4A0967}"/>
          </ac:spMkLst>
        </pc:spChg>
        <pc:spChg chg="mod">
          <ac:chgData name="Zeinab Gholampour Dadaei" userId="dc498e58-20ed-4921-a8bb-d4c4fb25b896" providerId="ADAL" clId="{BD5C3ACD-8490-4F88-9B3B-82AA8B6C6134}" dt="2023-12-14T10:31:00.395" v="5340"/>
          <ac:spMkLst>
            <pc:docMk/>
            <pc:sldMk cId="3049632444" sldId="379"/>
            <ac:spMk id="59" creationId="{D2BF9D1F-2BA5-CDC1-5DF1-5A64FD99BB17}"/>
          </ac:spMkLst>
        </pc:spChg>
        <pc:spChg chg="mod">
          <ac:chgData name="Zeinab Gholampour Dadaei" userId="dc498e58-20ed-4921-a8bb-d4c4fb25b896" providerId="ADAL" clId="{BD5C3ACD-8490-4F88-9B3B-82AA8B6C6134}" dt="2023-12-14T10:31:00.395" v="5340"/>
          <ac:spMkLst>
            <pc:docMk/>
            <pc:sldMk cId="3049632444" sldId="379"/>
            <ac:spMk id="60" creationId="{481A0652-6C99-945D-B4D1-4BAF2E28F745}"/>
          </ac:spMkLst>
        </pc:spChg>
        <pc:spChg chg="mod">
          <ac:chgData name="Zeinab Gholampour Dadaei" userId="dc498e58-20ed-4921-a8bb-d4c4fb25b896" providerId="ADAL" clId="{BD5C3ACD-8490-4F88-9B3B-82AA8B6C6134}" dt="2023-12-14T10:31:00.395" v="5340"/>
          <ac:spMkLst>
            <pc:docMk/>
            <pc:sldMk cId="3049632444" sldId="379"/>
            <ac:spMk id="61" creationId="{29E6DE10-86E1-F5F1-03F3-EE450F3D55B5}"/>
          </ac:spMkLst>
        </pc:spChg>
        <pc:spChg chg="mod">
          <ac:chgData name="Zeinab Gholampour Dadaei" userId="dc498e58-20ed-4921-a8bb-d4c4fb25b896" providerId="ADAL" clId="{BD5C3ACD-8490-4F88-9B3B-82AA8B6C6134}" dt="2023-12-14T10:35:57.144" v="5488" actId="339"/>
          <ac:spMkLst>
            <pc:docMk/>
            <pc:sldMk cId="3049632444" sldId="379"/>
            <ac:spMk id="63" creationId="{9F70C64B-2E27-8522-5E38-8E9D5823EA5A}"/>
          </ac:spMkLst>
        </pc:spChg>
        <pc:spChg chg="mod">
          <ac:chgData name="Zeinab Gholampour Dadaei" userId="dc498e58-20ed-4921-a8bb-d4c4fb25b896" providerId="ADAL" clId="{BD5C3ACD-8490-4F88-9B3B-82AA8B6C6134}" dt="2023-12-14T10:35:21.846" v="5486" actId="207"/>
          <ac:spMkLst>
            <pc:docMk/>
            <pc:sldMk cId="3049632444" sldId="379"/>
            <ac:spMk id="64" creationId="{B08E30AC-328E-3015-1D89-CC016024DF0D}"/>
          </ac:spMkLst>
        </pc:spChg>
        <pc:spChg chg="mod">
          <ac:chgData name="Zeinab Gholampour Dadaei" userId="dc498e58-20ed-4921-a8bb-d4c4fb25b896" providerId="ADAL" clId="{BD5C3ACD-8490-4F88-9B3B-82AA8B6C6134}" dt="2023-12-14T10:31:34.113" v="5363"/>
          <ac:spMkLst>
            <pc:docMk/>
            <pc:sldMk cId="3049632444" sldId="379"/>
            <ac:spMk id="65" creationId="{E3DB2BA3-3FC7-2EB1-74EC-B371A1422A7F}"/>
          </ac:spMkLst>
        </pc:spChg>
        <pc:spChg chg="mod">
          <ac:chgData name="Zeinab Gholampour Dadaei" userId="dc498e58-20ed-4921-a8bb-d4c4fb25b896" providerId="ADAL" clId="{BD5C3ACD-8490-4F88-9B3B-82AA8B6C6134}" dt="2023-12-14T10:31:34.113" v="5363"/>
          <ac:spMkLst>
            <pc:docMk/>
            <pc:sldMk cId="3049632444" sldId="379"/>
            <ac:spMk id="70" creationId="{5741D167-73E5-AC4A-46C6-EA6A82B804A5}"/>
          </ac:spMkLst>
        </pc:spChg>
        <pc:spChg chg="mod">
          <ac:chgData name="Zeinab Gholampour Dadaei" userId="dc498e58-20ed-4921-a8bb-d4c4fb25b896" providerId="ADAL" clId="{BD5C3ACD-8490-4F88-9B3B-82AA8B6C6134}" dt="2023-12-14T10:35:12.005" v="5484" actId="255"/>
          <ac:spMkLst>
            <pc:docMk/>
            <pc:sldMk cId="3049632444" sldId="379"/>
            <ac:spMk id="71" creationId="{101F679F-1D6F-5C74-0292-842DA367C936}"/>
          </ac:spMkLst>
        </pc:spChg>
        <pc:spChg chg="mod">
          <ac:chgData name="Zeinab Gholampour Dadaei" userId="dc498e58-20ed-4921-a8bb-d4c4fb25b896" providerId="ADAL" clId="{BD5C3ACD-8490-4F88-9B3B-82AA8B6C6134}" dt="2023-12-14T10:31:34.113" v="5363"/>
          <ac:spMkLst>
            <pc:docMk/>
            <pc:sldMk cId="3049632444" sldId="379"/>
            <ac:spMk id="72" creationId="{B72038C3-2FB0-8956-B80B-E24A791A3E6A}"/>
          </ac:spMkLst>
        </pc:spChg>
        <pc:spChg chg="mod">
          <ac:chgData name="Zeinab Gholampour Dadaei" userId="dc498e58-20ed-4921-a8bb-d4c4fb25b896" providerId="ADAL" clId="{BD5C3ACD-8490-4F88-9B3B-82AA8B6C6134}" dt="2023-12-14T10:35:12.005" v="5484" actId="255"/>
          <ac:spMkLst>
            <pc:docMk/>
            <pc:sldMk cId="3049632444" sldId="379"/>
            <ac:spMk id="73" creationId="{49E25C46-B78C-A484-E150-28914C3FC571}"/>
          </ac:spMkLst>
        </pc:spChg>
        <pc:grpChg chg="del">
          <ac:chgData name="Zeinab Gholampour Dadaei" userId="dc498e58-20ed-4921-a8bb-d4c4fb25b896" providerId="ADAL" clId="{BD5C3ACD-8490-4F88-9B3B-82AA8B6C6134}" dt="2023-12-14T10:31:23.052" v="5352" actId="478"/>
          <ac:grpSpMkLst>
            <pc:docMk/>
            <pc:sldMk cId="3049632444" sldId="379"/>
            <ac:grpSpMk id="2" creationId="{0C2B38F7-21A1-63D2-C619-56A21124D661}"/>
          </ac:grpSpMkLst>
        </pc:grpChg>
        <pc:grpChg chg="add mod">
          <ac:chgData name="Zeinab Gholampour Dadaei" userId="dc498e58-20ed-4921-a8bb-d4c4fb25b896" providerId="ADAL" clId="{BD5C3ACD-8490-4F88-9B3B-82AA8B6C6134}" dt="2023-12-14T10:31:00.395" v="5340"/>
          <ac:grpSpMkLst>
            <pc:docMk/>
            <pc:sldMk cId="3049632444" sldId="379"/>
            <ac:grpSpMk id="20" creationId="{9DD80859-2FBC-9189-FF43-41C570D9D628}"/>
          </ac:grpSpMkLst>
        </pc:grpChg>
        <pc:grpChg chg="mod">
          <ac:chgData name="Zeinab Gholampour Dadaei" userId="dc498e58-20ed-4921-a8bb-d4c4fb25b896" providerId="ADAL" clId="{BD5C3ACD-8490-4F88-9B3B-82AA8B6C6134}" dt="2023-12-14T10:31:00.395" v="5340"/>
          <ac:grpSpMkLst>
            <pc:docMk/>
            <pc:sldMk cId="3049632444" sldId="379"/>
            <ac:grpSpMk id="25" creationId="{81B20633-A266-5FD8-2E9E-4F0A1E0DE23A}"/>
          </ac:grpSpMkLst>
        </pc:grpChg>
        <pc:grpChg chg="mod">
          <ac:chgData name="Zeinab Gholampour Dadaei" userId="dc498e58-20ed-4921-a8bb-d4c4fb25b896" providerId="ADAL" clId="{BD5C3ACD-8490-4F88-9B3B-82AA8B6C6134}" dt="2023-12-14T10:31:00.395" v="5340"/>
          <ac:grpSpMkLst>
            <pc:docMk/>
            <pc:sldMk cId="3049632444" sldId="379"/>
            <ac:grpSpMk id="26" creationId="{1CB79346-9D51-B17F-7E8D-D90BC183E4B2}"/>
          </ac:grpSpMkLst>
        </pc:grpChg>
        <pc:grpChg chg="mod">
          <ac:chgData name="Zeinab Gholampour Dadaei" userId="dc498e58-20ed-4921-a8bb-d4c4fb25b896" providerId="ADAL" clId="{BD5C3ACD-8490-4F88-9B3B-82AA8B6C6134}" dt="2023-12-14T10:31:00.395" v="5340"/>
          <ac:grpSpMkLst>
            <pc:docMk/>
            <pc:sldMk cId="3049632444" sldId="379"/>
            <ac:grpSpMk id="27" creationId="{40F53829-6817-9B9D-A4DA-DA99DA3D788E}"/>
          </ac:grpSpMkLst>
        </pc:grpChg>
        <pc:grpChg chg="del">
          <ac:chgData name="Zeinab Gholampour Dadaei" userId="dc498e58-20ed-4921-a8bb-d4c4fb25b896" providerId="ADAL" clId="{BD5C3ACD-8490-4F88-9B3B-82AA8B6C6134}" dt="2023-12-14T10:30:59.702" v="5339" actId="478"/>
          <ac:grpSpMkLst>
            <pc:docMk/>
            <pc:sldMk cId="3049632444" sldId="379"/>
            <ac:grpSpMk id="32" creationId="{E8364886-F055-D59E-C89C-2C32F5521FDC}"/>
          </ac:grpSpMkLst>
        </pc:grpChg>
        <pc:grpChg chg="mod">
          <ac:chgData name="Zeinab Gholampour Dadaei" userId="dc498e58-20ed-4921-a8bb-d4c4fb25b896" providerId="ADAL" clId="{BD5C3ACD-8490-4F88-9B3B-82AA8B6C6134}" dt="2023-12-14T10:31:26.597" v="5362" actId="1038"/>
          <ac:grpSpMkLst>
            <pc:docMk/>
            <pc:sldMk cId="3049632444" sldId="379"/>
            <ac:grpSpMk id="44" creationId="{7A590EC7-99FB-F71B-1F6B-DC233E36733F}"/>
          </ac:grpSpMkLst>
        </pc:grpChg>
        <pc:grpChg chg="add mod">
          <ac:chgData name="Zeinab Gholampour Dadaei" userId="dc498e58-20ed-4921-a8bb-d4c4fb25b896" providerId="ADAL" clId="{BD5C3ACD-8490-4F88-9B3B-82AA8B6C6134}" dt="2023-12-14T10:31:51.938" v="5460" actId="1076"/>
          <ac:grpSpMkLst>
            <pc:docMk/>
            <pc:sldMk cId="3049632444" sldId="379"/>
            <ac:grpSpMk id="62" creationId="{031F2BF4-65A4-4DF5-4272-266F290D5832}"/>
          </ac:grpSpMkLst>
        </pc:grpChg>
        <pc:grpChg chg="mod">
          <ac:chgData name="Zeinab Gholampour Dadaei" userId="dc498e58-20ed-4921-a8bb-d4c4fb25b896" providerId="ADAL" clId="{BD5C3ACD-8490-4F88-9B3B-82AA8B6C6134}" dt="2023-12-14T10:31:34.113" v="5363"/>
          <ac:grpSpMkLst>
            <pc:docMk/>
            <pc:sldMk cId="3049632444" sldId="379"/>
            <ac:grpSpMk id="66" creationId="{66AEE5CD-E1C0-ED5D-7684-A5DCD2331253}"/>
          </ac:grpSpMkLst>
        </pc:grpChg>
        <pc:grpChg chg="mod">
          <ac:chgData name="Zeinab Gholampour Dadaei" userId="dc498e58-20ed-4921-a8bb-d4c4fb25b896" providerId="ADAL" clId="{BD5C3ACD-8490-4F88-9B3B-82AA8B6C6134}" dt="2023-12-14T10:31:34.113" v="5363"/>
          <ac:grpSpMkLst>
            <pc:docMk/>
            <pc:sldMk cId="3049632444" sldId="379"/>
            <ac:grpSpMk id="67" creationId="{56A2F770-D60C-9A15-8D68-0E5EF028480A}"/>
          </ac:grpSpMkLst>
        </pc:grpChg>
        <pc:picChg chg="mod">
          <ac:chgData name="Zeinab Gholampour Dadaei" userId="dc498e58-20ed-4921-a8bb-d4c4fb25b896" providerId="ADAL" clId="{BD5C3ACD-8490-4F88-9B3B-82AA8B6C6134}" dt="2023-12-14T10:31:00.395" v="5340"/>
          <ac:picMkLst>
            <pc:docMk/>
            <pc:sldMk cId="3049632444" sldId="379"/>
            <ac:picMk id="24" creationId="{23489FDC-BC2F-17EF-98EA-E1B1F542876C}"/>
          </ac:picMkLst>
        </pc:picChg>
        <pc:picChg chg="mod">
          <ac:chgData name="Zeinab Gholampour Dadaei" userId="dc498e58-20ed-4921-a8bb-d4c4fb25b896" providerId="ADAL" clId="{BD5C3ACD-8490-4F88-9B3B-82AA8B6C6134}" dt="2023-12-14T10:35:02.180" v="5482"/>
          <ac:picMkLst>
            <pc:docMk/>
            <pc:sldMk cId="3049632444" sldId="379"/>
            <ac:picMk id="51" creationId="{7A19CC71-C8B6-6068-6368-3F5DCB93E145}"/>
          </ac:picMkLst>
        </pc:picChg>
        <pc:picChg chg="mod">
          <ac:chgData name="Zeinab Gholampour Dadaei" userId="dc498e58-20ed-4921-a8bb-d4c4fb25b896" providerId="ADAL" clId="{BD5C3ACD-8490-4F88-9B3B-82AA8B6C6134}" dt="2023-12-14T10:35:17.960" v="5485"/>
          <ac:picMkLst>
            <pc:docMk/>
            <pc:sldMk cId="3049632444" sldId="379"/>
            <ac:picMk id="69" creationId="{95210E9B-DEFE-75F2-EEE3-264534B643ED}"/>
          </ac:picMkLst>
        </pc:picChg>
        <pc:cxnChg chg="mod">
          <ac:chgData name="Zeinab Gholampour Dadaei" userId="dc498e58-20ed-4921-a8bb-d4c4fb25b896" providerId="ADAL" clId="{BD5C3ACD-8490-4F88-9B3B-82AA8B6C6134}" dt="2023-12-14T10:31:23.052" v="5352" actId="478"/>
          <ac:cxnSpMkLst>
            <pc:docMk/>
            <pc:sldMk cId="3049632444" sldId="379"/>
            <ac:cxnSpMk id="12" creationId="{AE03875B-FD3C-16E1-5A86-3214AF2F90D6}"/>
          </ac:cxnSpMkLst>
        </pc:cxnChg>
        <pc:cxnChg chg="mod">
          <ac:chgData name="Zeinab Gholampour Dadaei" userId="dc498e58-20ed-4921-a8bb-d4c4fb25b896" providerId="ADAL" clId="{BD5C3ACD-8490-4F88-9B3B-82AA8B6C6134}" dt="2023-12-14T10:31:23.052" v="5352" actId="478"/>
          <ac:cxnSpMkLst>
            <pc:docMk/>
            <pc:sldMk cId="3049632444" sldId="379"/>
            <ac:cxnSpMk id="13" creationId="{6943191B-E09D-6C55-F50B-4DE9F4DAEB93}"/>
          </ac:cxnSpMkLst>
        </pc:cxnChg>
        <pc:cxnChg chg="mod">
          <ac:chgData name="Zeinab Gholampour Dadaei" userId="dc498e58-20ed-4921-a8bb-d4c4fb25b896" providerId="ADAL" clId="{BD5C3ACD-8490-4F88-9B3B-82AA8B6C6134}" dt="2023-12-14T10:31:00.395" v="5340"/>
          <ac:cxnSpMkLst>
            <pc:docMk/>
            <pc:sldMk cId="3049632444" sldId="379"/>
            <ac:cxnSpMk id="28" creationId="{10D7A594-5E1F-A2FC-47ED-B4B589491776}"/>
          </ac:cxnSpMkLst>
        </pc:cxnChg>
        <pc:cxnChg chg="mod">
          <ac:chgData name="Zeinab Gholampour Dadaei" userId="dc498e58-20ed-4921-a8bb-d4c4fb25b896" providerId="ADAL" clId="{BD5C3ACD-8490-4F88-9B3B-82AA8B6C6134}" dt="2023-12-14T10:31:00.395" v="5340"/>
          <ac:cxnSpMkLst>
            <pc:docMk/>
            <pc:sldMk cId="3049632444" sldId="379"/>
            <ac:cxnSpMk id="29" creationId="{43E26067-2681-427B-DA0B-98BB1C2D84FC}"/>
          </ac:cxnSpMkLst>
        </pc:cxnChg>
        <pc:cxnChg chg="mod">
          <ac:chgData name="Zeinab Gholampour Dadaei" userId="dc498e58-20ed-4921-a8bb-d4c4fb25b896" providerId="ADAL" clId="{BD5C3ACD-8490-4F88-9B3B-82AA8B6C6134}" dt="2023-12-14T10:30:59.702" v="5339" actId="478"/>
          <ac:cxnSpMkLst>
            <pc:docMk/>
            <pc:sldMk cId="3049632444" sldId="379"/>
            <ac:cxnSpMk id="38" creationId="{F58D162E-742F-CD2C-6113-811473C8CE57}"/>
          </ac:cxnSpMkLst>
        </pc:cxnChg>
        <pc:cxnChg chg="mod">
          <ac:chgData name="Zeinab Gholampour Dadaei" userId="dc498e58-20ed-4921-a8bb-d4c4fb25b896" providerId="ADAL" clId="{BD5C3ACD-8490-4F88-9B3B-82AA8B6C6134}" dt="2023-12-14T10:35:12.005" v="5484" actId="255"/>
          <ac:cxnSpMkLst>
            <pc:docMk/>
            <pc:sldMk cId="3049632444" sldId="379"/>
            <ac:cxnSpMk id="68" creationId="{F246FC5B-4005-8887-F750-8FBCB8B3DF01}"/>
          </ac:cxnSpMkLst>
        </pc:cxnChg>
      </pc:sldChg>
      <pc:sldChg chg="add">
        <pc:chgData name="Zeinab Gholampour Dadaei" userId="dc498e58-20ed-4921-a8bb-d4c4fb25b896" providerId="ADAL" clId="{BD5C3ACD-8490-4F88-9B3B-82AA8B6C6134}" dt="2023-12-14T10:41:44.852" v="5497"/>
        <pc:sldMkLst>
          <pc:docMk/>
          <pc:sldMk cId="1862437272" sldId="380"/>
        </pc:sldMkLst>
      </pc:sldChg>
      <pc:sldChg chg="addSp delSp modSp add mod modTransition">
        <pc:chgData name="Zeinab Gholampour Dadaei" userId="dc498e58-20ed-4921-a8bb-d4c4fb25b896" providerId="ADAL" clId="{BD5C3ACD-8490-4F88-9B3B-82AA8B6C6134}" dt="2023-12-31T12:20:07.665" v="8198" actId="20577"/>
        <pc:sldMkLst>
          <pc:docMk/>
          <pc:sldMk cId="2927431421" sldId="381"/>
        </pc:sldMkLst>
        <pc:spChg chg="mod">
          <ac:chgData name="Zeinab Gholampour Dadaei" userId="dc498e58-20ed-4921-a8bb-d4c4fb25b896" providerId="ADAL" clId="{BD5C3ACD-8490-4F88-9B3B-82AA8B6C6134}" dt="2023-12-14T11:49:32.958" v="5870" actId="1036"/>
          <ac:spMkLst>
            <pc:docMk/>
            <pc:sldMk cId="2927431421" sldId="381"/>
            <ac:spMk id="2" creationId="{4623F923-ADFC-FA69-EF7E-5C88D760EAAA}"/>
          </ac:spMkLst>
        </pc:spChg>
        <pc:spChg chg="add mod">
          <ac:chgData name="Zeinab Gholampour Dadaei" userId="dc498e58-20ed-4921-a8bb-d4c4fb25b896" providerId="ADAL" clId="{BD5C3ACD-8490-4F88-9B3B-82AA8B6C6134}" dt="2023-12-14T11:54:00.970" v="6166" actId="255"/>
          <ac:spMkLst>
            <pc:docMk/>
            <pc:sldMk cId="2927431421" sldId="381"/>
            <ac:spMk id="3" creationId="{C849E1EF-6D9A-369D-BF74-37DC7174A2CD}"/>
          </ac:spMkLst>
        </pc:spChg>
        <pc:spChg chg="mod">
          <ac:chgData name="Zeinab Gholampour Dadaei" userId="dc498e58-20ed-4921-a8bb-d4c4fb25b896" providerId="ADAL" clId="{BD5C3ACD-8490-4F88-9B3B-82AA8B6C6134}" dt="2023-12-14T11:49:44.688" v="5872" actId="207"/>
          <ac:spMkLst>
            <pc:docMk/>
            <pc:sldMk cId="2927431421" sldId="381"/>
            <ac:spMk id="9" creationId="{6CF2C89B-F42F-8580-58EC-B6F6D83F865D}"/>
          </ac:spMkLst>
        </pc:spChg>
        <pc:spChg chg="mod">
          <ac:chgData name="Zeinab Gholampour Dadaei" userId="dc498e58-20ed-4921-a8bb-d4c4fb25b896" providerId="ADAL" clId="{BD5C3ACD-8490-4F88-9B3B-82AA8B6C6134}" dt="2023-12-14T11:49:54.327" v="5874" actId="207"/>
          <ac:spMkLst>
            <pc:docMk/>
            <pc:sldMk cId="2927431421" sldId="381"/>
            <ac:spMk id="11" creationId="{D2D23116-A40E-0AC5-104E-CEFD8907A8CE}"/>
          </ac:spMkLst>
        </pc:spChg>
        <pc:spChg chg="mod">
          <ac:chgData name="Zeinab Gholampour Dadaei" userId="dc498e58-20ed-4921-a8bb-d4c4fb25b896" providerId="ADAL" clId="{BD5C3ACD-8490-4F88-9B3B-82AA8B6C6134}" dt="2023-12-14T11:52:37.510" v="6087" actId="1036"/>
          <ac:spMkLst>
            <pc:docMk/>
            <pc:sldMk cId="2927431421" sldId="381"/>
            <ac:spMk id="15" creationId="{7A0DF453-EAD5-61E7-6105-2DB051BD4BE5}"/>
          </ac:spMkLst>
        </pc:spChg>
        <pc:spChg chg="mod">
          <ac:chgData name="Zeinab Gholampour Dadaei" userId="dc498e58-20ed-4921-a8bb-d4c4fb25b896" providerId="ADAL" clId="{BD5C3ACD-8490-4F88-9B3B-82AA8B6C6134}" dt="2023-12-31T12:20:07.665" v="8198" actId="20577"/>
          <ac:spMkLst>
            <pc:docMk/>
            <pc:sldMk cId="2927431421" sldId="381"/>
            <ac:spMk id="19" creationId="{C9C804E4-C98D-F9AB-4A5B-B4CE2D51BEE2}"/>
          </ac:spMkLst>
        </pc:spChg>
        <pc:picChg chg="add del mod">
          <ac:chgData name="Zeinab Gholampour Dadaei" userId="dc498e58-20ed-4921-a8bb-d4c4fb25b896" providerId="ADAL" clId="{BD5C3ACD-8490-4F88-9B3B-82AA8B6C6134}" dt="2023-12-14T12:08:20.872" v="6228" actId="478"/>
          <ac:picMkLst>
            <pc:docMk/>
            <pc:sldMk cId="2927431421" sldId="381"/>
            <ac:picMk id="4" creationId="{A80A79E6-E559-615D-892F-BC65FF386CC2}"/>
          </ac:picMkLst>
        </pc:picChg>
        <pc:picChg chg="add del mod">
          <ac:chgData name="Zeinab Gholampour Dadaei" userId="dc498e58-20ed-4921-a8bb-d4c4fb25b896" providerId="ADAL" clId="{BD5C3ACD-8490-4F88-9B3B-82AA8B6C6134}" dt="2023-12-14T12:05:09.401" v="6174" actId="478"/>
          <ac:picMkLst>
            <pc:docMk/>
            <pc:sldMk cId="2927431421" sldId="381"/>
            <ac:picMk id="6" creationId="{2009B7DF-B0B8-4087-2198-C816610D1737}"/>
          </ac:picMkLst>
        </pc:picChg>
        <pc:picChg chg="add del mod modCrop">
          <ac:chgData name="Zeinab Gholampour Dadaei" userId="dc498e58-20ed-4921-a8bb-d4c4fb25b896" providerId="ADAL" clId="{BD5C3ACD-8490-4F88-9B3B-82AA8B6C6134}" dt="2023-12-14T12:06:38.349" v="6179" actId="478"/>
          <ac:picMkLst>
            <pc:docMk/>
            <pc:sldMk cId="2927431421" sldId="381"/>
            <ac:picMk id="16" creationId="{3E830741-86E8-9007-AA02-3DE8BF7FE9FA}"/>
          </ac:picMkLst>
        </pc:picChg>
        <pc:picChg chg="add mod modCrop">
          <ac:chgData name="Zeinab Gholampour Dadaei" userId="dc498e58-20ed-4921-a8bb-d4c4fb25b896" providerId="ADAL" clId="{BD5C3ACD-8490-4F88-9B3B-82AA8B6C6134}" dt="2023-12-14T12:36:40.011" v="6984" actId="1036"/>
          <ac:picMkLst>
            <pc:docMk/>
            <pc:sldMk cId="2927431421" sldId="381"/>
            <ac:picMk id="18" creationId="{FEC0218B-713D-10E0-D64E-4ACAECF820A3}"/>
          </ac:picMkLst>
        </pc:picChg>
        <pc:picChg chg="mod">
          <ac:chgData name="Zeinab Gholampour Dadaei" userId="dc498e58-20ed-4921-a8bb-d4c4fb25b896" providerId="ADAL" clId="{BD5C3ACD-8490-4F88-9B3B-82AA8B6C6134}" dt="2023-12-14T11:52:37.510" v="6087" actId="1036"/>
          <ac:picMkLst>
            <pc:docMk/>
            <pc:sldMk cId="2927431421" sldId="381"/>
            <ac:picMk id="23" creationId="{8E70BCD5-8EF6-BF38-41E6-26C1A8CD98A8}"/>
          </ac:picMkLst>
        </pc:picChg>
        <pc:picChg chg="mod">
          <ac:chgData name="Zeinab Gholampour Dadaei" userId="dc498e58-20ed-4921-a8bb-d4c4fb25b896" providerId="ADAL" clId="{BD5C3ACD-8490-4F88-9B3B-82AA8B6C6134}" dt="2023-12-14T12:36:37.858" v="6983" actId="14100"/>
          <ac:picMkLst>
            <pc:docMk/>
            <pc:sldMk cId="2927431421" sldId="381"/>
            <ac:picMk id="1030" creationId="{EA029F52-409B-D7E0-3412-962D193BA2A5}"/>
          </ac:picMkLst>
        </pc:picChg>
      </pc:sldChg>
      <pc:sldChg chg="modSp add del mod">
        <pc:chgData name="Zeinab Gholampour Dadaei" userId="dc498e58-20ed-4921-a8bb-d4c4fb25b896" providerId="ADAL" clId="{BD5C3ACD-8490-4F88-9B3B-82AA8B6C6134}" dt="2023-12-14T12:27:58.804" v="6635" actId="47"/>
        <pc:sldMkLst>
          <pc:docMk/>
          <pc:sldMk cId="3278740816" sldId="382"/>
        </pc:sldMkLst>
        <pc:spChg chg="mod">
          <ac:chgData name="Zeinab Gholampour Dadaei" userId="dc498e58-20ed-4921-a8bb-d4c4fb25b896" providerId="ADAL" clId="{BD5C3ACD-8490-4F88-9B3B-82AA8B6C6134}" dt="2023-12-14T11:50:20.306" v="5898" actId="1036"/>
          <ac:spMkLst>
            <pc:docMk/>
            <pc:sldMk cId="3278740816" sldId="382"/>
            <ac:spMk id="2" creationId="{4623F923-ADFC-FA69-EF7E-5C88D760EAAA}"/>
          </ac:spMkLst>
        </pc:spChg>
        <pc:spChg chg="mod">
          <ac:chgData name="Zeinab Gholampour Dadaei" userId="dc498e58-20ed-4921-a8bb-d4c4fb25b896" providerId="ADAL" clId="{BD5C3ACD-8490-4F88-9B3B-82AA8B6C6134}" dt="2023-12-14T11:50:30.022" v="5900" actId="207"/>
          <ac:spMkLst>
            <pc:docMk/>
            <pc:sldMk cId="3278740816" sldId="382"/>
            <ac:spMk id="11" creationId="{D2D23116-A40E-0AC5-104E-CEFD8907A8CE}"/>
          </ac:spMkLst>
        </pc:spChg>
        <pc:spChg chg="mod">
          <ac:chgData name="Zeinab Gholampour Dadaei" userId="dc498e58-20ed-4921-a8bb-d4c4fb25b896" providerId="ADAL" clId="{BD5C3ACD-8490-4F88-9B3B-82AA8B6C6134}" dt="2023-12-14T11:50:36.345" v="5902" actId="207"/>
          <ac:spMkLst>
            <pc:docMk/>
            <pc:sldMk cId="3278740816" sldId="382"/>
            <ac:spMk id="12" creationId="{EB1132A1-4097-1F29-0F14-543726062D74}"/>
          </ac:spMkLst>
        </pc:spChg>
      </pc:sldChg>
      <pc:sldChg chg="modSp add del mod">
        <pc:chgData name="Zeinab Gholampour Dadaei" userId="dc498e58-20ed-4921-a8bb-d4c4fb25b896" providerId="ADAL" clId="{BD5C3ACD-8490-4F88-9B3B-82AA8B6C6134}" dt="2023-12-14T12:27:58.804" v="6635" actId="47"/>
        <pc:sldMkLst>
          <pc:docMk/>
          <pc:sldMk cId="450900707" sldId="383"/>
        </pc:sldMkLst>
        <pc:spChg chg="mod">
          <ac:chgData name="Zeinab Gholampour Dadaei" userId="dc498e58-20ed-4921-a8bb-d4c4fb25b896" providerId="ADAL" clId="{BD5C3ACD-8490-4F88-9B3B-82AA8B6C6134}" dt="2023-12-14T11:50:44.146" v="5939" actId="1035"/>
          <ac:spMkLst>
            <pc:docMk/>
            <pc:sldMk cId="450900707" sldId="383"/>
            <ac:spMk id="2" creationId="{4623F923-ADFC-FA69-EF7E-5C88D760EAAA}"/>
          </ac:spMkLst>
        </pc:spChg>
        <pc:spChg chg="mod">
          <ac:chgData name="Zeinab Gholampour Dadaei" userId="dc498e58-20ed-4921-a8bb-d4c4fb25b896" providerId="ADAL" clId="{BD5C3ACD-8490-4F88-9B3B-82AA8B6C6134}" dt="2023-12-14T11:50:56.448" v="5941" actId="207"/>
          <ac:spMkLst>
            <pc:docMk/>
            <pc:sldMk cId="450900707" sldId="383"/>
            <ac:spMk id="12" creationId="{EB1132A1-4097-1F29-0F14-543726062D74}"/>
          </ac:spMkLst>
        </pc:spChg>
        <pc:spChg chg="mod">
          <ac:chgData name="Zeinab Gholampour Dadaei" userId="dc498e58-20ed-4921-a8bb-d4c4fb25b896" providerId="ADAL" clId="{BD5C3ACD-8490-4F88-9B3B-82AA8B6C6134}" dt="2023-12-14T11:51:04.077" v="5945" actId="207"/>
          <ac:spMkLst>
            <pc:docMk/>
            <pc:sldMk cId="450900707" sldId="383"/>
            <ac:spMk id="13" creationId="{A81E1E42-EBD4-F643-C76E-A8534736ADF8}"/>
          </ac:spMkLst>
        </pc:spChg>
      </pc:sldChg>
      <pc:sldChg chg="modSp add del mod">
        <pc:chgData name="Zeinab Gholampour Dadaei" userId="dc498e58-20ed-4921-a8bb-d4c4fb25b896" providerId="ADAL" clId="{BD5C3ACD-8490-4F88-9B3B-82AA8B6C6134}" dt="2023-12-14T12:27:58.804" v="6635" actId="47"/>
        <pc:sldMkLst>
          <pc:docMk/>
          <pc:sldMk cId="482306721" sldId="384"/>
        </pc:sldMkLst>
        <pc:spChg chg="mod">
          <ac:chgData name="Zeinab Gholampour Dadaei" userId="dc498e58-20ed-4921-a8bb-d4c4fb25b896" providerId="ADAL" clId="{BD5C3ACD-8490-4F88-9B3B-82AA8B6C6134}" dt="2023-12-14T11:51:12.219" v="5974" actId="1036"/>
          <ac:spMkLst>
            <pc:docMk/>
            <pc:sldMk cId="482306721" sldId="384"/>
            <ac:spMk id="2" creationId="{4623F923-ADFC-FA69-EF7E-5C88D760EAAA}"/>
          </ac:spMkLst>
        </pc:spChg>
        <pc:spChg chg="mod">
          <ac:chgData name="Zeinab Gholampour Dadaei" userId="dc498e58-20ed-4921-a8bb-d4c4fb25b896" providerId="ADAL" clId="{BD5C3ACD-8490-4F88-9B3B-82AA8B6C6134}" dt="2023-12-14T11:51:18.295" v="5976" actId="2711"/>
          <ac:spMkLst>
            <pc:docMk/>
            <pc:sldMk cId="482306721" sldId="384"/>
            <ac:spMk id="13" creationId="{A81E1E42-EBD4-F643-C76E-A8534736ADF8}"/>
          </ac:spMkLst>
        </pc:spChg>
        <pc:spChg chg="mod">
          <ac:chgData name="Zeinab Gholampour Dadaei" userId="dc498e58-20ed-4921-a8bb-d4c4fb25b896" providerId="ADAL" clId="{BD5C3ACD-8490-4F88-9B3B-82AA8B6C6134}" dt="2023-12-14T11:51:24.317" v="5978" actId="207"/>
          <ac:spMkLst>
            <pc:docMk/>
            <pc:sldMk cId="482306721" sldId="384"/>
            <ac:spMk id="14" creationId="{84F7F23C-E3D5-532E-BB09-3472D3A407A6}"/>
          </ac:spMkLst>
        </pc:spChg>
      </pc:sldChg>
      <pc:sldChg chg="addSp delSp modSp add mod modTransition">
        <pc:chgData name="Zeinab Gholampour Dadaei" userId="dc498e58-20ed-4921-a8bb-d4c4fb25b896" providerId="ADAL" clId="{BD5C3ACD-8490-4F88-9B3B-82AA8B6C6134}" dt="2023-12-31T12:20:59.728" v="8214" actId="20577"/>
        <pc:sldMkLst>
          <pc:docMk/>
          <pc:sldMk cId="2973424043" sldId="385"/>
        </pc:sldMkLst>
        <pc:spChg chg="mod">
          <ac:chgData name="Zeinab Gholampour Dadaei" userId="dc498e58-20ed-4921-a8bb-d4c4fb25b896" providerId="ADAL" clId="{BD5C3ACD-8490-4F88-9B3B-82AA8B6C6134}" dt="2023-12-14T12:08:57.105" v="6268" actId="1035"/>
          <ac:spMkLst>
            <pc:docMk/>
            <pc:sldMk cId="2973424043" sldId="385"/>
            <ac:spMk id="2" creationId="{4623F923-ADFC-FA69-EF7E-5C88D760EAAA}"/>
          </ac:spMkLst>
        </pc:spChg>
        <pc:spChg chg="mod">
          <ac:chgData name="Zeinab Gholampour Dadaei" userId="dc498e58-20ed-4921-a8bb-d4c4fb25b896" providerId="ADAL" clId="{BD5C3ACD-8490-4F88-9B3B-82AA8B6C6134}" dt="2023-12-31T12:20:59.728" v="8214" actId="20577"/>
          <ac:spMkLst>
            <pc:docMk/>
            <pc:sldMk cId="2973424043" sldId="385"/>
            <ac:spMk id="3" creationId="{C849E1EF-6D9A-369D-BF74-37DC7174A2CD}"/>
          </ac:spMkLst>
        </pc:spChg>
        <pc:spChg chg="add mod">
          <ac:chgData name="Zeinab Gholampour Dadaei" userId="dc498e58-20ed-4921-a8bb-d4c4fb25b896" providerId="ADAL" clId="{BD5C3ACD-8490-4F88-9B3B-82AA8B6C6134}" dt="2023-12-14T12:11:27.777" v="6417" actId="255"/>
          <ac:spMkLst>
            <pc:docMk/>
            <pc:sldMk cId="2973424043" sldId="385"/>
            <ac:spMk id="4" creationId="{9F077ED4-C50C-1BCA-4951-19E0E01DD2C7}"/>
          </ac:spMkLst>
        </pc:spChg>
        <pc:spChg chg="mod">
          <ac:chgData name="Zeinab Gholampour Dadaei" userId="dc498e58-20ed-4921-a8bb-d4c4fb25b896" providerId="ADAL" clId="{BD5C3ACD-8490-4F88-9B3B-82AA8B6C6134}" dt="2023-12-14T12:09:03.808" v="6270" actId="207"/>
          <ac:spMkLst>
            <pc:docMk/>
            <pc:sldMk cId="2973424043" sldId="385"/>
            <ac:spMk id="11" creationId="{D2D23116-A40E-0AC5-104E-CEFD8907A8CE}"/>
          </ac:spMkLst>
        </pc:spChg>
        <pc:spChg chg="mod">
          <ac:chgData name="Zeinab Gholampour Dadaei" userId="dc498e58-20ed-4921-a8bb-d4c4fb25b896" providerId="ADAL" clId="{BD5C3ACD-8490-4F88-9B3B-82AA8B6C6134}" dt="2023-12-14T12:09:09.945" v="6272" actId="2711"/>
          <ac:spMkLst>
            <pc:docMk/>
            <pc:sldMk cId="2973424043" sldId="385"/>
            <ac:spMk id="12" creationId="{EB1132A1-4097-1F29-0F14-543726062D74}"/>
          </ac:spMkLst>
        </pc:spChg>
        <pc:spChg chg="mod">
          <ac:chgData name="Zeinab Gholampour Dadaei" userId="dc498e58-20ed-4921-a8bb-d4c4fb25b896" providerId="ADAL" clId="{BD5C3ACD-8490-4F88-9B3B-82AA8B6C6134}" dt="2023-12-14T12:09:32.055" v="6357" actId="1035"/>
          <ac:spMkLst>
            <pc:docMk/>
            <pc:sldMk cId="2973424043" sldId="385"/>
            <ac:spMk id="15" creationId="{7A0DF453-EAD5-61E7-6105-2DB051BD4BE5}"/>
          </ac:spMkLst>
        </pc:spChg>
        <pc:spChg chg="mod">
          <ac:chgData name="Zeinab Gholampour Dadaei" userId="dc498e58-20ed-4921-a8bb-d4c4fb25b896" providerId="ADAL" clId="{BD5C3ACD-8490-4F88-9B3B-82AA8B6C6134}" dt="2023-12-14T12:09:32.055" v="6357" actId="1035"/>
          <ac:spMkLst>
            <pc:docMk/>
            <pc:sldMk cId="2973424043" sldId="385"/>
            <ac:spMk id="19" creationId="{C9C804E4-C98D-F9AB-4A5B-B4CE2D51BEE2}"/>
          </ac:spMkLst>
        </pc:spChg>
        <pc:picChg chg="add del mod">
          <ac:chgData name="Zeinab Gholampour Dadaei" userId="dc498e58-20ed-4921-a8bb-d4c4fb25b896" providerId="ADAL" clId="{BD5C3ACD-8490-4F88-9B3B-82AA8B6C6134}" dt="2023-12-14T12:24:51.649" v="6460" actId="478"/>
          <ac:picMkLst>
            <pc:docMk/>
            <pc:sldMk cId="2973424043" sldId="385"/>
            <ac:picMk id="5" creationId="{9DF8E9FE-0B34-1527-C15F-5606120C40E8}"/>
          </ac:picMkLst>
        </pc:picChg>
        <pc:picChg chg="add del mod modCrop">
          <ac:chgData name="Zeinab Gholampour Dadaei" userId="dc498e58-20ed-4921-a8bb-d4c4fb25b896" providerId="ADAL" clId="{BD5C3ACD-8490-4F88-9B3B-82AA8B6C6134}" dt="2023-12-14T12:22:09.417" v="6429" actId="478"/>
          <ac:picMkLst>
            <pc:docMk/>
            <pc:sldMk cId="2973424043" sldId="385"/>
            <ac:picMk id="7" creationId="{BC256600-DFB7-CF18-1713-A73D8FA256A0}"/>
          </ac:picMkLst>
        </pc:picChg>
        <pc:picChg chg="add mod modCrop">
          <ac:chgData name="Zeinab Gholampour Dadaei" userId="dc498e58-20ed-4921-a8bb-d4c4fb25b896" providerId="ADAL" clId="{BD5C3ACD-8490-4F88-9B3B-82AA8B6C6134}" dt="2023-12-14T12:27:03.002" v="6549" actId="14100"/>
          <ac:picMkLst>
            <pc:docMk/>
            <pc:sldMk cId="2973424043" sldId="385"/>
            <ac:picMk id="17" creationId="{1EFF4B6F-646F-30FB-183B-B0DCE48242FC}"/>
          </ac:picMkLst>
        </pc:picChg>
        <pc:picChg chg="mod">
          <ac:chgData name="Zeinab Gholampour Dadaei" userId="dc498e58-20ed-4921-a8bb-d4c4fb25b896" providerId="ADAL" clId="{BD5C3ACD-8490-4F88-9B3B-82AA8B6C6134}" dt="2023-12-14T12:09:32.055" v="6357" actId="1035"/>
          <ac:picMkLst>
            <pc:docMk/>
            <pc:sldMk cId="2973424043" sldId="385"/>
            <ac:picMk id="18" creationId="{FEC0218B-713D-10E0-D64E-4ACAECF820A3}"/>
          </ac:picMkLst>
        </pc:picChg>
        <pc:picChg chg="mod">
          <ac:chgData name="Zeinab Gholampour Dadaei" userId="dc498e58-20ed-4921-a8bb-d4c4fb25b896" providerId="ADAL" clId="{BD5C3ACD-8490-4F88-9B3B-82AA8B6C6134}" dt="2023-12-14T12:09:32.055" v="6357" actId="1035"/>
          <ac:picMkLst>
            <pc:docMk/>
            <pc:sldMk cId="2973424043" sldId="385"/>
            <ac:picMk id="23" creationId="{8E70BCD5-8EF6-BF38-41E6-26C1A8CD98A8}"/>
          </ac:picMkLst>
        </pc:picChg>
        <pc:picChg chg="mod">
          <ac:chgData name="Zeinab Gholampour Dadaei" userId="dc498e58-20ed-4921-a8bb-d4c4fb25b896" providerId="ADAL" clId="{BD5C3ACD-8490-4F88-9B3B-82AA8B6C6134}" dt="2023-12-14T12:09:32.055" v="6357" actId="1035"/>
          <ac:picMkLst>
            <pc:docMk/>
            <pc:sldMk cId="2973424043" sldId="385"/>
            <ac:picMk id="1030" creationId="{EA029F52-409B-D7E0-3412-962D193BA2A5}"/>
          </ac:picMkLst>
        </pc:picChg>
      </pc:sldChg>
      <pc:sldChg chg="addSp delSp modSp add mod modTransition">
        <pc:chgData name="Zeinab Gholampour Dadaei" userId="dc498e58-20ed-4921-a8bb-d4c4fb25b896" providerId="ADAL" clId="{BD5C3ACD-8490-4F88-9B3B-82AA8B6C6134}" dt="2023-12-31T12:21:18.624" v="8215"/>
        <pc:sldMkLst>
          <pc:docMk/>
          <pc:sldMk cId="3786301400" sldId="386"/>
        </pc:sldMkLst>
        <pc:spChg chg="mod">
          <ac:chgData name="Zeinab Gholampour Dadaei" userId="dc498e58-20ed-4921-a8bb-d4c4fb25b896" providerId="ADAL" clId="{BD5C3ACD-8490-4F88-9B3B-82AA8B6C6134}" dt="2023-12-14T12:28:33.312" v="6659" actId="1035"/>
          <ac:spMkLst>
            <pc:docMk/>
            <pc:sldMk cId="3786301400" sldId="386"/>
            <ac:spMk id="2" creationId="{4623F923-ADFC-FA69-EF7E-5C88D760EAAA}"/>
          </ac:spMkLst>
        </pc:spChg>
        <pc:spChg chg="mod">
          <ac:chgData name="Zeinab Gholampour Dadaei" userId="dc498e58-20ed-4921-a8bb-d4c4fb25b896" providerId="ADAL" clId="{BD5C3ACD-8490-4F88-9B3B-82AA8B6C6134}" dt="2023-12-14T12:27:37.532" v="6631" actId="1035"/>
          <ac:spMkLst>
            <pc:docMk/>
            <pc:sldMk cId="3786301400" sldId="386"/>
            <ac:spMk id="3" creationId="{C849E1EF-6D9A-369D-BF74-37DC7174A2CD}"/>
          </ac:spMkLst>
        </pc:spChg>
        <pc:spChg chg="mod">
          <ac:chgData name="Zeinab Gholampour Dadaei" userId="dc498e58-20ed-4921-a8bb-d4c4fb25b896" providerId="ADAL" clId="{BD5C3ACD-8490-4F88-9B3B-82AA8B6C6134}" dt="2023-12-31T12:21:18.624" v="8215"/>
          <ac:spMkLst>
            <pc:docMk/>
            <pc:sldMk cId="3786301400" sldId="386"/>
            <ac:spMk id="4" creationId="{9F077ED4-C50C-1BCA-4951-19E0E01DD2C7}"/>
          </ac:spMkLst>
        </pc:spChg>
        <pc:spChg chg="add mod">
          <ac:chgData name="Zeinab Gholampour Dadaei" userId="dc498e58-20ed-4921-a8bb-d4c4fb25b896" providerId="ADAL" clId="{BD5C3ACD-8490-4F88-9B3B-82AA8B6C6134}" dt="2023-12-14T12:30:08.028" v="6729" actId="255"/>
          <ac:spMkLst>
            <pc:docMk/>
            <pc:sldMk cId="3786301400" sldId="386"/>
            <ac:spMk id="5" creationId="{907F0287-6182-BC61-40A9-D98F689DBEA2}"/>
          </ac:spMkLst>
        </pc:spChg>
        <pc:spChg chg="mod">
          <ac:chgData name="Zeinab Gholampour Dadaei" userId="dc498e58-20ed-4921-a8bb-d4c4fb25b896" providerId="ADAL" clId="{BD5C3ACD-8490-4F88-9B3B-82AA8B6C6134}" dt="2023-12-14T12:28:45.866" v="6661" actId="2711"/>
          <ac:spMkLst>
            <pc:docMk/>
            <pc:sldMk cId="3786301400" sldId="386"/>
            <ac:spMk id="12" creationId="{EB1132A1-4097-1F29-0F14-543726062D74}"/>
          </ac:spMkLst>
        </pc:spChg>
        <pc:spChg chg="mod">
          <ac:chgData name="Zeinab Gholampour Dadaei" userId="dc498e58-20ed-4921-a8bb-d4c4fb25b896" providerId="ADAL" clId="{BD5C3ACD-8490-4F88-9B3B-82AA8B6C6134}" dt="2023-12-14T12:28:57.208" v="6664" actId="2711"/>
          <ac:spMkLst>
            <pc:docMk/>
            <pc:sldMk cId="3786301400" sldId="386"/>
            <ac:spMk id="13" creationId="{A81E1E42-EBD4-F643-C76E-A8534736ADF8}"/>
          </ac:spMkLst>
        </pc:spChg>
        <pc:spChg chg="mod">
          <ac:chgData name="Zeinab Gholampour Dadaei" userId="dc498e58-20ed-4921-a8bb-d4c4fb25b896" providerId="ADAL" clId="{BD5C3ACD-8490-4F88-9B3B-82AA8B6C6134}" dt="2023-12-14T12:27:37.532" v="6631" actId="1035"/>
          <ac:spMkLst>
            <pc:docMk/>
            <pc:sldMk cId="3786301400" sldId="386"/>
            <ac:spMk id="15" creationId="{7A0DF453-EAD5-61E7-6105-2DB051BD4BE5}"/>
          </ac:spMkLst>
        </pc:spChg>
        <pc:spChg chg="mod">
          <ac:chgData name="Zeinab Gholampour Dadaei" userId="dc498e58-20ed-4921-a8bb-d4c4fb25b896" providerId="ADAL" clId="{BD5C3ACD-8490-4F88-9B3B-82AA8B6C6134}" dt="2023-12-14T12:27:37.532" v="6631" actId="1035"/>
          <ac:spMkLst>
            <pc:docMk/>
            <pc:sldMk cId="3786301400" sldId="386"/>
            <ac:spMk id="19" creationId="{C9C804E4-C98D-F9AB-4A5B-B4CE2D51BEE2}"/>
          </ac:spMkLst>
        </pc:spChg>
        <pc:picChg chg="add del mod">
          <ac:chgData name="Zeinab Gholampour Dadaei" userId="dc498e58-20ed-4921-a8bb-d4c4fb25b896" providerId="ADAL" clId="{BD5C3ACD-8490-4F88-9B3B-82AA8B6C6134}" dt="2023-12-14T12:34:49.099" v="6808" actId="478"/>
          <ac:picMkLst>
            <pc:docMk/>
            <pc:sldMk cId="3786301400" sldId="386"/>
            <ac:picMk id="6" creationId="{0103E02B-59D6-2B03-8801-C479DA52E2CD}"/>
          </ac:picMkLst>
        </pc:picChg>
        <pc:picChg chg="add mod">
          <ac:chgData name="Zeinab Gholampour Dadaei" userId="dc498e58-20ed-4921-a8bb-d4c4fb25b896" providerId="ADAL" clId="{BD5C3ACD-8490-4F88-9B3B-82AA8B6C6134}" dt="2023-12-14T12:34:55.366" v="6870" actId="1035"/>
          <ac:picMkLst>
            <pc:docMk/>
            <pc:sldMk cId="3786301400" sldId="386"/>
            <ac:picMk id="16" creationId="{BE6C32DB-B544-9F85-126E-86E63540B538}"/>
          </ac:picMkLst>
        </pc:picChg>
        <pc:picChg chg="mod">
          <ac:chgData name="Zeinab Gholampour Dadaei" userId="dc498e58-20ed-4921-a8bb-d4c4fb25b896" providerId="ADAL" clId="{BD5C3ACD-8490-4F88-9B3B-82AA8B6C6134}" dt="2023-12-14T12:27:50.678" v="6634" actId="1036"/>
          <ac:picMkLst>
            <pc:docMk/>
            <pc:sldMk cId="3786301400" sldId="386"/>
            <ac:picMk id="17" creationId="{1EFF4B6F-646F-30FB-183B-B0DCE48242FC}"/>
          </ac:picMkLst>
        </pc:picChg>
        <pc:picChg chg="mod">
          <ac:chgData name="Zeinab Gholampour Dadaei" userId="dc498e58-20ed-4921-a8bb-d4c4fb25b896" providerId="ADAL" clId="{BD5C3ACD-8490-4F88-9B3B-82AA8B6C6134}" dt="2023-12-14T12:27:37.532" v="6631" actId="1035"/>
          <ac:picMkLst>
            <pc:docMk/>
            <pc:sldMk cId="3786301400" sldId="386"/>
            <ac:picMk id="18" creationId="{FEC0218B-713D-10E0-D64E-4ACAECF820A3}"/>
          </ac:picMkLst>
        </pc:picChg>
        <pc:picChg chg="mod">
          <ac:chgData name="Zeinab Gholampour Dadaei" userId="dc498e58-20ed-4921-a8bb-d4c4fb25b896" providerId="ADAL" clId="{BD5C3ACD-8490-4F88-9B3B-82AA8B6C6134}" dt="2023-12-14T12:27:37.532" v="6631" actId="1035"/>
          <ac:picMkLst>
            <pc:docMk/>
            <pc:sldMk cId="3786301400" sldId="386"/>
            <ac:picMk id="23" creationId="{8E70BCD5-8EF6-BF38-41E6-26C1A8CD98A8}"/>
          </ac:picMkLst>
        </pc:picChg>
        <pc:picChg chg="mod">
          <ac:chgData name="Zeinab Gholampour Dadaei" userId="dc498e58-20ed-4921-a8bb-d4c4fb25b896" providerId="ADAL" clId="{BD5C3ACD-8490-4F88-9B3B-82AA8B6C6134}" dt="2023-12-14T12:27:37.532" v="6631" actId="1035"/>
          <ac:picMkLst>
            <pc:docMk/>
            <pc:sldMk cId="3786301400" sldId="386"/>
            <ac:picMk id="1030" creationId="{EA029F52-409B-D7E0-3412-962D193BA2A5}"/>
          </ac:picMkLst>
        </pc:picChg>
      </pc:sldChg>
      <pc:sldChg chg="modSp add mod">
        <pc:chgData name="Zeinab Gholampour Dadaei" userId="dc498e58-20ed-4921-a8bb-d4c4fb25b896" providerId="ADAL" clId="{BD5C3ACD-8490-4F88-9B3B-82AA8B6C6134}" dt="2023-12-14T12:36:02.967" v="6982" actId="1035"/>
        <pc:sldMkLst>
          <pc:docMk/>
          <pc:sldMk cId="207220394" sldId="387"/>
        </pc:sldMkLst>
        <pc:spChg chg="mod">
          <ac:chgData name="Zeinab Gholampour Dadaei" userId="dc498e58-20ed-4921-a8bb-d4c4fb25b896" providerId="ADAL" clId="{BD5C3ACD-8490-4F88-9B3B-82AA8B6C6134}" dt="2023-12-14T12:35:12.973" v="6900" actId="1036"/>
          <ac:spMkLst>
            <pc:docMk/>
            <pc:sldMk cId="207220394" sldId="387"/>
            <ac:spMk id="2" creationId="{4623F923-ADFC-FA69-EF7E-5C88D760EAAA}"/>
          </ac:spMkLst>
        </pc:spChg>
        <pc:spChg chg="mod">
          <ac:chgData name="Zeinab Gholampour Dadaei" userId="dc498e58-20ed-4921-a8bb-d4c4fb25b896" providerId="ADAL" clId="{BD5C3ACD-8490-4F88-9B3B-82AA8B6C6134}" dt="2023-12-14T12:36:02.967" v="6982" actId="1035"/>
          <ac:spMkLst>
            <pc:docMk/>
            <pc:sldMk cId="207220394" sldId="387"/>
            <ac:spMk id="3" creationId="{C849E1EF-6D9A-369D-BF74-37DC7174A2CD}"/>
          </ac:spMkLst>
        </pc:spChg>
        <pc:spChg chg="mod">
          <ac:chgData name="Zeinab Gholampour Dadaei" userId="dc498e58-20ed-4921-a8bb-d4c4fb25b896" providerId="ADAL" clId="{BD5C3ACD-8490-4F88-9B3B-82AA8B6C6134}" dt="2023-12-14T12:36:02.967" v="6982" actId="1035"/>
          <ac:spMkLst>
            <pc:docMk/>
            <pc:sldMk cId="207220394" sldId="387"/>
            <ac:spMk id="4" creationId="{9F077ED4-C50C-1BCA-4951-19E0E01DD2C7}"/>
          </ac:spMkLst>
        </pc:spChg>
        <pc:spChg chg="mod">
          <ac:chgData name="Zeinab Gholampour Dadaei" userId="dc498e58-20ed-4921-a8bb-d4c4fb25b896" providerId="ADAL" clId="{BD5C3ACD-8490-4F88-9B3B-82AA8B6C6134}" dt="2023-12-14T12:36:02.967" v="6982" actId="1035"/>
          <ac:spMkLst>
            <pc:docMk/>
            <pc:sldMk cId="207220394" sldId="387"/>
            <ac:spMk id="5" creationId="{907F0287-6182-BC61-40A9-D98F689DBEA2}"/>
          </ac:spMkLst>
        </pc:spChg>
        <pc:spChg chg="mod">
          <ac:chgData name="Zeinab Gholampour Dadaei" userId="dc498e58-20ed-4921-a8bb-d4c4fb25b896" providerId="ADAL" clId="{BD5C3ACD-8490-4F88-9B3B-82AA8B6C6134}" dt="2023-12-14T12:35:22.401" v="6902" actId="207"/>
          <ac:spMkLst>
            <pc:docMk/>
            <pc:sldMk cId="207220394" sldId="387"/>
            <ac:spMk id="13" creationId="{A81E1E42-EBD4-F643-C76E-A8534736ADF8}"/>
          </ac:spMkLst>
        </pc:spChg>
        <pc:spChg chg="mod">
          <ac:chgData name="Zeinab Gholampour Dadaei" userId="dc498e58-20ed-4921-a8bb-d4c4fb25b896" providerId="ADAL" clId="{BD5C3ACD-8490-4F88-9B3B-82AA8B6C6134}" dt="2023-12-14T12:35:29.392" v="6904" actId="207"/>
          <ac:spMkLst>
            <pc:docMk/>
            <pc:sldMk cId="207220394" sldId="387"/>
            <ac:spMk id="14" creationId="{84F7F23C-E3D5-532E-BB09-3472D3A407A6}"/>
          </ac:spMkLst>
        </pc:spChg>
        <pc:spChg chg="mod">
          <ac:chgData name="Zeinab Gholampour Dadaei" userId="dc498e58-20ed-4921-a8bb-d4c4fb25b896" providerId="ADAL" clId="{BD5C3ACD-8490-4F88-9B3B-82AA8B6C6134}" dt="2023-12-14T12:36:02.967" v="6982" actId="1035"/>
          <ac:spMkLst>
            <pc:docMk/>
            <pc:sldMk cId="207220394" sldId="387"/>
            <ac:spMk id="15" creationId="{7A0DF453-EAD5-61E7-6105-2DB051BD4BE5}"/>
          </ac:spMkLst>
        </pc:spChg>
        <pc:spChg chg="mod">
          <ac:chgData name="Zeinab Gholampour Dadaei" userId="dc498e58-20ed-4921-a8bb-d4c4fb25b896" providerId="ADAL" clId="{BD5C3ACD-8490-4F88-9B3B-82AA8B6C6134}" dt="2023-12-14T12:36:02.967" v="6982" actId="1035"/>
          <ac:spMkLst>
            <pc:docMk/>
            <pc:sldMk cId="207220394" sldId="387"/>
            <ac:spMk id="19" creationId="{C9C804E4-C98D-F9AB-4A5B-B4CE2D51BEE2}"/>
          </ac:spMkLst>
        </pc:spChg>
        <pc:picChg chg="mod">
          <ac:chgData name="Zeinab Gholampour Dadaei" userId="dc498e58-20ed-4921-a8bb-d4c4fb25b896" providerId="ADAL" clId="{BD5C3ACD-8490-4F88-9B3B-82AA8B6C6134}" dt="2023-12-14T12:36:02.967" v="6982" actId="1035"/>
          <ac:picMkLst>
            <pc:docMk/>
            <pc:sldMk cId="207220394" sldId="387"/>
            <ac:picMk id="16" creationId="{BE6C32DB-B544-9F85-126E-86E63540B538}"/>
          </ac:picMkLst>
        </pc:picChg>
        <pc:picChg chg="mod">
          <ac:chgData name="Zeinab Gholampour Dadaei" userId="dc498e58-20ed-4921-a8bb-d4c4fb25b896" providerId="ADAL" clId="{BD5C3ACD-8490-4F88-9B3B-82AA8B6C6134}" dt="2023-12-14T12:36:02.967" v="6982" actId="1035"/>
          <ac:picMkLst>
            <pc:docMk/>
            <pc:sldMk cId="207220394" sldId="387"/>
            <ac:picMk id="17" creationId="{1EFF4B6F-646F-30FB-183B-B0DCE48242FC}"/>
          </ac:picMkLst>
        </pc:picChg>
        <pc:picChg chg="mod">
          <ac:chgData name="Zeinab Gholampour Dadaei" userId="dc498e58-20ed-4921-a8bb-d4c4fb25b896" providerId="ADAL" clId="{BD5C3ACD-8490-4F88-9B3B-82AA8B6C6134}" dt="2023-12-14T12:36:02.967" v="6982" actId="1035"/>
          <ac:picMkLst>
            <pc:docMk/>
            <pc:sldMk cId="207220394" sldId="387"/>
            <ac:picMk id="18" creationId="{FEC0218B-713D-10E0-D64E-4ACAECF820A3}"/>
          </ac:picMkLst>
        </pc:picChg>
        <pc:picChg chg="mod">
          <ac:chgData name="Zeinab Gholampour Dadaei" userId="dc498e58-20ed-4921-a8bb-d4c4fb25b896" providerId="ADAL" clId="{BD5C3ACD-8490-4F88-9B3B-82AA8B6C6134}" dt="2023-12-14T12:36:02.967" v="6982" actId="1035"/>
          <ac:picMkLst>
            <pc:docMk/>
            <pc:sldMk cId="207220394" sldId="387"/>
            <ac:picMk id="23" creationId="{8E70BCD5-8EF6-BF38-41E6-26C1A8CD98A8}"/>
          </ac:picMkLst>
        </pc:picChg>
        <pc:picChg chg="mod">
          <ac:chgData name="Zeinab Gholampour Dadaei" userId="dc498e58-20ed-4921-a8bb-d4c4fb25b896" providerId="ADAL" clId="{BD5C3ACD-8490-4F88-9B3B-82AA8B6C6134}" dt="2023-12-14T12:36:02.967" v="6982" actId="1035"/>
          <ac:picMkLst>
            <pc:docMk/>
            <pc:sldMk cId="207220394" sldId="387"/>
            <ac:picMk id="1030" creationId="{EA029F52-409B-D7E0-3412-962D193BA2A5}"/>
          </ac:picMkLst>
        </pc:picChg>
      </pc:sldChg>
      <pc:sldChg chg="addSp delSp modSp add mod ord modTransition">
        <pc:chgData name="Zeinab Gholampour Dadaei" userId="dc498e58-20ed-4921-a8bb-d4c4fb25b896" providerId="ADAL" clId="{BD5C3ACD-8490-4F88-9B3B-82AA8B6C6134}" dt="2023-12-31T12:21:42.145" v="8217"/>
        <pc:sldMkLst>
          <pc:docMk/>
          <pc:sldMk cId="4115218716" sldId="388"/>
        </pc:sldMkLst>
        <pc:spChg chg="del">
          <ac:chgData name="Zeinab Gholampour Dadaei" userId="dc498e58-20ed-4921-a8bb-d4c4fb25b896" providerId="ADAL" clId="{BD5C3ACD-8490-4F88-9B3B-82AA8B6C6134}" dt="2023-12-14T12:52:27.738" v="7309" actId="478"/>
          <ac:spMkLst>
            <pc:docMk/>
            <pc:sldMk cId="4115218716" sldId="388"/>
            <ac:spMk id="6" creationId="{18473E9F-5BF4-E3BD-7D41-C455F6B033A3}"/>
          </ac:spMkLst>
        </pc:spChg>
        <pc:spChg chg="add del mod">
          <ac:chgData name="Zeinab Gholampour Dadaei" userId="dc498e58-20ed-4921-a8bb-d4c4fb25b896" providerId="ADAL" clId="{BD5C3ACD-8490-4F88-9B3B-82AA8B6C6134}" dt="2023-12-14T12:52:23.580" v="7308"/>
          <ac:spMkLst>
            <pc:docMk/>
            <pc:sldMk cId="4115218716" sldId="388"/>
            <ac:spMk id="7" creationId="{28EAF7EE-37E8-7E7B-7DEF-D0A96AC19BAD}"/>
          </ac:spMkLst>
        </pc:spChg>
        <pc:spChg chg="add del mod">
          <ac:chgData name="Zeinab Gholampour Dadaei" userId="dc498e58-20ed-4921-a8bb-d4c4fb25b896" providerId="ADAL" clId="{BD5C3ACD-8490-4F88-9B3B-82AA8B6C6134}" dt="2023-12-14T12:52:23.580" v="7308"/>
          <ac:spMkLst>
            <pc:docMk/>
            <pc:sldMk cId="4115218716" sldId="388"/>
            <ac:spMk id="9" creationId="{E8C39129-F9FE-1976-6882-CF4379478A07}"/>
          </ac:spMkLst>
        </pc:spChg>
        <pc:spChg chg="add del mod">
          <ac:chgData name="Zeinab Gholampour Dadaei" userId="dc498e58-20ed-4921-a8bb-d4c4fb25b896" providerId="ADAL" clId="{BD5C3ACD-8490-4F88-9B3B-82AA8B6C6134}" dt="2023-12-14T12:52:23.580" v="7308"/>
          <ac:spMkLst>
            <pc:docMk/>
            <pc:sldMk cId="4115218716" sldId="388"/>
            <ac:spMk id="11" creationId="{DF970309-219C-2255-F541-FE18A2BD0C12}"/>
          </ac:spMkLst>
        </pc:spChg>
        <pc:spChg chg="add mod">
          <ac:chgData name="Zeinab Gholampour Dadaei" userId="dc498e58-20ed-4921-a8bb-d4c4fb25b896" providerId="ADAL" clId="{BD5C3ACD-8490-4F88-9B3B-82AA8B6C6134}" dt="2023-12-31T12:21:42.145" v="8217"/>
          <ac:spMkLst>
            <pc:docMk/>
            <pc:sldMk cId="4115218716" sldId="388"/>
            <ac:spMk id="12" creationId="{E626433B-5CCE-668E-D460-577EB871A743}"/>
          </ac:spMkLst>
        </pc:spChg>
        <pc:spChg chg="add mod">
          <ac:chgData name="Zeinab Gholampour Dadaei" userId="dc498e58-20ed-4921-a8bb-d4c4fb25b896" providerId="ADAL" clId="{BD5C3ACD-8490-4F88-9B3B-82AA8B6C6134}" dt="2023-12-14T12:52:47.755" v="7314" actId="2711"/>
          <ac:spMkLst>
            <pc:docMk/>
            <pc:sldMk cId="4115218716" sldId="388"/>
            <ac:spMk id="13" creationId="{302239E2-F36A-B1BA-3529-571C17D26B4F}"/>
          </ac:spMkLst>
        </pc:spChg>
        <pc:spChg chg="add mod">
          <ac:chgData name="Zeinab Gholampour Dadaei" userId="dc498e58-20ed-4921-a8bb-d4c4fb25b896" providerId="ADAL" clId="{BD5C3ACD-8490-4F88-9B3B-82AA8B6C6134}" dt="2023-12-14T12:52:47.755" v="7314" actId="2711"/>
          <ac:spMkLst>
            <pc:docMk/>
            <pc:sldMk cId="4115218716" sldId="388"/>
            <ac:spMk id="14" creationId="{9A04F95F-FAFF-DD97-8927-CB1E32D274F5}"/>
          </ac:spMkLst>
        </pc:spChg>
      </pc:sldChg>
      <pc:sldChg chg="addSp modSp add mod ord modTransition">
        <pc:chgData name="Zeinab Gholampour Dadaei" userId="dc498e58-20ed-4921-a8bb-d4c4fb25b896" providerId="ADAL" clId="{BD5C3ACD-8490-4F88-9B3B-82AA8B6C6134}" dt="2023-12-31T12:21:51.925" v="8218"/>
        <pc:sldMkLst>
          <pc:docMk/>
          <pc:sldMk cId="1093414988" sldId="389"/>
        </pc:sldMkLst>
        <pc:spChg chg="mod">
          <ac:chgData name="Zeinab Gholampour Dadaei" userId="dc498e58-20ed-4921-a8bb-d4c4fb25b896" providerId="ADAL" clId="{BD5C3ACD-8490-4F88-9B3B-82AA8B6C6134}" dt="2023-12-14T12:50:25.328" v="7226" actId="1036"/>
          <ac:spMkLst>
            <pc:docMk/>
            <pc:sldMk cId="1093414988" sldId="389"/>
            <ac:spMk id="2" creationId="{1A0AB11E-F4BC-0105-5FB3-7B70EC39E033}"/>
          </ac:spMkLst>
        </pc:spChg>
        <pc:spChg chg="mod">
          <ac:chgData name="Zeinab Gholampour Dadaei" userId="dc498e58-20ed-4921-a8bb-d4c4fb25b896" providerId="ADAL" clId="{BD5C3ACD-8490-4F88-9B3B-82AA8B6C6134}" dt="2023-12-14T12:50:34.713" v="7228" actId="2711"/>
          <ac:spMkLst>
            <pc:docMk/>
            <pc:sldMk cId="1093414988" sldId="389"/>
            <ac:spMk id="4" creationId="{9A9D67AF-EE28-2FDB-0103-1E23FD27E4B1}"/>
          </ac:spMkLst>
        </pc:spChg>
        <pc:spChg chg="mod">
          <ac:chgData name="Zeinab Gholampour Dadaei" userId="dc498e58-20ed-4921-a8bb-d4c4fb25b896" providerId="ADAL" clId="{BD5C3ACD-8490-4F88-9B3B-82AA8B6C6134}" dt="2023-12-14T12:50:42.306" v="7230" actId="207"/>
          <ac:spMkLst>
            <pc:docMk/>
            <pc:sldMk cId="1093414988" sldId="389"/>
            <ac:spMk id="5" creationId="{66645B51-F450-4586-CAF6-5F32579D05D9}"/>
          </ac:spMkLst>
        </pc:spChg>
        <pc:spChg chg="mod">
          <ac:chgData name="Zeinab Gholampour Dadaei" userId="dc498e58-20ed-4921-a8bb-d4c4fb25b896" providerId="ADAL" clId="{BD5C3ACD-8490-4F88-9B3B-82AA8B6C6134}" dt="2023-12-14T12:52:52.841" v="7315" actId="2711"/>
          <ac:spMkLst>
            <pc:docMk/>
            <pc:sldMk cId="1093414988" sldId="389"/>
            <ac:spMk id="6" creationId="{18473E9F-5BF4-E3BD-7D41-C455F6B033A3}"/>
          </ac:spMkLst>
        </pc:spChg>
        <pc:spChg chg="add mod">
          <ac:chgData name="Zeinab Gholampour Dadaei" userId="dc498e58-20ed-4921-a8bb-d4c4fb25b896" providerId="ADAL" clId="{BD5C3ACD-8490-4F88-9B3B-82AA8B6C6134}" dt="2023-12-14T12:52:52.841" v="7315" actId="2711"/>
          <ac:spMkLst>
            <pc:docMk/>
            <pc:sldMk cId="1093414988" sldId="389"/>
            <ac:spMk id="7" creationId="{BF4E6CDF-8D45-5C45-8BE5-96A5EE496210}"/>
          </ac:spMkLst>
        </pc:spChg>
        <pc:spChg chg="add mod">
          <ac:chgData name="Zeinab Gholampour Dadaei" userId="dc498e58-20ed-4921-a8bb-d4c4fb25b896" providerId="ADAL" clId="{BD5C3ACD-8490-4F88-9B3B-82AA8B6C6134}" dt="2023-12-31T12:21:51.925" v="8218"/>
          <ac:spMkLst>
            <pc:docMk/>
            <pc:sldMk cId="1093414988" sldId="389"/>
            <ac:spMk id="9" creationId="{D79E0F90-318B-9198-C2A3-570E423533B1}"/>
          </ac:spMkLst>
        </pc:spChg>
      </pc:sldChg>
      <pc:sldChg chg="addSp delSp add del mod setBg addAnim delAnim">
        <pc:chgData name="Zeinab Gholampour Dadaei" userId="dc498e58-20ed-4921-a8bb-d4c4fb25b896" providerId="ADAL" clId="{BD5C3ACD-8490-4F88-9B3B-82AA8B6C6134}" dt="2023-12-14T13:04:41.399" v="7460" actId="47"/>
        <pc:sldMkLst>
          <pc:docMk/>
          <pc:sldMk cId="3518036796" sldId="390"/>
        </pc:sldMkLst>
        <pc:spChg chg="del">
          <ac:chgData name="Zeinab Gholampour Dadaei" userId="dc498e58-20ed-4921-a8bb-d4c4fb25b896" providerId="ADAL" clId="{BD5C3ACD-8490-4F88-9B3B-82AA8B6C6134}" dt="2023-12-14T13:04:06.930" v="7451" actId="478"/>
          <ac:spMkLst>
            <pc:docMk/>
            <pc:sldMk cId="3518036796" sldId="390"/>
            <ac:spMk id="30" creationId="{F00EF8D3-BA8D-A06F-705D-1DA52CD4D7EA}"/>
          </ac:spMkLst>
        </pc:spChg>
        <pc:spChg chg="del">
          <ac:chgData name="Zeinab Gholampour Dadaei" userId="dc498e58-20ed-4921-a8bb-d4c4fb25b896" providerId="ADAL" clId="{BD5C3ACD-8490-4F88-9B3B-82AA8B6C6134}" dt="2023-12-14T13:04:15.975" v="7455" actId="478"/>
          <ac:spMkLst>
            <pc:docMk/>
            <pc:sldMk cId="3518036796" sldId="390"/>
            <ac:spMk id="40" creationId="{201D1618-B1F0-4724-1A67-EA5A5C6E8C1F}"/>
          </ac:spMkLst>
        </pc:spChg>
        <pc:spChg chg="del">
          <ac:chgData name="Zeinab Gholampour Dadaei" userId="dc498e58-20ed-4921-a8bb-d4c4fb25b896" providerId="ADAL" clId="{BD5C3ACD-8490-4F88-9B3B-82AA8B6C6134}" dt="2023-12-14T13:04:20.811" v="7457" actId="478"/>
          <ac:spMkLst>
            <pc:docMk/>
            <pc:sldMk cId="3518036796" sldId="390"/>
            <ac:spMk id="42" creationId="{2890C0F1-35B3-4A8A-53D9-880A0DA4E53C}"/>
          </ac:spMkLst>
        </pc:spChg>
        <pc:grpChg chg="del">
          <ac:chgData name="Zeinab Gholampour Dadaei" userId="dc498e58-20ed-4921-a8bb-d4c4fb25b896" providerId="ADAL" clId="{BD5C3ACD-8490-4F88-9B3B-82AA8B6C6134}" dt="2023-12-14T13:04:15.975" v="7455" actId="478"/>
          <ac:grpSpMkLst>
            <pc:docMk/>
            <pc:sldMk cId="3518036796" sldId="390"/>
            <ac:grpSpMk id="4" creationId="{6DD3B011-6176-769E-1309-B22F96A049BE}"/>
          </ac:grpSpMkLst>
        </pc:grpChg>
        <pc:grpChg chg="del">
          <ac:chgData name="Zeinab Gholampour Dadaei" userId="dc498e58-20ed-4921-a8bb-d4c4fb25b896" providerId="ADAL" clId="{BD5C3ACD-8490-4F88-9B3B-82AA8B6C6134}" dt="2023-12-14T13:04:20.811" v="7457" actId="478"/>
          <ac:grpSpMkLst>
            <pc:docMk/>
            <pc:sldMk cId="3518036796" sldId="390"/>
            <ac:grpSpMk id="5" creationId="{DEDD0A03-E471-B8D8-E1E6-22808289FC68}"/>
          </ac:grpSpMkLst>
        </pc:grpChg>
        <pc:grpChg chg="add del">
          <ac:chgData name="Zeinab Gholampour Dadaei" userId="dc498e58-20ed-4921-a8bb-d4c4fb25b896" providerId="ADAL" clId="{BD5C3ACD-8490-4F88-9B3B-82AA8B6C6134}" dt="2023-12-14T13:04:09.816" v="7453" actId="478"/>
          <ac:grpSpMkLst>
            <pc:docMk/>
            <pc:sldMk cId="3518036796" sldId="390"/>
            <ac:grpSpMk id="12" creationId="{81B76C2E-DD4A-34E0-4D75-FDC3EC640EAB}"/>
          </ac:grpSpMkLst>
        </pc:grpChg>
        <pc:picChg chg="del">
          <ac:chgData name="Zeinab Gholampour Dadaei" userId="dc498e58-20ed-4921-a8bb-d4c4fb25b896" providerId="ADAL" clId="{BD5C3ACD-8490-4F88-9B3B-82AA8B6C6134}" dt="2023-12-14T13:04:03.176" v="7449" actId="478"/>
          <ac:picMkLst>
            <pc:docMk/>
            <pc:sldMk cId="3518036796" sldId="390"/>
            <ac:picMk id="23" creationId="{CEA25A54-57E4-E0FA-5726-79BECDBC7C3F}"/>
          </ac:picMkLst>
        </pc:picChg>
        <pc:picChg chg="del">
          <ac:chgData name="Zeinab Gholampour Dadaei" userId="dc498e58-20ed-4921-a8bb-d4c4fb25b896" providerId="ADAL" clId="{BD5C3ACD-8490-4F88-9B3B-82AA8B6C6134}" dt="2023-12-14T13:04:05.481" v="7450" actId="478"/>
          <ac:picMkLst>
            <pc:docMk/>
            <pc:sldMk cId="3518036796" sldId="390"/>
            <ac:picMk id="28" creationId="{7E5D8F99-4A38-03AE-00E1-8D3803B13A9D}"/>
          </ac:picMkLst>
        </pc:picChg>
        <pc:picChg chg="del">
          <ac:chgData name="Zeinab Gholampour Dadaei" userId="dc498e58-20ed-4921-a8bb-d4c4fb25b896" providerId="ADAL" clId="{BD5C3ACD-8490-4F88-9B3B-82AA8B6C6134}" dt="2023-12-14T13:04:12.331" v="7454" actId="478"/>
          <ac:picMkLst>
            <pc:docMk/>
            <pc:sldMk cId="3518036796" sldId="390"/>
            <ac:picMk id="41" creationId="{566C234D-F22F-F16D-B568-AFF74E9731BE}"/>
          </ac:picMkLst>
        </pc:picChg>
        <pc:picChg chg="del">
          <ac:chgData name="Zeinab Gholampour Dadaei" userId="dc498e58-20ed-4921-a8bb-d4c4fb25b896" providerId="ADAL" clId="{BD5C3ACD-8490-4F88-9B3B-82AA8B6C6134}" dt="2023-12-14T13:04:18.241" v="7456" actId="478"/>
          <ac:picMkLst>
            <pc:docMk/>
            <pc:sldMk cId="3518036796" sldId="390"/>
            <ac:picMk id="43" creationId="{EF60E2AD-4A5B-4462-C706-59E74D8AB678}"/>
          </ac:picMkLst>
        </pc:picChg>
      </pc:sldChg>
      <pc:sldChg chg="addSp modSp add mod modTransition">
        <pc:chgData name="Zeinab Gholampour Dadaei" userId="dc498e58-20ed-4921-a8bb-d4c4fb25b896" providerId="ADAL" clId="{BD5C3ACD-8490-4F88-9B3B-82AA8B6C6134}" dt="2023-12-14T13:21:45.381" v="7882" actId="1076"/>
        <pc:sldMkLst>
          <pc:docMk/>
          <pc:sldMk cId="4273629781" sldId="390"/>
        </pc:sldMkLst>
        <pc:spChg chg="mod">
          <ac:chgData name="Zeinab Gholampour Dadaei" userId="dc498e58-20ed-4921-a8bb-d4c4fb25b896" providerId="ADAL" clId="{BD5C3ACD-8490-4F88-9B3B-82AA8B6C6134}" dt="2023-12-14T13:16:51.532" v="7751" actId="164"/>
          <ac:spMkLst>
            <pc:docMk/>
            <pc:sldMk cId="4273629781" sldId="390"/>
            <ac:spMk id="3" creationId="{FFD94F26-B966-193A-B2D6-C38F994D294B}"/>
          </ac:spMkLst>
        </pc:spChg>
        <pc:spChg chg="mod">
          <ac:chgData name="Zeinab Gholampour Dadaei" userId="dc498e58-20ed-4921-a8bb-d4c4fb25b896" providerId="ADAL" clId="{BD5C3ACD-8490-4F88-9B3B-82AA8B6C6134}" dt="2023-12-14T13:16:34.521" v="7744" actId="164"/>
          <ac:spMkLst>
            <pc:docMk/>
            <pc:sldMk cId="4273629781" sldId="390"/>
            <ac:spMk id="4" creationId="{686C4117-73F2-C3BC-4403-A904F0CAF70A}"/>
          </ac:spMkLst>
        </pc:spChg>
        <pc:spChg chg="mod">
          <ac:chgData name="Zeinab Gholampour Dadaei" userId="dc498e58-20ed-4921-a8bb-d4c4fb25b896" providerId="ADAL" clId="{BD5C3ACD-8490-4F88-9B3B-82AA8B6C6134}" dt="2023-12-14T13:16:36.671" v="7745" actId="164"/>
          <ac:spMkLst>
            <pc:docMk/>
            <pc:sldMk cId="4273629781" sldId="390"/>
            <ac:spMk id="5" creationId="{FF7D13F5-6F02-8A5F-AB95-AB82F4C8687F}"/>
          </ac:spMkLst>
        </pc:spChg>
        <pc:spChg chg="mod">
          <ac:chgData name="Zeinab Gholampour Dadaei" userId="dc498e58-20ed-4921-a8bb-d4c4fb25b896" providerId="ADAL" clId="{BD5C3ACD-8490-4F88-9B3B-82AA8B6C6134}" dt="2023-12-14T13:16:38.547" v="7746" actId="164"/>
          <ac:spMkLst>
            <pc:docMk/>
            <pc:sldMk cId="4273629781" sldId="390"/>
            <ac:spMk id="6" creationId="{BB420AD8-F260-0176-49C7-266324CE6E17}"/>
          </ac:spMkLst>
        </pc:spChg>
        <pc:spChg chg="mod">
          <ac:chgData name="Zeinab Gholampour Dadaei" userId="dc498e58-20ed-4921-a8bb-d4c4fb25b896" providerId="ADAL" clId="{BD5C3ACD-8490-4F88-9B3B-82AA8B6C6134}" dt="2023-12-14T13:16:43.347" v="7748" actId="164"/>
          <ac:spMkLst>
            <pc:docMk/>
            <pc:sldMk cId="4273629781" sldId="390"/>
            <ac:spMk id="7" creationId="{C39E4B32-01BF-1CFF-D5F8-BB516D6FF7C9}"/>
          </ac:spMkLst>
        </pc:spChg>
        <pc:spChg chg="mod">
          <ac:chgData name="Zeinab Gholampour Dadaei" userId="dc498e58-20ed-4921-a8bb-d4c4fb25b896" providerId="ADAL" clId="{BD5C3ACD-8490-4F88-9B3B-82AA8B6C6134}" dt="2023-12-14T13:16:45.886" v="7749" actId="164"/>
          <ac:spMkLst>
            <pc:docMk/>
            <pc:sldMk cId="4273629781" sldId="390"/>
            <ac:spMk id="11" creationId="{0D1A8182-B5D9-C1CE-04FE-C79719DAF8F0}"/>
          </ac:spMkLst>
        </pc:spChg>
        <pc:spChg chg="mod">
          <ac:chgData name="Zeinab Gholampour Dadaei" userId="dc498e58-20ed-4921-a8bb-d4c4fb25b896" providerId="ADAL" clId="{BD5C3ACD-8490-4F88-9B3B-82AA8B6C6134}" dt="2023-12-14T13:16:47.726" v="7750" actId="164"/>
          <ac:spMkLst>
            <pc:docMk/>
            <pc:sldMk cId="4273629781" sldId="390"/>
            <ac:spMk id="12" creationId="{964C6C4F-F635-AB1D-0E58-26C1B4862E83}"/>
          </ac:spMkLst>
        </pc:spChg>
        <pc:spChg chg="mod">
          <ac:chgData name="Zeinab Gholampour Dadaei" userId="dc498e58-20ed-4921-a8bb-d4c4fb25b896" providerId="ADAL" clId="{BD5C3ACD-8490-4F88-9B3B-82AA8B6C6134}" dt="2023-12-14T13:16:29.425" v="7743" actId="164"/>
          <ac:spMkLst>
            <pc:docMk/>
            <pc:sldMk cId="4273629781" sldId="390"/>
            <ac:spMk id="13" creationId="{A02A86DF-B6AE-E11F-2FB7-06B04AC9ADAE}"/>
          </ac:spMkLst>
        </pc:spChg>
        <pc:spChg chg="mod">
          <ac:chgData name="Zeinab Gholampour Dadaei" userId="dc498e58-20ed-4921-a8bb-d4c4fb25b896" providerId="ADAL" clId="{BD5C3ACD-8490-4F88-9B3B-82AA8B6C6134}" dt="2023-12-14T13:21:30.127" v="7874" actId="20577"/>
          <ac:spMkLst>
            <pc:docMk/>
            <pc:sldMk cId="4273629781" sldId="390"/>
            <ac:spMk id="15" creationId="{CF329F3B-359B-D5CE-3E69-E98DD51A1FBC}"/>
          </ac:spMkLst>
        </pc:spChg>
        <pc:spChg chg="mod">
          <ac:chgData name="Zeinab Gholampour Dadaei" userId="dc498e58-20ed-4921-a8bb-d4c4fb25b896" providerId="ADAL" clId="{BD5C3ACD-8490-4F88-9B3B-82AA8B6C6134}" dt="2023-12-14T13:16:41.297" v="7747" actId="164"/>
          <ac:spMkLst>
            <pc:docMk/>
            <pc:sldMk cId="4273629781" sldId="390"/>
            <ac:spMk id="29" creationId="{05264B26-C8A5-5A49-028F-241E05DBC983}"/>
          </ac:spMkLst>
        </pc:spChg>
        <pc:grpChg chg="add mod">
          <ac:chgData name="Zeinab Gholampour Dadaei" userId="dc498e58-20ed-4921-a8bb-d4c4fb25b896" providerId="ADAL" clId="{BD5C3ACD-8490-4F88-9B3B-82AA8B6C6134}" dt="2023-12-14T13:21:37.867" v="7877" actId="1076"/>
          <ac:grpSpMkLst>
            <pc:docMk/>
            <pc:sldMk cId="4273629781" sldId="390"/>
            <ac:grpSpMk id="2" creationId="{DCE45C06-507D-BC14-E26A-C613BF34B056}"/>
          </ac:grpSpMkLst>
        </pc:grpChg>
        <pc:grpChg chg="add mod">
          <ac:chgData name="Zeinab Gholampour Dadaei" userId="dc498e58-20ed-4921-a8bb-d4c4fb25b896" providerId="ADAL" clId="{BD5C3ACD-8490-4F88-9B3B-82AA8B6C6134}" dt="2023-12-14T13:16:34.521" v="7744" actId="164"/>
          <ac:grpSpMkLst>
            <pc:docMk/>
            <pc:sldMk cId="4273629781" sldId="390"/>
            <ac:grpSpMk id="9" creationId="{2D26EE9C-821C-58D5-DDFF-562E62548D32}"/>
          </ac:grpSpMkLst>
        </pc:grpChg>
        <pc:grpChg chg="add mod">
          <ac:chgData name="Zeinab Gholampour Dadaei" userId="dc498e58-20ed-4921-a8bb-d4c4fb25b896" providerId="ADAL" clId="{BD5C3ACD-8490-4F88-9B3B-82AA8B6C6134}" dt="2023-12-14T13:16:36.671" v="7745" actId="164"/>
          <ac:grpSpMkLst>
            <pc:docMk/>
            <pc:sldMk cId="4273629781" sldId="390"/>
            <ac:grpSpMk id="16" creationId="{485E4F28-2F00-6B50-C187-8743603814A9}"/>
          </ac:grpSpMkLst>
        </pc:grpChg>
        <pc:grpChg chg="add mod">
          <ac:chgData name="Zeinab Gholampour Dadaei" userId="dc498e58-20ed-4921-a8bb-d4c4fb25b896" providerId="ADAL" clId="{BD5C3ACD-8490-4F88-9B3B-82AA8B6C6134}" dt="2023-12-14T13:16:38.547" v="7746" actId="164"/>
          <ac:grpSpMkLst>
            <pc:docMk/>
            <pc:sldMk cId="4273629781" sldId="390"/>
            <ac:grpSpMk id="17" creationId="{DA41C257-9065-6DDB-D2E3-A16C636ACAAB}"/>
          </ac:grpSpMkLst>
        </pc:grpChg>
        <pc:grpChg chg="add mod">
          <ac:chgData name="Zeinab Gholampour Dadaei" userId="dc498e58-20ed-4921-a8bb-d4c4fb25b896" providerId="ADAL" clId="{BD5C3ACD-8490-4F88-9B3B-82AA8B6C6134}" dt="2023-12-14T13:21:41.363" v="7879" actId="1076"/>
          <ac:grpSpMkLst>
            <pc:docMk/>
            <pc:sldMk cId="4273629781" sldId="390"/>
            <ac:grpSpMk id="18" creationId="{3F2BE14E-205B-19FF-739A-C14A7638F800}"/>
          </ac:grpSpMkLst>
        </pc:grpChg>
        <pc:grpChg chg="add mod">
          <ac:chgData name="Zeinab Gholampour Dadaei" userId="dc498e58-20ed-4921-a8bb-d4c4fb25b896" providerId="ADAL" clId="{BD5C3ACD-8490-4F88-9B3B-82AA8B6C6134}" dt="2023-12-14T13:16:43.347" v="7748" actId="164"/>
          <ac:grpSpMkLst>
            <pc:docMk/>
            <pc:sldMk cId="4273629781" sldId="390"/>
            <ac:grpSpMk id="25" creationId="{D5A3F865-4F03-0BD5-2B7D-540208F6B7F0}"/>
          </ac:grpSpMkLst>
        </pc:grpChg>
        <pc:grpChg chg="add mod">
          <ac:chgData name="Zeinab Gholampour Dadaei" userId="dc498e58-20ed-4921-a8bb-d4c4fb25b896" providerId="ADAL" clId="{BD5C3ACD-8490-4F88-9B3B-82AA8B6C6134}" dt="2023-12-14T13:16:45.886" v="7749" actId="164"/>
          <ac:grpSpMkLst>
            <pc:docMk/>
            <pc:sldMk cId="4273629781" sldId="390"/>
            <ac:grpSpMk id="27" creationId="{56064814-51C1-F247-6AD4-11390C8337CC}"/>
          </ac:grpSpMkLst>
        </pc:grpChg>
        <pc:grpChg chg="add mod">
          <ac:chgData name="Zeinab Gholampour Dadaei" userId="dc498e58-20ed-4921-a8bb-d4c4fb25b896" providerId="ADAL" clId="{BD5C3ACD-8490-4F88-9B3B-82AA8B6C6134}" dt="2023-12-14T13:17:02.139" v="7754" actId="1076"/>
          <ac:grpSpMkLst>
            <pc:docMk/>
            <pc:sldMk cId="4273629781" sldId="390"/>
            <ac:grpSpMk id="28" creationId="{73181CA4-DF37-4D14-D899-B772F98E482B}"/>
          </ac:grpSpMkLst>
        </pc:grpChg>
        <pc:grpChg chg="add mod">
          <ac:chgData name="Zeinab Gholampour Dadaei" userId="dc498e58-20ed-4921-a8bb-d4c4fb25b896" providerId="ADAL" clId="{BD5C3ACD-8490-4F88-9B3B-82AA8B6C6134}" dt="2023-12-14T13:21:45.381" v="7882" actId="1076"/>
          <ac:grpSpMkLst>
            <pc:docMk/>
            <pc:sldMk cId="4273629781" sldId="390"/>
            <ac:grpSpMk id="30" creationId="{4EB10B86-ECC2-F088-FEA5-007D0FB50987}"/>
          </ac:grpSpMkLst>
        </pc:grpChg>
        <pc:picChg chg="mod">
          <ac:chgData name="Zeinab Gholampour Dadaei" userId="dc498e58-20ed-4921-a8bb-d4c4fb25b896" providerId="ADAL" clId="{BD5C3ACD-8490-4F88-9B3B-82AA8B6C6134}" dt="2023-12-14T13:16:51.532" v="7751" actId="164"/>
          <ac:picMkLst>
            <pc:docMk/>
            <pc:sldMk cId="4273629781" sldId="390"/>
            <ac:picMk id="14" creationId="{75CB2847-4C02-FA6E-DAF2-B7876D625870}"/>
          </ac:picMkLst>
        </pc:picChg>
        <pc:picChg chg="mod">
          <ac:chgData name="Zeinab Gholampour Dadaei" userId="dc498e58-20ed-4921-a8bb-d4c4fb25b896" providerId="ADAL" clId="{BD5C3ACD-8490-4F88-9B3B-82AA8B6C6134}" dt="2023-12-14T13:17:28.875" v="7773" actId="14100"/>
          <ac:picMkLst>
            <pc:docMk/>
            <pc:sldMk cId="4273629781" sldId="390"/>
            <ac:picMk id="19" creationId="{4260A3FD-DF64-FEFA-1D46-4AA5171E22D6}"/>
          </ac:picMkLst>
        </pc:picChg>
        <pc:picChg chg="mod">
          <ac:chgData name="Zeinab Gholampour Dadaei" userId="dc498e58-20ed-4921-a8bb-d4c4fb25b896" providerId="ADAL" clId="{BD5C3ACD-8490-4F88-9B3B-82AA8B6C6134}" dt="2023-12-14T13:16:34.521" v="7744" actId="164"/>
          <ac:picMkLst>
            <pc:docMk/>
            <pc:sldMk cId="4273629781" sldId="390"/>
            <ac:picMk id="20" creationId="{9E78EA1A-4E0C-2A5C-3F62-BE054C72E9ED}"/>
          </ac:picMkLst>
        </pc:picChg>
        <pc:picChg chg="mod">
          <ac:chgData name="Zeinab Gholampour Dadaei" userId="dc498e58-20ed-4921-a8bb-d4c4fb25b896" providerId="ADAL" clId="{BD5C3ACD-8490-4F88-9B3B-82AA8B6C6134}" dt="2023-12-14T13:16:43.347" v="7748" actId="164"/>
          <ac:picMkLst>
            <pc:docMk/>
            <pc:sldMk cId="4273629781" sldId="390"/>
            <ac:picMk id="21" creationId="{C68033CE-E1F3-5F86-31EC-6B09CFB5C997}"/>
          </ac:picMkLst>
        </pc:picChg>
        <pc:picChg chg="mod">
          <ac:chgData name="Zeinab Gholampour Dadaei" userId="dc498e58-20ed-4921-a8bb-d4c4fb25b896" providerId="ADAL" clId="{BD5C3ACD-8490-4F88-9B3B-82AA8B6C6134}" dt="2023-12-14T13:16:47.726" v="7750" actId="164"/>
          <ac:picMkLst>
            <pc:docMk/>
            <pc:sldMk cId="4273629781" sldId="390"/>
            <ac:picMk id="22" creationId="{C4596E21-489D-7375-E176-6B38542653A8}"/>
          </ac:picMkLst>
        </pc:picChg>
        <pc:picChg chg="mod">
          <ac:chgData name="Zeinab Gholampour Dadaei" userId="dc498e58-20ed-4921-a8bb-d4c4fb25b896" providerId="ADAL" clId="{BD5C3ACD-8490-4F88-9B3B-82AA8B6C6134}" dt="2023-12-14T13:16:45.886" v="7749" actId="164"/>
          <ac:picMkLst>
            <pc:docMk/>
            <pc:sldMk cId="4273629781" sldId="390"/>
            <ac:picMk id="23" creationId="{A8FF12D9-1492-5D58-7656-ECCB1307A791}"/>
          </ac:picMkLst>
        </pc:picChg>
        <pc:picChg chg="mod">
          <ac:chgData name="Zeinab Gholampour Dadaei" userId="dc498e58-20ed-4921-a8bb-d4c4fb25b896" providerId="ADAL" clId="{BD5C3ACD-8490-4F88-9B3B-82AA8B6C6134}" dt="2023-12-14T13:16:38.547" v="7746" actId="164"/>
          <ac:picMkLst>
            <pc:docMk/>
            <pc:sldMk cId="4273629781" sldId="390"/>
            <ac:picMk id="24" creationId="{E1B878E5-C08E-E6A8-086D-3FA0B09A7A79}"/>
          </ac:picMkLst>
        </pc:picChg>
        <pc:picChg chg="mod">
          <ac:chgData name="Zeinab Gholampour Dadaei" userId="dc498e58-20ed-4921-a8bb-d4c4fb25b896" providerId="ADAL" clId="{BD5C3ACD-8490-4F88-9B3B-82AA8B6C6134}" dt="2023-12-14T13:16:36.671" v="7745" actId="164"/>
          <ac:picMkLst>
            <pc:docMk/>
            <pc:sldMk cId="4273629781" sldId="390"/>
            <ac:picMk id="26" creationId="{C80DFF71-E6FE-2AC5-C1DC-8882718B9CCB}"/>
          </ac:picMkLst>
        </pc:picChg>
        <pc:picChg chg="mod">
          <ac:chgData name="Zeinab Gholampour Dadaei" userId="dc498e58-20ed-4921-a8bb-d4c4fb25b896" providerId="ADAL" clId="{BD5C3ACD-8490-4F88-9B3B-82AA8B6C6134}" dt="2023-12-14T13:16:41.297" v="7747" actId="164"/>
          <ac:picMkLst>
            <pc:docMk/>
            <pc:sldMk cId="4273629781" sldId="390"/>
            <ac:picMk id="31" creationId="{CC96AA83-BEF8-C414-6613-D34C6288FFAD}"/>
          </ac:picMkLst>
        </pc:picChg>
      </pc:sldChg>
      <pc:sldChg chg="modSp add del mod">
        <pc:chgData name="Zeinab Gholampour Dadaei" userId="dc498e58-20ed-4921-a8bb-d4c4fb25b896" providerId="ADAL" clId="{BD5C3ACD-8490-4F88-9B3B-82AA8B6C6134}" dt="2023-12-14T13:17:55.534" v="7789" actId="47"/>
        <pc:sldMkLst>
          <pc:docMk/>
          <pc:sldMk cId="3471448761" sldId="391"/>
        </pc:sldMkLst>
        <pc:spChg chg="mod">
          <ac:chgData name="Zeinab Gholampour Dadaei" userId="dc498e58-20ed-4921-a8bb-d4c4fb25b896" providerId="ADAL" clId="{BD5C3ACD-8490-4F88-9B3B-82AA8B6C6134}" dt="2023-12-14T13:15:52.679" v="7667" actId="1037"/>
          <ac:spMkLst>
            <pc:docMk/>
            <pc:sldMk cId="3471448761" sldId="391"/>
            <ac:spMk id="15" creationId="{CF329F3B-359B-D5CE-3E69-E98DD51A1FBC}"/>
          </ac:spMkLst>
        </pc:spChg>
      </pc:sldChg>
      <pc:sldChg chg="modSp add del mod">
        <pc:chgData name="Zeinab Gholampour Dadaei" userId="dc498e58-20ed-4921-a8bb-d4c4fb25b896" providerId="ADAL" clId="{BD5C3ACD-8490-4F88-9B3B-82AA8B6C6134}" dt="2023-12-14T13:18:27.424" v="7804" actId="47"/>
        <pc:sldMkLst>
          <pc:docMk/>
          <pc:sldMk cId="2480332489" sldId="392"/>
        </pc:sldMkLst>
        <pc:spChg chg="mod">
          <ac:chgData name="Zeinab Gholampour Dadaei" userId="dc498e58-20ed-4921-a8bb-d4c4fb25b896" providerId="ADAL" clId="{BD5C3ACD-8490-4F88-9B3B-82AA8B6C6134}" dt="2023-12-14T13:15:41.713" v="7632" actId="1037"/>
          <ac:spMkLst>
            <pc:docMk/>
            <pc:sldMk cId="2480332489" sldId="392"/>
            <ac:spMk id="15" creationId="{CF329F3B-359B-D5CE-3E69-E98DD51A1FBC}"/>
          </ac:spMkLst>
        </pc:spChg>
      </pc:sldChg>
      <pc:sldChg chg="modSp add mod modTransition">
        <pc:chgData name="Zeinab Gholampour Dadaei" userId="dc498e58-20ed-4921-a8bb-d4c4fb25b896" providerId="ADAL" clId="{BD5C3ACD-8490-4F88-9B3B-82AA8B6C6134}" dt="2023-12-14T13:22:28.036" v="7893" actId="14100"/>
        <pc:sldMkLst>
          <pc:docMk/>
          <pc:sldMk cId="526037652" sldId="393"/>
        </pc:sldMkLst>
        <pc:spChg chg="mod">
          <ac:chgData name="Zeinab Gholampour Dadaei" userId="dc498e58-20ed-4921-a8bb-d4c4fb25b896" providerId="ADAL" clId="{BD5C3ACD-8490-4F88-9B3B-82AA8B6C6134}" dt="2023-12-14T13:17:53.278" v="7788" actId="20577"/>
          <ac:spMkLst>
            <pc:docMk/>
            <pc:sldMk cId="526037652" sldId="393"/>
            <ac:spMk id="15" creationId="{CF329F3B-359B-D5CE-3E69-E98DD51A1FBC}"/>
          </ac:spMkLst>
        </pc:spChg>
        <pc:grpChg chg="mod">
          <ac:chgData name="Zeinab Gholampour Dadaei" userId="dc498e58-20ed-4921-a8bb-d4c4fb25b896" providerId="ADAL" clId="{BD5C3ACD-8490-4F88-9B3B-82AA8B6C6134}" dt="2023-12-14T13:18:11.571" v="7796" actId="1076"/>
          <ac:grpSpMkLst>
            <pc:docMk/>
            <pc:sldMk cId="526037652" sldId="393"/>
            <ac:grpSpMk id="2" creationId="{DCE45C06-507D-BC14-E26A-C613BF34B056}"/>
          </ac:grpSpMkLst>
        </pc:grpChg>
        <pc:grpChg chg="mod">
          <ac:chgData name="Zeinab Gholampour Dadaei" userId="dc498e58-20ed-4921-a8bb-d4c4fb25b896" providerId="ADAL" clId="{BD5C3ACD-8490-4F88-9B3B-82AA8B6C6134}" dt="2023-12-14T13:18:20.763" v="7802" actId="1076"/>
          <ac:grpSpMkLst>
            <pc:docMk/>
            <pc:sldMk cId="526037652" sldId="393"/>
            <ac:grpSpMk id="9" creationId="{2D26EE9C-821C-58D5-DDFF-562E62548D32}"/>
          </ac:grpSpMkLst>
        </pc:grpChg>
        <pc:grpChg chg="mod">
          <ac:chgData name="Zeinab Gholampour Dadaei" userId="dc498e58-20ed-4921-a8bb-d4c4fb25b896" providerId="ADAL" clId="{BD5C3ACD-8490-4F88-9B3B-82AA8B6C6134}" dt="2023-12-14T13:22:28.036" v="7893" actId="14100"/>
          <ac:grpSpMkLst>
            <pc:docMk/>
            <pc:sldMk cId="526037652" sldId="393"/>
            <ac:grpSpMk id="17" creationId="{DA41C257-9065-6DDB-D2E3-A16C636ACAAB}"/>
          </ac:grpSpMkLst>
        </pc:grpChg>
        <pc:grpChg chg="mod">
          <ac:chgData name="Zeinab Gholampour Dadaei" userId="dc498e58-20ed-4921-a8bb-d4c4fb25b896" providerId="ADAL" clId="{BD5C3ACD-8490-4F88-9B3B-82AA8B6C6134}" dt="2023-12-14T13:18:09.828" v="7795" actId="1076"/>
          <ac:grpSpMkLst>
            <pc:docMk/>
            <pc:sldMk cId="526037652" sldId="393"/>
            <ac:grpSpMk id="25" creationId="{D5A3F865-4F03-0BD5-2B7D-540208F6B7F0}"/>
          </ac:grpSpMkLst>
        </pc:grpChg>
      </pc:sldChg>
      <pc:sldChg chg="modSp add mod modTransition">
        <pc:chgData name="Zeinab Gholampour Dadaei" userId="dc498e58-20ed-4921-a8bb-d4c4fb25b896" providerId="ADAL" clId="{BD5C3ACD-8490-4F88-9B3B-82AA8B6C6134}" dt="2023-12-14T13:19:15.097" v="7825"/>
        <pc:sldMkLst>
          <pc:docMk/>
          <pc:sldMk cId="855846425" sldId="394"/>
        </pc:sldMkLst>
        <pc:spChg chg="mod">
          <ac:chgData name="Zeinab Gholampour Dadaei" userId="dc498e58-20ed-4921-a8bb-d4c4fb25b896" providerId="ADAL" clId="{BD5C3ACD-8490-4F88-9B3B-82AA8B6C6134}" dt="2023-12-14T13:18:30.519" v="7809" actId="20577"/>
          <ac:spMkLst>
            <pc:docMk/>
            <pc:sldMk cId="855846425" sldId="394"/>
            <ac:spMk id="15" creationId="{CF329F3B-359B-D5CE-3E69-E98DD51A1FBC}"/>
          </ac:spMkLst>
        </pc:spChg>
        <pc:grpChg chg="mod">
          <ac:chgData name="Zeinab Gholampour Dadaei" userId="dc498e58-20ed-4921-a8bb-d4c4fb25b896" providerId="ADAL" clId="{BD5C3ACD-8490-4F88-9B3B-82AA8B6C6134}" dt="2023-12-14T13:18:55.011" v="7820" actId="14100"/>
          <ac:grpSpMkLst>
            <pc:docMk/>
            <pc:sldMk cId="855846425" sldId="394"/>
            <ac:grpSpMk id="9" creationId="{2D26EE9C-821C-58D5-DDFF-562E62548D32}"/>
          </ac:grpSpMkLst>
        </pc:grpChg>
        <pc:grpChg chg="mod">
          <ac:chgData name="Zeinab Gholampour Dadaei" userId="dc498e58-20ed-4921-a8bb-d4c4fb25b896" providerId="ADAL" clId="{BD5C3ACD-8490-4F88-9B3B-82AA8B6C6134}" dt="2023-12-14T13:19:01.548" v="7824" actId="1076"/>
          <ac:grpSpMkLst>
            <pc:docMk/>
            <pc:sldMk cId="855846425" sldId="394"/>
            <ac:grpSpMk id="16" creationId="{485E4F28-2F00-6B50-C187-8743603814A9}"/>
          </ac:grpSpMkLst>
        </pc:grpChg>
        <pc:grpChg chg="mod">
          <ac:chgData name="Zeinab Gholampour Dadaei" userId="dc498e58-20ed-4921-a8bb-d4c4fb25b896" providerId="ADAL" clId="{BD5C3ACD-8490-4F88-9B3B-82AA8B6C6134}" dt="2023-12-14T13:18:51.780" v="7818" actId="1076"/>
          <ac:grpSpMkLst>
            <pc:docMk/>
            <pc:sldMk cId="855846425" sldId="394"/>
            <ac:grpSpMk id="17" creationId="{DA41C257-9065-6DDB-D2E3-A16C636ACAAB}"/>
          </ac:grpSpMkLst>
        </pc:grpChg>
        <pc:grpChg chg="mod">
          <ac:chgData name="Zeinab Gholampour Dadaei" userId="dc498e58-20ed-4921-a8bb-d4c4fb25b896" providerId="ADAL" clId="{BD5C3ACD-8490-4F88-9B3B-82AA8B6C6134}" dt="2023-12-14T13:18:50.219" v="7817" actId="1076"/>
          <ac:grpSpMkLst>
            <pc:docMk/>
            <pc:sldMk cId="855846425" sldId="394"/>
            <ac:grpSpMk id="28" creationId="{73181CA4-DF37-4D14-D899-B772F98E482B}"/>
          </ac:grpSpMkLst>
        </pc:grpChg>
      </pc:sldChg>
      <pc:sldChg chg="addSp modSp add del mod">
        <pc:chgData name="Zeinab Gholampour Dadaei" userId="dc498e58-20ed-4921-a8bb-d4c4fb25b896" providerId="ADAL" clId="{BD5C3ACD-8490-4F88-9B3B-82AA8B6C6134}" dt="2023-12-14T13:21:16.893" v="7861" actId="47"/>
        <pc:sldMkLst>
          <pc:docMk/>
          <pc:sldMk cId="922695077" sldId="395"/>
        </pc:sldMkLst>
        <pc:spChg chg="mod">
          <ac:chgData name="Zeinab Gholampour Dadaei" userId="dc498e58-20ed-4921-a8bb-d4c4fb25b896" providerId="ADAL" clId="{BD5C3ACD-8490-4F88-9B3B-82AA8B6C6134}" dt="2023-12-14T13:19:56.200" v="7827" actId="164"/>
          <ac:spMkLst>
            <pc:docMk/>
            <pc:sldMk cId="922695077" sldId="395"/>
            <ac:spMk id="3" creationId="{FFD94F26-B966-193A-B2D6-C38F994D294B}"/>
          </ac:spMkLst>
        </pc:spChg>
        <pc:spChg chg="mod">
          <ac:chgData name="Zeinab Gholampour Dadaei" userId="dc498e58-20ed-4921-a8bb-d4c4fb25b896" providerId="ADAL" clId="{BD5C3ACD-8490-4F88-9B3B-82AA8B6C6134}" dt="2023-12-14T13:19:58.169" v="7828" actId="164"/>
          <ac:spMkLst>
            <pc:docMk/>
            <pc:sldMk cId="922695077" sldId="395"/>
            <ac:spMk id="4" creationId="{686C4117-73F2-C3BC-4403-A904F0CAF70A}"/>
          </ac:spMkLst>
        </pc:spChg>
        <pc:spChg chg="mod">
          <ac:chgData name="Zeinab Gholampour Dadaei" userId="dc498e58-20ed-4921-a8bb-d4c4fb25b896" providerId="ADAL" clId="{BD5C3ACD-8490-4F88-9B3B-82AA8B6C6134}" dt="2023-12-14T13:20:01.081" v="7829" actId="164"/>
          <ac:spMkLst>
            <pc:docMk/>
            <pc:sldMk cId="922695077" sldId="395"/>
            <ac:spMk id="5" creationId="{FF7D13F5-6F02-8A5F-AB95-AB82F4C8687F}"/>
          </ac:spMkLst>
        </pc:spChg>
        <pc:spChg chg="mod">
          <ac:chgData name="Zeinab Gholampour Dadaei" userId="dc498e58-20ed-4921-a8bb-d4c4fb25b896" providerId="ADAL" clId="{BD5C3ACD-8490-4F88-9B3B-82AA8B6C6134}" dt="2023-12-14T13:20:03.071" v="7830" actId="164"/>
          <ac:spMkLst>
            <pc:docMk/>
            <pc:sldMk cId="922695077" sldId="395"/>
            <ac:spMk id="6" creationId="{BB420AD8-F260-0176-49C7-266324CE6E17}"/>
          </ac:spMkLst>
        </pc:spChg>
        <pc:spChg chg="mod">
          <ac:chgData name="Zeinab Gholampour Dadaei" userId="dc498e58-20ed-4921-a8bb-d4c4fb25b896" providerId="ADAL" clId="{BD5C3ACD-8490-4F88-9B3B-82AA8B6C6134}" dt="2023-12-14T13:20:08.238" v="7832" actId="164"/>
          <ac:spMkLst>
            <pc:docMk/>
            <pc:sldMk cId="922695077" sldId="395"/>
            <ac:spMk id="7" creationId="{C39E4B32-01BF-1CFF-D5F8-BB516D6FF7C9}"/>
          </ac:spMkLst>
        </pc:spChg>
        <pc:spChg chg="mod">
          <ac:chgData name="Zeinab Gholampour Dadaei" userId="dc498e58-20ed-4921-a8bb-d4c4fb25b896" providerId="ADAL" clId="{BD5C3ACD-8490-4F88-9B3B-82AA8B6C6134}" dt="2023-12-14T13:20:12.469" v="7835" actId="164"/>
          <ac:spMkLst>
            <pc:docMk/>
            <pc:sldMk cId="922695077" sldId="395"/>
            <ac:spMk id="11" creationId="{0D1A8182-B5D9-C1CE-04FE-C79719DAF8F0}"/>
          </ac:spMkLst>
        </pc:spChg>
        <pc:spChg chg="mod">
          <ac:chgData name="Zeinab Gholampour Dadaei" userId="dc498e58-20ed-4921-a8bb-d4c4fb25b896" providerId="ADAL" clId="{BD5C3ACD-8490-4F88-9B3B-82AA8B6C6134}" dt="2023-12-14T13:20:16.322" v="7836" actId="164"/>
          <ac:spMkLst>
            <pc:docMk/>
            <pc:sldMk cId="922695077" sldId="395"/>
            <ac:spMk id="12" creationId="{964C6C4F-F635-AB1D-0E58-26C1B4862E83}"/>
          </ac:spMkLst>
        </pc:spChg>
        <pc:spChg chg="mod">
          <ac:chgData name="Zeinab Gholampour Dadaei" userId="dc498e58-20ed-4921-a8bb-d4c4fb25b896" providerId="ADAL" clId="{BD5C3ACD-8490-4F88-9B3B-82AA8B6C6134}" dt="2023-12-14T13:20:20.180" v="7837" actId="164"/>
          <ac:spMkLst>
            <pc:docMk/>
            <pc:sldMk cId="922695077" sldId="395"/>
            <ac:spMk id="13" creationId="{A02A86DF-B6AE-E11F-2FB7-06B04AC9ADAE}"/>
          </ac:spMkLst>
        </pc:spChg>
        <pc:spChg chg="mod">
          <ac:chgData name="Zeinab Gholampour Dadaei" userId="dc498e58-20ed-4921-a8bb-d4c4fb25b896" providerId="ADAL" clId="{BD5C3ACD-8490-4F88-9B3B-82AA8B6C6134}" dt="2023-12-14T13:20:44.121" v="7860" actId="20577"/>
          <ac:spMkLst>
            <pc:docMk/>
            <pc:sldMk cId="922695077" sldId="395"/>
            <ac:spMk id="15" creationId="{CF329F3B-359B-D5CE-3E69-E98DD51A1FBC}"/>
          </ac:spMkLst>
        </pc:spChg>
        <pc:spChg chg="mod">
          <ac:chgData name="Zeinab Gholampour Dadaei" userId="dc498e58-20ed-4921-a8bb-d4c4fb25b896" providerId="ADAL" clId="{BD5C3ACD-8490-4F88-9B3B-82AA8B6C6134}" dt="2023-12-14T13:20:04.890" v="7831" actId="164"/>
          <ac:spMkLst>
            <pc:docMk/>
            <pc:sldMk cId="922695077" sldId="395"/>
            <ac:spMk id="29" creationId="{05264B26-C8A5-5A49-028F-241E05DBC983}"/>
          </ac:spMkLst>
        </pc:spChg>
        <pc:grpChg chg="add mod">
          <ac:chgData name="Zeinab Gholampour Dadaei" userId="dc498e58-20ed-4921-a8bb-d4c4fb25b896" providerId="ADAL" clId="{BD5C3ACD-8490-4F88-9B3B-82AA8B6C6134}" dt="2023-12-14T13:20:28.107" v="7840" actId="1076"/>
          <ac:grpSpMkLst>
            <pc:docMk/>
            <pc:sldMk cId="922695077" sldId="395"/>
            <ac:grpSpMk id="2" creationId="{F8C250CB-3594-0C37-38C7-3827925E4C4D}"/>
          </ac:grpSpMkLst>
        </pc:grpChg>
        <pc:grpChg chg="add mod">
          <ac:chgData name="Zeinab Gholampour Dadaei" userId="dc498e58-20ed-4921-a8bb-d4c4fb25b896" providerId="ADAL" clId="{BD5C3ACD-8490-4F88-9B3B-82AA8B6C6134}" dt="2023-12-14T13:19:58.169" v="7828" actId="164"/>
          <ac:grpSpMkLst>
            <pc:docMk/>
            <pc:sldMk cId="922695077" sldId="395"/>
            <ac:grpSpMk id="9" creationId="{944CDE9E-9EB4-5361-2E7C-FB83510FD22F}"/>
          </ac:grpSpMkLst>
        </pc:grpChg>
        <pc:grpChg chg="add mod">
          <ac:chgData name="Zeinab Gholampour Dadaei" userId="dc498e58-20ed-4921-a8bb-d4c4fb25b896" providerId="ADAL" clId="{BD5C3ACD-8490-4F88-9B3B-82AA8B6C6134}" dt="2023-12-14T13:20:01.081" v="7829" actId="164"/>
          <ac:grpSpMkLst>
            <pc:docMk/>
            <pc:sldMk cId="922695077" sldId="395"/>
            <ac:grpSpMk id="16" creationId="{498FA3F7-2F3D-1B4A-BB50-841ED2EF3CFE}"/>
          </ac:grpSpMkLst>
        </pc:grpChg>
        <pc:grpChg chg="add mod">
          <ac:chgData name="Zeinab Gholampour Dadaei" userId="dc498e58-20ed-4921-a8bb-d4c4fb25b896" providerId="ADAL" clId="{BD5C3ACD-8490-4F88-9B3B-82AA8B6C6134}" dt="2023-12-14T13:20:03.071" v="7830" actId="164"/>
          <ac:grpSpMkLst>
            <pc:docMk/>
            <pc:sldMk cId="922695077" sldId="395"/>
            <ac:grpSpMk id="17" creationId="{76DED00C-DE8F-7B88-D238-BE9DB6BBEE5F}"/>
          </ac:grpSpMkLst>
        </pc:grpChg>
        <pc:grpChg chg="add mod">
          <ac:chgData name="Zeinab Gholampour Dadaei" userId="dc498e58-20ed-4921-a8bb-d4c4fb25b896" providerId="ADAL" clId="{BD5C3ACD-8490-4F88-9B3B-82AA8B6C6134}" dt="2023-12-14T13:20:04.890" v="7831" actId="164"/>
          <ac:grpSpMkLst>
            <pc:docMk/>
            <pc:sldMk cId="922695077" sldId="395"/>
            <ac:grpSpMk id="18" creationId="{CE0C7E91-0DBC-F1CC-CB84-AAFB5D22C669}"/>
          </ac:grpSpMkLst>
        </pc:grpChg>
        <pc:grpChg chg="add mod">
          <ac:chgData name="Zeinab Gholampour Dadaei" userId="dc498e58-20ed-4921-a8bb-d4c4fb25b896" providerId="ADAL" clId="{BD5C3ACD-8490-4F88-9B3B-82AA8B6C6134}" dt="2023-12-14T13:20:31.051" v="7843" actId="1076"/>
          <ac:grpSpMkLst>
            <pc:docMk/>
            <pc:sldMk cId="922695077" sldId="395"/>
            <ac:grpSpMk id="25" creationId="{032A93F4-D0C6-D3E9-36AF-69BC6FDC5780}"/>
          </ac:grpSpMkLst>
        </pc:grpChg>
        <pc:grpChg chg="add mod">
          <ac:chgData name="Zeinab Gholampour Dadaei" userId="dc498e58-20ed-4921-a8bb-d4c4fb25b896" providerId="ADAL" clId="{BD5C3ACD-8490-4F88-9B3B-82AA8B6C6134}" dt="2023-12-14T13:20:12.469" v="7835" actId="164"/>
          <ac:grpSpMkLst>
            <pc:docMk/>
            <pc:sldMk cId="922695077" sldId="395"/>
            <ac:grpSpMk id="27" creationId="{6253AB26-1C56-E9D8-8455-01D26928D639}"/>
          </ac:grpSpMkLst>
        </pc:grpChg>
        <pc:grpChg chg="add mod">
          <ac:chgData name="Zeinab Gholampour Dadaei" userId="dc498e58-20ed-4921-a8bb-d4c4fb25b896" providerId="ADAL" clId="{BD5C3ACD-8490-4F88-9B3B-82AA8B6C6134}" dt="2023-12-14T13:20:16.322" v="7836" actId="164"/>
          <ac:grpSpMkLst>
            <pc:docMk/>
            <pc:sldMk cId="922695077" sldId="395"/>
            <ac:grpSpMk id="28" creationId="{A005ECC1-0A76-1BB9-1D08-3CCD63D8A36C}"/>
          </ac:grpSpMkLst>
        </pc:grpChg>
        <pc:grpChg chg="add mod">
          <ac:chgData name="Zeinab Gholampour Dadaei" userId="dc498e58-20ed-4921-a8bb-d4c4fb25b896" providerId="ADAL" clId="{BD5C3ACD-8490-4F88-9B3B-82AA8B6C6134}" dt="2023-12-14T13:20:35.947" v="7846" actId="1076"/>
          <ac:grpSpMkLst>
            <pc:docMk/>
            <pc:sldMk cId="922695077" sldId="395"/>
            <ac:grpSpMk id="30" creationId="{E83C63E6-503A-B67C-E6F2-FE092513DFE5}"/>
          </ac:grpSpMkLst>
        </pc:grpChg>
        <pc:picChg chg="mod">
          <ac:chgData name="Zeinab Gholampour Dadaei" userId="dc498e58-20ed-4921-a8bb-d4c4fb25b896" providerId="ADAL" clId="{BD5C3ACD-8490-4F88-9B3B-82AA8B6C6134}" dt="2023-12-14T13:19:56.200" v="7827" actId="164"/>
          <ac:picMkLst>
            <pc:docMk/>
            <pc:sldMk cId="922695077" sldId="395"/>
            <ac:picMk id="14" creationId="{75CB2847-4C02-FA6E-DAF2-B7876D625870}"/>
          </ac:picMkLst>
        </pc:picChg>
        <pc:picChg chg="mod">
          <ac:chgData name="Zeinab Gholampour Dadaei" userId="dc498e58-20ed-4921-a8bb-d4c4fb25b896" providerId="ADAL" clId="{BD5C3ACD-8490-4F88-9B3B-82AA8B6C6134}" dt="2023-12-14T13:20:20.180" v="7837" actId="164"/>
          <ac:picMkLst>
            <pc:docMk/>
            <pc:sldMk cId="922695077" sldId="395"/>
            <ac:picMk id="19" creationId="{4260A3FD-DF64-FEFA-1D46-4AA5171E22D6}"/>
          </ac:picMkLst>
        </pc:picChg>
        <pc:picChg chg="mod">
          <ac:chgData name="Zeinab Gholampour Dadaei" userId="dc498e58-20ed-4921-a8bb-d4c4fb25b896" providerId="ADAL" clId="{BD5C3ACD-8490-4F88-9B3B-82AA8B6C6134}" dt="2023-12-14T13:19:58.169" v="7828" actId="164"/>
          <ac:picMkLst>
            <pc:docMk/>
            <pc:sldMk cId="922695077" sldId="395"/>
            <ac:picMk id="20" creationId="{9E78EA1A-4E0C-2A5C-3F62-BE054C72E9ED}"/>
          </ac:picMkLst>
        </pc:picChg>
        <pc:picChg chg="mod">
          <ac:chgData name="Zeinab Gholampour Dadaei" userId="dc498e58-20ed-4921-a8bb-d4c4fb25b896" providerId="ADAL" clId="{BD5C3ACD-8490-4F88-9B3B-82AA8B6C6134}" dt="2023-12-14T13:20:08.238" v="7832" actId="164"/>
          <ac:picMkLst>
            <pc:docMk/>
            <pc:sldMk cId="922695077" sldId="395"/>
            <ac:picMk id="21" creationId="{C68033CE-E1F3-5F86-31EC-6B09CFB5C997}"/>
          </ac:picMkLst>
        </pc:picChg>
        <pc:picChg chg="mod">
          <ac:chgData name="Zeinab Gholampour Dadaei" userId="dc498e58-20ed-4921-a8bb-d4c4fb25b896" providerId="ADAL" clId="{BD5C3ACD-8490-4F88-9B3B-82AA8B6C6134}" dt="2023-12-14T13:20:16.322" v="7836" actId="164"/>
          <ac:picMkLst>
            <pc:docMk/>
            <pc:sldMk cId="922695077" sldId="395"/>
            <ac:picMk id="22" creationId="{C4596E21-489D-7375-E176-6B38542653A8}"/>
          </ac:picMkLst>
        </pc:picChg>
        <pc:picChg chg="mod">
          <ac:chgData name="Zeinab Gholampour Dadaei" userId="dc498e58-20ed-4921-a8bb-d4c4fb25b896" providerId="ADAL" clId="{BD5C3ACD-8490-4F88-9B3B-82AA8B6C6134}" dt="2023-12-14T13:20:12.469" v="7835" actId="164"/>
          <ac:picMkLst>
            <pc:docMk/>
            <pc:sldMk cId="922695077" sldId="395"/>
            <ac:picMk id="23" creationId="{A8FF12D9-1492-5D58-7656-ECCB1307A791}"/>
          </ac:picMkLst>
        </pc:picChg>
        <pc:picChg chg="mod">
          <ac:chgData name="Zeinab Gholampour Dadaei" userId="dc498e58-20ed-4921-a8bb-d4c4fb25b896" providerId="ADAL" clId="{BD5C3ACD-8490-4F88-9B3B-82AA8B6C6134}" dt="2023-12-14T13:20:03.071" v="7830" actId="164"/>
          <ac:picMkLst>
            <pc:docMk/>
            <pc:sldMk cId="922695077" sldId="395"/>
            <ac:picMk id="24" creationId="{E1B878E5-C08E-E6A8-086D-3FA0B09A7A79}"/>
          </ac:picMkLst>
        </pc:picChg>
        <pc:picChg chg="mod">
          <ac:chgData name="Zeinab Gholampour Dadaei" userId="dc498e58-20ed-4921-a8bb-d4c4fb25b896" providerId="ADAL" clId="{BD5C3ACD-8490-4F88-9B3B-82AA8B6C6134}" dt="2023-12-14T13:20:01.081" v="7829" actId="164"/>
          <ac:picMkLst>
            <pc:docMk/>
            <pc:sldMk cId="922695077" sldId="395"/>
            <ac:picMk id="26" creationId="{C80DFF71-E6FE-2AC5-C1DC-8882718B9CCB}"/>
          </ac:picMkLst>
        </pc:picChg>
        <pc:picChg chg="mod">
          <ac:chgData name="Zeinab Gholampour Dadaei" userId="dc498e58-20ed-4921-a8bb-d4c4fb25b896" providerId="ADAL" clId="{BD5C3ACD-8490-4F88-9B3B-82AA8B6C6134}" dt="2023-12-14T13:20:04.890" v="7831" actId="164"/>
          <ac:picMkLst>
            <pc:docMk/>
            <pc:sldMk cId="922695077" sldId="395"/>
            <ac:picMk id="31" creationId="{CC96AA83-BEF8-C414-6613-D34C6288FFAD}"/>
          </ac:picMkLst>
        </pc:picChg>
        <pc:cxnChg chg="mod">
          <ac:chgData name="Zeinab Gholampour Dadaei" userId="dc498e58-20ed-4921-a8bb-d4c4fb25b896" providerId="ADAL" clId="{BD5C3ACD-8490-4F88-9B3B-82AA8B6C6134}" dt="2023-12-14T13:20:09.966" v="7834" actId="1076"/>
          <ac:cxnSpMkLst>
            <pc:docMk/>
            <pc:sldMk cId="922695077" sldId="395"/>
            <ac:cxnSpMk id="8" creationId="{3C8B906F-AE84-AA2C-C6F6-1931CFC3040B}"/>
          </ac:cxnSpMkLst>
        </pc:cxnChg>
      </pc:sldChg>
      <pc:sldChg chg="modSp add mod">
        <pc:chgData name="Zeinab Gholampour Dadaei" userId="dc498e58-20ed-4921-a8bb-d4c4fb25b896" providerId="ADAL" clId="{BD5C3ACD-8490-4F88-9B3B-82AA8B6C6134}" dt="2023-12-14T13:22:21.211" v="7891" actId="1076"/>
        <pc:sldMkLst>
          <pc:docMk/>
          <pc:sldMk cId="2243525528" sldId="395"/>
        </pc:sldMkLst>
        <pc:grpChg chg="mod">
          <ac:chgData name="Zeinab Gholampour Dadaei" userId="dc498e58-20ed-4921-a8bb-d4c4fb25b896" providerId="ADAL" clId="{BD5C3ACD-8490-4F88-9B3B-82AA8B6C6134}" dt="2023-12-14T13:22:15.482" v="7886" actId="1076"/>
          <ac:grpSpMkLst>
            <pc:docMk/>
            <pc:sldMk cId="2243525528" sldId="395"/>
            <ac:grpSpMk id="9" creationId="{2D26EE9C-821C-58D5-DDFF-562E62548D32}"/>
          </ac:grpSpMkLst>
        </pc:grpChg>
        <pc:grpChg chg="mod">
          <ac:chgData name="Zeinab Gholampour Dadaei" userId="dc498e58-20ed-4921-a8bb-d4c4fb25b896" providerId="ADAL" clId="{BD5C3ACD-8490-4F88-9B3B-82AA8B6C6134}" dt="2023-12-14T13:22:21.211" v="7891" actId="1076"/>
          <ac:grpSpMkLst>
            <pc:docMk/>
            <pc:sldMk cId="2243525528" sldId="395"/>
            <ac:grpSpMk id="17" creationId="{DA41C257-9065-6DDB-D2E3-A16C636ACAAB}"/>
          </ac:grpSpMkLst>
        </pc:grpChg>
        <pc:grpChg chg="mod">
          <ac:chgData name="Zeinab Gholampour Dadaei" userId="dc498e58-20ed-4921-a8bb-d4c4fb25b896" providerId="ADAL" clId="{BD5C3ACD-8490-4F88-9B3B-82AA8B6C6134}" dt="2023-12-14T13:22:16.610" v="7887" actId="1076"/>
          <ac:grpSpMkLst>
            <pc:docMk/>
            <pc:sldMk cId="2243525528" sldId="395"/>
            <ac:grpSpMk id="27" creationId="{56064814-51C1-F247-6AD4-11390C8337CC}"/>
          </ac:grpSpMkLst>
        </pc:grpChg>
        <pc:grpChg chg="mod">
          <ac:chgData name="Zeinab Gholampour Dadaei" userId="dc498e58-20ed-4921-a8bb-d4c4fb25b896" providerId="ADAL" clId="{BD5C3ACD-8490-4F88-9B3B-82AA8B6C6134}" dt="2023-12-14T13:22:18.067" v="7888" actId="1076"/>
          <ac:grpSpMkLst>
            <pc:docMk/>
            <pc:sldMk cId="2243525528" sldId="395"/>
            <ac:grpSpMk id="28" creationId="{73181CA4-DF37-4D14-D899-B772F98E482B}"/>
          </ac:grpSpMkLst>
        </pc:grpChg>
      </pc:sldChg>
      <pc:sldChg chg="add del">
        <pc:chgData name="Zeinab Gholampour Dadaei" userId="dc498e58-20ed-4921-a8bb-d4c4fb25b896" providerId="ADAL" clId="{BD5C3ACD-8490-4F88-9B3B-82AA8B6C6134}" dt="2023-12-14T13:51:59.385" v="8076" actId="47"/>
        <pc:sldMkLst>
          <pc:docMk/>
          <pc:sldMk cId="709299844" sldId="396"/>
        </pc:sldMkLst>
      </pc:sldChg>
      <pc:sldChg chg="add del">
        <pc:chgData name="Zeinab Gholampour Dadaei" userId="dc498e58-20ed-4921-a8bb-d4c4fb25b896" providerId="ADAL" clId="{BD5C3ACD-8490-4F88-9B3B-82AA8B6C6134}" dt="2023-12-21T09:11:56.458" v="8156" actId="47"/>
        <pc:sldMkLst>
          <pc:docMk/>
          <pc:sldMk cId="3702133349" sldId="396"/>
        </pc:sldMkLst>
      </pc:sldChg>
      <pc:sldChg chg="addSp delSp modSp add mod modAnim">
        <pc:chgData name="Zeinab Gholampour Dadaei" userId="dc498e58-20ed-4921-a8bb-d4c4fb25b896" providerId="ADAL" clId="{BD5C3ACD-8490-4F88-9B3B-82AA8B6C6134}" dt="2023-12-31T14:31:25.361" v="8637" actId="20577"/>
        <pc:sldMkLst>
          <pc:docMk/>
          <pc:sldMk cId="3977255941" sldId="396"/>
        </pc:sldMkLst>
        <pc:spChg chg="add mod">
          <ac:chgData name="Zeinab Gholampour Dadaei" userId="dc498e58-20ed-4921-a8bb-d4c4fb25b896" providerId="ADAL" clId="{BD5C3ACD-8490-4F88-9B3B-82AA8B6C6134}" dt="2023-12-31T14:26:21.311" v="8590" actId="14100"/>
          <ac:spMkLst>
            <pc:docMk/>
            <pc:sldMk cId="3977255941" sldId="396"/>
            <ac:spMk id="5" creationId="{C6DB8A1B-240F-D359-2418-9C0B7A5C1482}"/>
          </ac:spMkLst>
        </pc:spChg>
        <pc:spChg chg="del">
          <ac:chgData name="Zeinab Gholampour Dadaei" userId="dc498e58-20ed-4921-a8bb-d4c4fb25b896" providerId="ADAL" clId="{BD5C3ACD-8490-4F88-9B3B-82AA8B6C6134}" dt="2023-12-31T14:26:15.624" v="8588" actId="21"/>
          <ac:spMkLst>
            <pc:docMk/>
            <pc:sldMk cId="3977255941" sldId="396"/>
            <ac:spMk id="10" creationId="{AE0E9DAB-9586-4FA1-4780-FE8E5DFA29BD}"/>
          </ac:spMkLst>
        </pc:spChg>
        <pc:spChg chg="add mod">
          <ac:chgData name="Zeinab Gholampour Dadaei" userId="dc498e58-20ed-4921-a8bb-d4c4fb25b896" providerId="ADAL" clId="{BD5C3ACD-8490-4F88-9B3B-82AA8B6C6134}" dt="2023-12-31T14:31:25.361" v="8637" actId="20577"/>
          <ac:spMkLst>
            <pc:docMk/>
            <pc:sldMk cId="3977255941" sldId="396"/>
            <ac:spMk id="11" creationId="{89B07D69-80AE-6CFE-EEB1-C694886339CE}"/>
          </ac:spMkLst>
        </pc:spChg>
        <pc:spChg chg="add mod">
          <ac:chgData name="Zeinab Gholampour Dadaei" userId="dc498e58-20ed-4921-a8bb-d4c4fb25b896" providerId="ADAL" clId="{BD5C3ACD-8490-4F88-9B3B-82AA8B6C6134}" dt="2023-12-31T14:27:35.998" v="8606" actId="20577"/>
          <ac:spMkLst>
            <pc:docMk/>
            <pc:sldMk cId="3977255941" sldId="396"/>
            <ac:spMk id="14" creationId="{06FFD3C1-A923-A84E-DE47-D86F36BD846E}"/>
          </ac:spMkLst>
        </pc:spChg>
        <pc:spChg chg="add mod">
          <ac:chgData name="Zeinab Gholampour Dadaei" userId="dc498e58-20ed-4921-a8bb-d4c4fb25b896" providerId="ADAL" clId="{BD5C3ACD-8490-4F88-9B3B-82AA8B6C6134}" dt="2023-12-31T14:26:35.616" v="8591" actId="207"/>
          <ac:spMkLst>
            <pc:docMk/>
            <pc:sldMk cId="3977255941" sldId="396"/>
            <ac:spMk id="15" creationId="{69D29B88-4A68-DB7E-7CC2-0CDB17D744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CCE1E-8C10-466F-9A09-0C7DDF10AB40}"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17E75-55D0-485E-8AC0-06985C3F8916}" type="slidenum">
              <a:rPr lang="en-US" smtClean="0"/>
              <a:t>‹N›</a:t>
            </a:fld>
            <a:endParaRPr lang="en-US"/>
          </a:p>
        </p:txBody>
      </p:sp>
    </p:spTree>
    <p:extLst>
      <p:ext uri="{BB962C8B-B14F-4D97-AF65-F5344CB8AC3E}">
        <p14:creationId xmlns:p14="http://schemas.microsoft.com/office/powerpoint/2010/main" val="342602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a:t>
            </a:fld>
            <a:endParaRPr lang="en-US"/>
          </a:p>
        </p:txBody>
      </p:sp>
    </p:spTree>
    <p:extLst>
      <p:ext uri="{BB962C8B-B14F-4D97-AF65-F5344CB8AC3E}">
        <p14:creationId xmlns:p14="http://schemas.microsoft.com/office/powerpoint/2010/main" val="2999252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10</a:t>
            </a:fld>
            <a:endParaRPr lang="en-US"/>
          </a:p>
        </p:txBody>
      </p:sp>
    </p:spTree>
    <p:extLst>
      <p:ext uri="{BB962C8B-B14F-4D97-AF65-F5344CB8AC3E}">
        <p14:creationId xmlns:p14="http://schemas.microsoft.com/office/powerpoint/2010/main" val="683406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11</a:t>
            </a:fld>
            <a:endParaRPr lang="en-US"/>
          </a:p>
        </p:txBody>
      </p:sp>
    </p:spTree>
    <p:extLst>
      <p:ext uri="{BB962C8B-B14F-4D97-AF65-F5344CB8AC3E}">
        <p14:creationId xmlns:p14="http://schemas.microsoft.com/office/powerpoint/2010/main" val="241143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12</a:t>
            </a:fld>
            <a:endParaRPr lang="en-US"/>
          </a:p>
        </p:txBody>
      </p:sp>
    </p:spTree>
    <p:extLst>
      <p:ext uri="{BB962C8B-B14F-4D97-AF65-F5344CB8AC3E}">
        <p14:creationId xmlns:p14="http://schemas.microsoft.com/office/powerpoint/2010/main" val="3740304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13</a:t>
            </a:fld>
            <a:endParaRPr lang="en-US"/>
          </a:p>
        </p:txBody>
      </p:sp>
    </p:spTree>
    <p:extLst>
      <p:ext uri="{BB962C8B-B14F-4D97-AF65-F5344CB8AC3E}">
        <p14:creationId xmlns:p14="http://schemas.microsoft.com/office/powerpoint/2010/main" val="774757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14</a:t>
            </a:fld>
            <a:endParaRPr lang="en-US"/>
          </a:p>
        </p:txBody>
      </p:sp>
    </p:spTree>
    <p:extLst>
      <p:ext uri="{BB962C8B-B14F-4D97-AF65-F5344CB8AC3E}">
        <p14:creationId xmlns:p14="http://schemas.microsoft.com/office/powerpoint/2010/main" val="249942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15</a:t>
            </a:fld>
            <a:endParaRPr lang="en-US"/>
          </a:p>
        </p:txBody>
      </p:sp>
    </p:spTree>
    <p:extLst>
      <p:ext uri="{BB962C8B-B14F-4D97-AF65-F5344CB8AC3E}">
        <p14:creationId xmlns:p14="http://schemas.microsoft.com/office/powerpoint/2010/main" val="588746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16</a:t>
            </a:fld>
            <a:endParaRPr lang="en-US"/>
          </a:p>
        </p:txBody>
      </p:sp>
    </p:spTree>
    <p:extLst>
      <p:ext uri="{BB962C8B-B14F-4D97-AF65-F5344CB8AC3E}">
        <p14:creationId xmlns:p14="http://schemas.microsoft.com/office/powerpoint/2010/main" val="191075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17</a:t>
            </a:fld>
            <a:endParaRPr lang="en-US"/>
          </a:p>
        </p:txBody>
      </p:sp>
    </p:spTree>
    <p:extLst>
      <p:ext uri="{BB962C8B-B14F-4D97-AF65-F5344CB8AC3E}">
        <p14:creationId xmlns:p14="http://schemas.microsoft.com/office/powerpoint/2010/main" val="235132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18</a:t>
            </a:fld>
            <a:endParaRPr lang="en-US"/>
          </a:p>
        </p:txBody>
      </p:sp>
    </p:spTree>
    <p:extLst>
      <p:ext uri="{BB962C8B-B14F-4D97-AF65-F5344CB8AC3E}">
        <p14:creationId xmlns:p14="http://schemas.microsoft.com/office/powerpoint/2010/main" val="3149767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Best Practices: while we're designing the circuit breaker pattern, we have a lot of control over how we can write the logic in the circuit breaker pattern and make it intelligent. I'm </a:t>
            </a:r>
            <a:r>
              <a:rPr lang="en-GB" dirty="0" err="1"/>
              <a:t>gonna</a:t>
            </a:r>
            <a:r>
              <a:rPr lang="en-GB" dirty="0"/>
              <a:t> talk about some of those considerations to make the code more intelligent.</a:t>
            </a:r>
          </a:p>
          <a:p>
            <a:r>
              <a:rPr lang="en-GB" dirty="0"/>
              <a:t>Let's see the first one: Types and count of errors, you might have 2 or more types of errors and only one of them forces the system to stop. So you can see this condition in your implementation.</a:t>
            </a:r>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23</a:t>
            </a:fld>
            <a:endParaRPr lang="en-US"/>
          </a:p>
        </p:txBody>
      </p:sp>
    </p:spTree>
    <p:extLst>
      <p:ext uri="{BB962C8B-B14F-4D97-AF65-F5344CB8AC3E}">
        <p14:creationId xmlns:p14="http://schemas.microsoft.com/office/powerpoint/2010/main" val="42917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2</a:t>
            </a:fld>
            <a:endParaRPr lang="en-US"/>
          </a:p>
        </p:txBody>
      </p:sp>
    </p:spTree>
    <p:extLst>
      <p:ext uri="{BB962C8B-B14F-4D97-AF65-F5344CB8AC3E}">
        <p14:creationId xmlns:p14="http://schemas.microsoft.com/office/powerpoint/2010/main" val="3294154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one is times out and delays, Imagine you have set a time for 10 </a:t>
            </a:r>
            <a:r>
              <a:rPr lang="en-GB" dirty="0" err="1"/>
              <a:t>mili</a:t>
            </a:r>
            <a:r>
              <a:rPr lang="en-GB" dirty="0"/>
              <a:t> seconds to switch between Open to </a:t>
            </a:r>
            <a:r>
              <a:rPr lang="en-GB" dirty="0" err="1"/>
              <a:t>Halfopen</a:t>
            </a:r>
            <a:r>
              <a:rPr lang="en-GB" dirty="0"/>
              <a:t> state, the time that the system takes to recover, this timing might be too much to check and switch, So you need to be more careful about setting this delay and change it to a more suitable timeout when necessary. </a:t>
            </a:r>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24</a:t>
            </a:fld>
            <a:endParaRPr lang="en-US"/>
          </a:p>
        </p:txBody>
      </p:sp>
    </p:spTree>
    <p:extLst>
      <p:ext uri="{BB962C8B-B14F-4D97-AF65-F5344CB8AC3E}">
        <p14:creationId xmlns:p14="http://schemas.microsoft.com/office/powerpoint/2010/main" val="390185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 but not least, is the Logging and Monitoring. The transitions from one state to another, are taking place. we need to log the transitions and monitor them to see if something is going wrong or working out of our expectations. also, we have all the data in order to track the failures and then maybe fix those failures to avoid that error again. </a:t>
            </a:r>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25</a:t>
            </a:fld>
            <a:endParaRPr lang="en-US"/>
          </a:p>
        </p:txBody>
      </p:sp>
    </p:spTree>
    <p:extLst>
      <p:ext uri="{BB962C8B-B14F-4D97-AF65-F5344CB8AC3E}">
        <p14:creationId xmlns:p14="http://schemas.microsoft.com/office/powerpoint/2010/main" val="147018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3</a:t>
            </a:fld>
            <a:endParaRPr lang="en-US"/>
          </a:p>
        </p:txBody>
      </p:sp>
    </p:spTree>
    <p:extLst>
      <p:ext uri="{BB962C8B-B14F-4D97-AF65-F5344CB8AC3E}">
        <p14:creationId xmlns:p14="http://schemas.microsoft.com/office/powerpoint/2010/main" val="146617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4</a:t>
            </a:fld>
            <a:endParaRPr lang="en-US"/>
          </a:p>
        </p:txBody>
      </p:sp>
    </p:spTree>
    <p:extLst>
      <p:ext uri="{BB962C8B-B14F-4D97-AF65-F5344CB8AC3E}">
        <p14:creationId xmlns:p14="http://schemas.microsoft.com/office/powerpoint/2010/main" val="29203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5</a:t>
            </a:fld>
            <a:endParaRPr lang="en-US"/>
          </a:p>
        </p:txBody>
      </p:sp>
    </p:spTree>
    <p:extLst>
      <p:ext uri="{BB962C8B-B14F-4D97-AF65-F5344CB8AC3E}">
        <p14:creationId xmlns:p14="http://schemas.microsoft.com/office/powerpoint/2010/main" val="264026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6</a:t>
            </a:fld>
            <a:endParaRPr lang="en-US"/>
          </a:p>
        </p:txBody>
      </p:sp>
    </p:spTree>
    <p:extLst>
      <p:ext uri="{BB962C8B-B14F-4D97-AF65-F5344CB8AC3E}">
        <p14:creationId xmlns:p14="http://schemas.microsoft.com/office/powerpoint/2010/main" val="71758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7</a:t>
            </a:fld>
            <a:endParaRPr lang="en-US"/>
          </a:p>
        </p:txBody>
      </p:sp>
    </p:spTree>
    <p:extLst>
      <p:ext uri="{BB962C8B-B14F-4D97-AF65-F5344CB8AC3E}">
        <p14:creationId xmlns:p14="http://schemas.microsoft.com/office/powerpoint/2010/main" val="2220596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8</a:t>
            </a:fld>
            <a:endParaRPr lang="en-US"/>
          </a:p>
        </p:txBody>
      </p:sp>
    </p:spTree>
    <p:extLst>
      <p:ext uri="{BB962C8B-B14F-4D97-AF65-F5344CB8AC3E}">
        <p14:creationId xmlns:p14="http://schemas.microsoft.com/office/powerpoint/2010/main" val="337241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17E75-55D0-485E-8AC0-06985C3F8916}" type="slidenum">
              <a:rPr lang="en-US" smtClean="0"/>
              <a:t>9</a:t>
            </a:fld>
            <a:endParaRPr lang="en-US"/>
          </a:p>
        </p:txBody>
      </p:sp>
    </p:spTree>
    <p:extLst>
      <p:ext uri="{BB962C8B-B14F-4D97-AF65-F5344CB8AC3E}">
        <p14:creationId xmlns:p14="http://schemas.microsoft.com/office/powerpoint/2010/main" val="320944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27BA-E441-44F4-9771-B7CDC839C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1F9932-02D3-E680-C002-6D8ADCC2A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5E4AF4-002D-532C-A43D-5A9392FF5410}"/>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5" name="Footer Placeholder 4">
            <a:extLst>
              <a:ext uri="{FF2B5EF4-FFF2-40B4-BE49-F238E27FC236}">
                <a16:creationId xmlns:a16="http://schemas.microsoft.com/office/drawing/2014/main" id="{728B460B-1B62-2D06-87E9-F1D7C384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DF7ED-0456-DD84-CDC3-F0B3004806D8}"/>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84921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3734-64FE-A46A-EC55-6D1CE2F3F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E9208-5CA8-07C3-6EAD-115613275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D4B0A-703A-B5EA-3916-EE48369C242B}"/>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5" name="Footer Placeholder 4">
            <a:extLst>
              <a:ext uri="{FF2B5EF4-FFF2-40B4-BE49-F238E27FC236}">
                <a16:creationId xmlns:a16="http://schemas.microsoft.com/office/drawing/2014/main" id="{FF4992CF-94AA-D17A-E98E-326E2F815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B66AD-8D59-8D43-A8F4-B028C0AC7783}"/>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54485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48402-CFFD-7557-082B-9AF8B2C8B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23CD1-C9D5-5800-9259-D166D8E859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60E9-63A2-FE83-6EE4-B0A336A436CF}"/>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5" name="Footer Placeholder 4">
            <a:extLst>
              <a:ext uri="{FF2B5EF4-FFF2-40B4-BE49-F238E27FC236}">
                <a16:creationId xmlns:a16="http://schemas.microsoft.com/office/drawing/2014/main" id="{E74D03B0-D8BE-9F41-1BF9-54064F194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D8F30-8500-E685-6963-1014C5037B30}"/>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70054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6881-7833-BB5A-505B-97BC5FD2A9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8DCA3-EBCF-4E3C-2919-3AE9DF4B4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39679-7A57-1BC0-FC56-C2D45CCE60EB}"/>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5" name="Footer Placeholder 4">
            <a:extLst>
              <a:ext uri="{FF2B5EF4-FFF2-40B4-BE49-F238E27FC236}">
                <a16:creationId xmlns:a16="http://schemas.microsoft.com/office/drawing/2014/main" id="{1597E7F0-5EAF-CDED-AB0D-8E492DB0B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DE128-3BEF-13C5-C637-5CB8BD48E827}"/>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697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B50E-2D28-E0D8-5B37-22429835EC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8BAAA1-7E2F-DFF5-3205-CBFE24124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53935-30F2-D9B7-A2A0-1E3DF7DF51DB}"/>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5" name="Footer Placeholder 4">
            <a:extLst>
              <a:ext uri="{FF2B5EF4-FFF2-40B4-BE49-F238E27FC236}">
                <a16:creationId xmlns:a16="http://schemas.microsoft.com/office/drawing/2014/main" id="{78D791DD-A6D1-DBDE-5F04-4444584E3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92670-CC89-D94B-720E-47744F256CDD}"/>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44386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CA33-7C36-7442-A0B7-5D7AB60B2E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D0EEB-D7D5-78E5-D435-9C233D9FE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CA018-298A-ECED-0283-3B52CE2B0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DA878-6408-ECC1-AB55-CD5F2FA9A848}"/>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6" name="Footer Placeholder 5">
            <a:extLst>
              <a:ext uri="{FF2B5EF4-FFF2-40B4-BE49-F238E27FC236}">
                <a16:creationId xmlns:a16="http://schemas.microsoft.com/office/drawing/2014/main" id="{94FFFE47-0280-242F-2D59-9BCC8E43E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BD759-E98B-2F50-A1AA-B273C384421F}"/>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114635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0BD5-BDF4-8EBE-4378-3D66F2158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23DDC-B1E4-4C53-EF94-957A83AB0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81E3A-FB40-CCBC-9399-806EBDC7E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CF573A-0202-44D8-5A98-595095EF2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364F6-8A6D-098A-C1F1-408F41E62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3289B0-3BBA-79A8-E182-898F749762B7}"/>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8" name="Footer Placeholder 7">
            <a:extLst>
              <a:ext uri="{FF2B5EF4-FFF2-40B4-BE49-F238E27FC236}">
                <a16:creationId xmlns:a16="http://schemas.microsoft.com/office/drawing/2014/main" id="{1C00A38F-EF3A-0F4F-8FB9-7018535665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AA8D32-1EC8-5E08-C815-0CDE620B33B5}"/>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00988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368E-0EAA-BAFE-E8D5-D9F2D2B9E8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669DA-8E2C-1871-FECA-5EBF00805B1A}"/>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4" name="Footer Placeholder 3">
            <a:extLst>
              <a:ext uri="{FF2B5EF4-FFF2-40B4-BE49-F238E27FC236}">
                <a16:creationId xmlns:a16="http://schemas.microsoft.com/office/drawing/2014/main" id="{E5E1CC7E-E086-A336-0648-58E89FA46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4D8F88-7590-57D6-BE86-C6C1525A5FC7}"/>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52016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16ACD-E1E4-D599-4217-ED64D499807E}"/>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3" name="Footer Placeholder 2">
            <a:extLst>
              <a:ext uri="{FF2B5EF4-FFF2-40B4-BE49-F238E27FC236}">
                <a16:creationId xmlns:a16="http://schemas.microsoft.com/office/drawing/2014/main" id="{202C74C3-CEB6-270C-4813-4233FB7E9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FD224-4806-1B12-0DFF-7D1FB9AEAAA3}"/>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364656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063C-9B6B-D03A-BE35-CCF7C9BE3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1AC1AB-1BDE-26C3-B633-A73CE6ACE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7C32A-C0D2-BC44-43F7-948E587B6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DD32C-E5B9-E2B4-BE27-F73D5F191311}"/>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6" name="Footer Placeholder 5">
            <a:extLst>
              <a:ext uri="{FF2B5EF4-FFF2-40B4-BE49-F238E27FC236}">
                <a16:creationId xmlns:a16="http://schemas.microsoft.com/office/drawing/2014/main" id="{7D1A7CAF-6250-F4A9-F659-E068CD41F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63828-2181-8E76-3931-79F6CCC317C3}"/>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236725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0764-A643-B15F-2E26-791ECAEF6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95A88A-763E-0A3F-351F-1D37F11F9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53E90-41D2-06AE-BBF1-C9795EB7B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2730C-7178-6215-2315-305C725F44F3}"/>
              </a:ext>
            </a:extLst>
          </p:cNvPr>
          <p:cNvSpPr>
            <a:spLocks noGrp="1"/>
          </p:cNvSpPr>
          <p:nvPr>
            <p:ph type="dt" sz="half" idx="10"/>
          </p:nvPr>
        </p:nvSpPr>
        <p:spPr/>
        <p:txBody>
          <a:bodyPr/>
          <a:lstStyle/>
          <a:p>
            <a:fld id="{7664CCCA-C41B-4155-BB38-16B1F75201A5}" type="datetimeFigureOut">
              <a:rPr lang="en-US" smtClean="0"/>
              <a:t>2/1/2024</a:t>
            </a:fld>
            <a:endParaRPr lang="en-US"/>
          </a:p>
        </p:txBody>
      </p:sp>
      <p:sp>
        <p:nvSpPr>
          <p:cNvPr id="6" name="Footer Placeholder 5">
            <a:extLst>
              <a:ext uri="{FF2B5EF4-FFF2-40B4-BE49-F238E27FC236}">
                <a16:creationId xmlns:a16="http://schemas.microsoft.com/office/drawing/2014/main" id="{B22C5A4D-9C1E-DB8D-E4E7-27FDDBB0B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AC115-0288-D5F5-D59A-01DC6D43AE9B}"/>
              </a:ext>
            </a:extLst>
          </p:cNvPr>
          <p:cNvSpPr>
            <a:spLocks noGrp="1"/>
          </p:cNvSpPr>
          <p:nvPr>
            <p:ph type="sldNum" sz="quarter" idx="12"/>
          </p:nvPr>
        </p:nvSpPr>
        <p:spPr/>
        <p:txBody>
          <a:bodyPr/>
          <a:lstStyle/>
          <a:p>
            <a:fld id="{E083728B-F74E-4259-AEDE-8734BF5697A6}" type="slidenum">
              <a:rPr lang="en-US" smtClean="0"/>
              <a:t>‹N›</a:t>
            </a:fld>
            <a:endParaRPr lang="en-US"/>
          </a:p>
        </p:txBody>
      </p:sp>
    </p:spTree>
    <p:extLst>
      <p:ext uri="{BB962C8B-B14F-4D97-AF65-F5344CB8AC3E}">
        <p14:creationId xmlns:p14="http://schemas.microsoft.com/office/powerpoint/2010/main" val="407578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62C77-B697-396D-4374-2F2D54978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91E49-279A-6185-7C9F-66FF975C8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0BC90-DFBE-495E-C2D3-DB6ECD533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4CCCA-C41B-4155-BB38-16B1F75201A5}" type="datetimeFigureOut">
              <a:rPr lang="en-US" smtClean="0"/>
              <a:t>2/1/2024</a:t>
            </a:fld>
            <a:endParaRPr lang="en-US"/>
          </a:p>
        </p:txBody>
      </p:sp>
      <p:sp>
        <p:nvSpPr>
          <p:cNvPr id="5" name="Footer Placeholder 4">
            <a:extLst>
              <a:ext uri="{FF2B5EF4-FFF2-40B4-BE49-F238E27FC236}">
                <a16:creationId xmlns:a16="http://schemas.microsoft.com/office/drawing/2014/main" id="{BD5E6CF4-C56E-ABA3-10D5-AEF081B89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8FAEBD-3CB0-C00F-6748-E451AA243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3728B-F74E-4259-AEDE-8734BF5697A6}" type="slidenum">
              <a:rPr lang="en-US" smtClean="0"/>
              <a:t>‹N›</a:t>
            </a:fld>
            <a:endParaRPr lang="en-US"/>
          </a:p>
        </p:txBody>
      </p:sp>
    </p:spTree>
    <p:extLst>
      <p:ext uri="{BB962C8B-B14F-4D97-AF65-F5344CB8AC3E}">
        <p14:creationId xmlns:p14="http://schemas.microsoft.com/office/powerpoint/2010/main" val="77820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hyperlink" Target="https://www.linkedin.com/pulse/circuit-breaker-microservice-design-pattern-tutorial-examples-cod/" TargetMode="External"/><Relationship Id="rId3" Type="http://schemas.openxmlformats.org/officeDocument/2006/relationships/hyperlink" Target="https://medium.com/geekculture/design-patterns-for-microservices-circuit-breaker-pattern-276249ffab33" TargetMode="External"/><Relationship Id="rId7" Type="http://schemas.openxmlformats.org/officeDocument/2006/relationships/hyperlink" Target="https://learn.microsoft.com/en-us/azure/architecture/patterns/circuit-breaker" TargetMode="External"/><Relationship Id="rId2" Type="http://schemas.openxmlformats.org/officeDocument/2006/relationships/hyperlink" Target="https://en.wikipedia.org/wiki/Circuit_breaker_design_pattern#:~:text=Circuit%20breaker%20is%20a%20design,failure%20or%20unexpected%20system%20difficulties." TargetMode="External"/><Relationship Id="rId1" Type="http://schemas.openxmlformats.org/officeDocument/2006/relationships/slideLayout" Target="../slideLayouts/slideLayout7.xml"/><Relationship Id="rId6" Type="http://schemas.openxmlformats.org/officeDocument/2006/relationships/hyperlink" Target="https://martinfowler.com/bliki/CircuitBreaker.html" TargetMode="External"/><Relationship Id="rId5" Type="http://schemas.openxmlformats.org/officeDocument/2006/relationships/hyperlink" Target="https://www.java67.com/2023/04/what-is-circuit-breaker-design-pattern.html" TargetMode="External"/><Relationship Id="rId4" Type="http://schemas.openxmlformats.org/officeDocument/2006/relationships/hyperlink" Target="https://microservices.io/patterns/reliability/circuit-breaker.html" TargetMode="External"/><Relationship Id="rId9" Type="http://schemas.openxmlformats.org/officeDocument/2006/relationships/hyperlink" Target="https://www.linkedin.com/in/codeonediges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4A5F612-0566-2F45-E39B-D6E323D79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2900"/>
            <a:ext cx="12192000" cy="6857997"/>
          </a:xfrm>
          <a:prstGeom prst="rect">
            <a:avLst/>
          </a:prstGeom>
        </p:spPr>
      </p:pic>
      <p:sp>
        <p:nvSpPr>
          <p:cNvPr id="15" name="Freeform: Shape 14">
            <a:extLst>
              <a:ext uri="{FF2B5EF4-FFF2-40B4-BE49-F238E27FC236}">
                <a16:creationId xmlns:a16="http://schemas.microsoft.com/office/drawing/2014/main" id="{DFE12486-461A-3FB1-C1E1-D3546B73E83C}"/>
              </a:ext>
            </a:extLst>
          </p:cNvPr>
          <p:cNvSpPr/>
          <p:nvPr/>
        </p:nvSpPr>
        <p:spPr>
          <a:xfrm>
            <a:off x="-332922" y="1"/>
            <a:ext cx="12191998" cy="6857999"/>
          </a:xfrm>
          <a:custGeom>
            <a:avLst/>
            <a:gdLst>
              <a:gd name="connsiteX0" fmla="*/ 647700 w 12191998"/>
              <a:gd name="connsiteY0" fmla="*/ 0 h 6857999"/>
              <a:gd name="connsiteX1" fmla="*/ 761999 w 12191998"/>
              <a:gd name="connsiteY1" fmla="*/ 0 h 6857999"/>
              <a:gd name="connsiteX2" fmla="*/ 761999 w 12191998"/>
              <a:gd name="connsiteY2" fmla="*/ 5270499 h 6857999"/>
              <a:gd name="connsiteX3" fmla="*/ 1130299 w 12191998"/>
              <a:gd name="connsiteY3" fmla="*/ 5638799 h 6857999"/>
              <a:gd name="connsiteX4" fmla="*/ 1498599 w 12191998"/>
              <a:gd name="connsiteY4" fmla="*/ 5270499 h 6857999"/>
              <a:gd name="connsiteX5" fmla="*/ 1498599 w 12191998"/>
              <a:gd name="connsiteY5" fmla="*/ 0 h 6857999"/>
              <a:gd name="connsiteX6" fmla="*/ 1625599 w 12191998"/>
              <a:gd name="connsiteY6" fmla="*/ 0 h 6857999"/>
              <a:gd name="connsiteX7" fmla="*/ 1625599 w 12191998"/>
              <a:gd name="connsiteY7" fmla="*/ 5638799 h 6857999"/>
              <a:gd name="connsiteX8" fmla="*/ 1993899 w 12191998"/>
              <a:gd name="connsiteY8" fmla="*/ 6007099 h 6857999"/>
              <a:gd name="connsiteX9" fmla="*/ 2362200 w 12191998"/>
              <a:gd name="connsiteY9" fmla="*/ 5638799 h 6857999"/>
              <a:gd name="connsiteX10" fmla="*/ 2362200 w 12191998"/>
              <a:gd name="connsiteY10" fmla="*/ 0 h 6857999"/>
              <a:gd name="connsiteX11" fmla="*/ 2476499 w 12191998"/>
              <a:gd name="connsiteY11" fmla="*/ 0 h 6857999"/>
              <a:gd name="connsiteX12" fmla="*/ 2476499 w 12191998"/>
              <a:gd name="connsiteY12" fmla="*/ 4851399 h 6857999"/>
              <a:gd name="connsiteX13" fmla="*/ 2844799 w 12191998"/>
              <a:gd name="connsiteY13" fmla="*/ 5219699 h 6857999"/>
              <a:gd name="connsiteX14" fmla="*/ 3213100 w 12191998"/>
              <a:gd name="connsiteY14" fmla="*/ 4851399 h 6857999"/>
              <a:gd name="connsiteX15" fmla="*/ 3213100 w 12191998"/>
              <a:gd name="connsiteY15" fmla="*/ 0 h 6857999"/>
              <a:gd name="connsiteX16" fmla="*/ 3314699 w 12191998"/>
              <a:gd name="connsiteY16" fmla="*/ 0 h 6857999"/>
              <a:gd name="connsiteX17" fmla="*/ 3314699 w 12191998"/>
              <a:gd name="connsiteY17" fmla="*/ 5359399 h 6857999"/>
              <a:gd name="connsiteX18" fmla="*/ 3682999 w 12191998"/>
              <a:gd name="connsiteY18" fmla="*/ 5727699 h 6857999"/>
              <a:gd name="connsiteX19" fmla="*/ 4051299 w 12191998"/>
              <a:gd name="connsiteY19" fmla="*/ 5359399 h 6857999"/>
              <a:gd name="connsiteX20" fmla="*/ 4051299 w 12191998"/>
              <a:gd name="connsiteY20" fmla="*/ 0 h 6857999"/>
              <a:gd name="connsiteX21" fmla="*/ 4152899 w 12191998"/>
              <a:gd name="connsiteY21" fmla="*/ 0 h 6857999"/>
              <a:gd name="connsiteX22" fmla="*/ 4152899 w 12191998"/>
              <a:gd name="connsiteY22" fmla="*/ 4914899 h 6857999"/>
              <a:gd name="connsiteX23" fmla="*/ 4521199 w 12191998"/>
              <a:gd name="connsiteY23" fmla="*/ 5283199 h 6857999"/>
              <a:gd name="connsiteX24" fmla="*/ 4889498 w 12191998"/>
              <a:gd name="connsiteY24" fmla="*/ 4914899 h 6857999"/>
              <a:gd name="connsiteX25" fmla="*/ 4889498 w 12191998"/>
              <a:gd name="connsiteY25" fmla="*/ 0 h 6857999"/>
              <a:gd name="connsiteX26" fmla="*/ 4991098 w 12191998"/>
              <a:gd name="connsiteY26" fmla="*/ 0 h 6857999"/>
              <a:gd name="connsiteX27" fmla="*/ 4991098 w 12191998"/>
              <a:gd name="connsiteY27" fmla="*/ 4038599 h 6857999"/>
              <a:gd name="connsiteX28" fmla="*/ 5359398 w 12191998"/>
              <a:gd name="connsiteY28" fmla="*/ 4406899 h 6857999"/>
              <a:gd name="connsiteX29" fmla="*/ 5727698 w 12191998"/>
              <a:gd name="connsiteY29" fmla="*/ 4038599 h 6857999"/>
              <a:gd name="connsiteX30" fmla="*/ 5727698 w 12191998"/>
              <a:gd name="connsiteY30" fmla="*/ 0 h 6857999"/>
              <a:gd name="connsiteX31" fmla="*/ 5841999 w 12191998"/>
              <a:gd name="connsiteY31" fmla="*/ 0 h 6857999"/>
              <a:gd name="connsiteX32" fmla="*/ 5841999 w 12191998"/>
              <a:gd name="connsiteY32" fmla="*/ 4470399 h 6857999"/>
              <a:gd name="connsiteX33" fmla="*/ 6210298 w 12191998"/>
              <a:gd name="connsiteY33" fmla="*/ 4838699 h 6857999"/>
              <a:gd name="connsiteX34" fmla="*/ 6578598 w 12191998"/>
              <a:gd name="connsiteY34" fmla="*/ 4470399 h 6857999"/>
              <a:gd name="connsiteX35" fmla="*/ 6578598 w 12191998"/>
              <a:gd name="connsiteY35" fmla="*/ 0 h 6857999"/>
              <a:gd name="connsiteX36" fmla="*/ 6705598 w 12191998"/>
              <a:gd name="connsiteY36" fmla="*/ 0 h 6857999"/>
              <a:gd name="connsiteX37" fmla="*/ 6705598 w 12191998"/>
              <a:gd name="connsiteY37" fmla="*/ 4952999 h 6857999"/>
              <a:gd name="connsiteX38" fmla="*/ 7073898 w 12191998"/>
              <a:gd name="connsiteY38" fmla="*/ 5321299 h 6857999"/>
              <a:gd name="connsiteX39" fmla="*/ 7442198 w 12191998"/>
              <a:gd name="connsiteY39" fmla="*/ 4952999 h 6857999"/>
              <a:gd name="connsiteX40" fmla="*/ 7442198 w 12191998"/>
              <a:gd name="connsiteY40" fmla="*/ 0 h 6857999"/>
              <a:gd name="connsiteX41" fmla="*/ 12191998 w 12191998"/>
              <a:gd name="connsiteY41" fmla="*/ 0 h 6857999"/>
              <a:gd name="connsiteX42" fmla="*/ 12191998 w 12191998"/>
              <a:gd name="connsiteY42" fmla="*/ 6857999 h 6857999"/>
              <a:gd name="connsiteX43" fmla="*/ 0 w 12191998"/>
              <a:gd name="connsiteY43" fmla="*/ 6857999 h 6857999"/>
              <a:gd name="connsiteX44" fmla="*/ 0 w 12191998"/>
              <a:gd name="connsiteY44" fmla="*/ 6333431 h 6857999"/>
              <a:gd name="connsiteX45" fmla="*/ 18972 w 12191998"/>
              <a:gd name="connsiteY45" fmla="*/ 6356427 h 6857999"/>
              <a:gd name="connsiteX46" fmla="*/ 279400 w 12191998"/>
              <a:gd name="connsiteY46" fmla="*/ 6464299 h 6857999"/>
              <a:gd name="connsiteX47" fmla="*/ 647700 w 12191998"/>
              <a:gd name="connsiteY47" fmla="*/ 6095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8" h="6857999">
                <a:moveTo>
                  <a:pt x="647700" y="0"/>
                </a:moveTo>
                <a:lnTo>
                  <a:pt x="761999" y="0"/>
                </a:lnTo>
                <a:lnTo>
                  <a:pt x="761999" y="5270499"/>
                </a:lnTo>
                <a:cubicBezTo>
                  <a:pt x="761999" y="5473905"/>
                  <a:pt x="926893" y="5638799"/>
                  <a:pt x="1130299" y="5638799"/>
                </a:cubicBezTo>
                <a:cubicBezTo>
                  <a:pt x="1333705" y="5638799"/>
                  <a:pt x="1498599" y="5473905"/>
                  <a:pt x="1498599" y="5270499"/>
                </a:cubicBezTo>
                <a:lnTo>
                  <a:pt x="1498599" y="0"/>
                </a:lnTo>
                <a:lnTo>
                  <a:pt x="1625599" y="0"/>
                </a:lnTo>
                <a:lnTo>
                  <a:pt x="1625599" y="5638799"/>
                </a:lnTo>
                <a:cubicBezTo>
                  <a:pt x="1625599" y="5842205"/>
                  <a:pt x="1790493" y="6007099"/>
                  <a:pt x="1993899" y="6007099"/>
                </a:cubicBezTo>
                <a:cubicBezTo>
                  <a:pt x="2197306" y="6007099"/>
                  <a:pt x="2362200" y="5842205"/>
                  <a:pt x="2362200" y="5638799"/>
                </a:cubicBezTo>
                <a:lnTo>
                  <a:pt x="2362200" y="0"/>
                </a:lnTo>
                <a:lnTo>
                  <a:pt x="2476499" y="0"/>
                </a:lnTo>
                <a:lnTo>
                  <a:pt x="2476499" y="4851399"/>
                </a:lnTo>
                <a:cubicBezTo>
                  <a:pt x="2476499" y="5054805"/>
                  <a:pt x="2641393" y="5219699"/>
                  <a:pt x="2844799" y="5219699"/>
                </a:cubicBezTo>
                <a:cubicBezTo>
                  <a:pt x="3048206" y="5219699"/>
                  <a:pt x="3213100" y="5054805"/>
                  <a:pt x="3213100" y="4851399"/>
                </a:cubicBezTo>
                <a:lnTo>
                  <a:pt x="3213100" y="0"/>
                </a:lnTo>
                <a:lnTo>
                  <a:pt x="3314699" y="0"/>
                </a:lnTo>
                <a:lnTo>
                  <a:pt x="3314699" y="5359399"/>
                </a:lnTo>
                <a:cubicBezTo>
                  <a:pt x="3314699" y="5562805"/>
                  <a:pt x="3479593" y="5727699"/>
                  <a:pt x="3682999" y="5727699"/>
                </a:cubicBezTo>
                <a:cubicBezTo>
                  <a:pt x="3886405" y="5727699"/>
                  <a:pt x="4051299" y="5562805"/>
                  <a:pt x="4051299" y="5359399"/>
                </a:cubicBezTo>
                <a:lnTo>
                  <a:pt x="4051299" y="0"/>
                </a:lnTo>
                <a:lnTo>
                  <a:pt x="4152899" y="0"/>
                </a:lnTo>
                <a:lnTo>
                  <a:pt x="4152899" y="4914899"/>
                </a:lnTo>
                <a:cubicBezTo>
                  <a:pt x="4152899" y="5118305"/>
                  <a:pt x="4317793" y="5283199"/>
                  <a:pt x="4521199" y="5283199"/>
                </a:cubicBezTo>
                <a:cubicBezTo>
                  <a:pt x="4724604" y="5283199"/>
                  <a:pt x="4889498" y="5118305"/>
                  <a:pt x="4889498" y="4914899"/>
                </a:cubicBezTo>
                <a:lnTo>
                  <a:pt x="4889498" y="0"/>
                </a:lnTo>
                <a:lnTo>
                  <a:pt x="4991098" y="0"/>
                </a:lnTo>
                <a:lnTo>
                  <a:pt x="4991098" y="4038599"/>
                </a:lnTo>
                <a:cubicBezTo>
                  <a:pt x="4991098" y="4242005"/>
                  <a:pt x="5155993" y="4406899"/>
                  <a:pt x="5359398" y="4406899"/>
                </a:cubicBezTo>
                <a:cubicBezTo>
                  <a:pt x="5562804" y="4406899"/>
                  <a:pt x="5727698" y="4242005"/>
                  <a:pt x="5727698" y="4038599"/>
                </a:cubicBezTo>
                <a:lnTo>
                  <a:pt x="5727698" y="0"/>
                </a:lnTo>
                <a:lnTo>
                  <a:pt x="5841999" y="0"/>
                </a:lnTo>
                <a:lnTo>
                  <a:pt x="5841999" y="4470399"/>
                </a:lnTo>
                <a:cubicBezTo>
                  <a:pt x="5841999" y="4673805"/>
                  <a:pt x="6006893" y="4838699"/>
                  <a:pt x="6210298" y="4838699"/>
                </a:cubicBezTo>
                <a:cubicBezTo>
                  <a:pt x="6413704" y="4838699"/>
                  <a:pt x="6578598" y="4673805"/>
                  <a:pt x="6578598" y="4470399"/>
                </a:cubicBezTo>
                <a:lnTo>
                  <a:pt x="6578598" y="0"/>
                </a:lnTo>
                <a:lnTo>
                  <a:pt x="6705598" y="0"/>
                </a:lnTo>
                <a:lnTo>
                  <a:pt x="6705598" y="4952999"/>
                </a:lnTo>
                <a:cubicBezTo>
                  <a:pt x="6705598" y="5156405"/>
                  <a:pt x="6870492" y="5321299"/>
                  <a:pt x="7073898" y="5321299"/>
                </a:cubicBezTo>
                <a:cubicBezTo>
                  <a:pt x="7277304" y="5321299"/>
                  <a:pt x="7442198" y="5156405"/>
                  <a:pt x="7442198" y="4952999"/>
                </a:cubicBezTo>
                <a:lnTo>
                  <a:pt x="7442198" y="0"/>
                </a:lnTo>
                <a:lnTo>
                  <a:pt x="12191998" y="0"/>
                </a:lnTo>
                <a:lnTo>
                  <a:pt x="12191998" y="6857999"/>
                </a:lnTo>
                <a:lnTo>
                  <a:pt x="0" y="6857999"/>
                </a:lnTo>
                <a:lnTo>
                  <a:pt x="0" y="6333431"/>
                </a:lnTo>
                <a:lnTo>
                  <a:pt x="18972" y="6356427"/>
                </a:lnTo>
                <a:cubicBezTo>
                  <a:pt x="85622" y="6423076"/>
                  <a:pt x="177697" y="6464299"/>
                  <a:pt x="279400" y="6464299"/>
                </a:cubicBezTo>
                <a:cubicBezTo>
                  <a:pt x="482806" y="6464299"/>
                  <a:pt x="647700" y="6299405"/>
                  <a:pt x="647700" y="6095999"/>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0127800A-ECB7-F83D-1246-07967FCF66DF}"/>
              </a:ext>
            </a:extLst>
          </p:cNvPr>
          <p:cNvSpPr txBox="1"/>
          <p:nvPr/>
        </p:nvSpPr>
        <p:spPr>
          <a:xfrm>
            <a:off x="7886700" y="1152261"/>
            <a:ext cx="3864425" cy="923330"/>
          </a:xfrm>
          <a:prstGeom prst="rect">
            <a:avLst/>
          </a:prstGeom>
          <a:noFill/>
        </p:spPr>
        <p:txBody>
          <a:bodyPr wrap="square" rtlCol="0">
            <a:spAutoFit/>
          </a:bodyPr>
          <a:lstStyle/>
          <a:p>
            <a:pPr algn="r"/>
            <a:r>
              <a:rPr lang="en-US" sz="5400" b="1">
                <a:latin typeface="Barlow Condensed SemiBold" panose="00000706000000000000" pitchFamily="2" charset="0"/>
              </a:rPr>
              <a:t>Circuit Breaker</a:t>
            </a:r>
          </a:p>
        </p:txBody>
      </p:sp>
      <p:sp>
        <p:nvSpPr>
          <p:cNvPr id="20" name="TextBox 19">
            <a:extLst>
              <a:ext uri="{FF2B5EF4-FFF2-40B4-BE49-F238E27FC236}">
                <a16:creationId xmlns:a16="http://schemas.microsoft.com/office/drawing/2014/main" id="{BD45E9D4-519B-DCCB-229B-8D0AFA1515FC}"/>
              </a:ext>
            </a:extLst>
          </p:cNvPr>
          <p:cNvSpPr txBox="1"/>
          <p:nvPr/>
        </p:nvSpPr>
        <p:spPr>
          <a:xfrm>
            <a:off x="8940800" y="5605224"/>
            <a:ext cx="2810325" cy="338554"/>
          </a:xfrm>
          <a:prstGeom prst="rect">
            <a:avLst/>
          </a:prstGeom>
          <a:noFill/>
        </p:spPr>
        <p:txBody>
          <a:bodyPr wrap="square" lIns="91440" tIns="45720" rIns="91440" bIns="45720" rtlCol="0" anchor="t">
            <a:spAutoFit/>
          </a:bodyPr>
          <a:lstStyle/>
          <a:p>
            <a:pPr algn="r"/>
            <a:r>
              <a:rPr lang="en-US" sz="1600" dirty="0"/>
              <a:t>Hanie Gholampour</a:t>
            </a:r>
            <a:endParaRPr lang="en-US" sz="1600" dirty="0">
              <a:ea typeface="Calibri"/>
              <a:cs typeface="Calibri"/>
            </a:endParaRPr>
          </a:p>
        </p:txBody>
      </p:sp>
      <p:sp>
        <p:nvSpPr>
          <p:cNvPr id="22" name="TextBox 21">
            <a:extLst>
              <a:ext uri="{FF2B5EF4-FFF2-40B4-BE49-F238E27FC236}">
                <a16:creationId xmlns:a16="http://schemas.microsoft.com/office/drawing/2014/main" id="{902DE98D-B1B2-E5A9-49CB-C02CB63809A2}"/>
              </a:ext>
            </a:extLst>
          </p:cNvPr>
          <p:cNvSpPr txBox="1"/>
          <p:nvPr/>
        </p:nvSpPr>
        <p:spPr>
          <a:xfrm>
            <a:off x="7353300" y="1956827"/>
            <a:ext cx="4397825" cy="584775"/>
          </a:xfrm>
          <a:prstGeom prst="rect">
            <a:avLst/>
          </a:prstGeom>
          <a:noFill/>
        </p:spPr>
        <p:txBody>
          <a:bodyPr wrap="square" rtlCol="0">
            <a:spAutoFit/>
          </a:bodyPr>
          <a:lstStyle/>
          <a:p>
            <a:pPr algn="r"/>
            <a:r>
              <a:rPr lang="en-US" sz="3200" b="1" dirty="0">
                <a:latin typeface="Barlow Condensed SemiBold" panose="00000706000000000000" pitchFamily="2" charset="0"/>
              </a:rPr>
              <a:t>Design Pattern</a:t>
            </a:r>
          </a:p>
        </p:txBody>
      </p:sp>
      <p:sp>
        <p:nvSpPr>
          <p:cNvPr id="23" name="TextBox 22">
            <a:extLst>
              <a:ext uri="{FF2B5EF4-FFF2-40B4-BE49-F238E27FC236}">
                <a16:creationId xmlns:a16="http://schemas.microsoft.com/office/drawing/2014/main" id="{F40A1A32-C324-0BBB-CE0F-E1384B6C86AF}"/>
              </a:ext>
            </a:extLst>
          </p:cNvPr>
          <p:cNvSpPr txBox="1"/>
          <p:nvPr/>
        </p:nvSpPr>
        <p:spPr>
          <a:xfrm>
            <a:off x="8940799" y="5289433"/>
            <a:ext cx="2810325" cy="369332"/>
          </a:xfrm>
          <a:prstGeom prst="rect">
            <a:avLst/>
          </a:prstGeom>
          <a:noFill/>
        </p:spPr>
        <p:txBody>
          <a:bodyPr wrap="square" rtlCol="0">
            <a:spAutoFit/>
          </a:bodyPr>
          <a:lstStyle/>
          <a:p>
            <a:pPr algn="r"/>
            <a:r>
              <a:rPr lang="en-US" b="1">
                <a:solidFill>
                  <a:srgbClr val="C262E4"/>
                </a:solidFill>
              </a:rPr>
              <a:t>Presented by:</a:t>
            </a:r>
          </a:p>
        </p:txBody>
      </p:sp>
    </p:spTree>
    <p:extLst>
      <p:ext uri="{BB962C8B-B14F-4D97-AF65-F5344CB8AC3E}">
        <p14:creationId xmlns:p14="http://schemas.microsoft.com/office/powerpoint/2010/main" val="1071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withEffect">
                                  <p:stCondLst>
                                    <p:cond delay="0"/>
                                  </p:stCondLst>
                                  <p:childTnLst>
                                    <p:animMotion origin="layout" path="M 5.55112E-17 0 L -0.25 0 " pathEditMode="relative" rAng="0" ptsTypes="AA">
                                      <p:cBhvr>
                                        <p:cTn id="6" dur="5000" fill="hold"/>
                                        <p:tgtEl>
                                          <p:spTgt spid="17"/>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600701"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01 – Importance of Handling Failures</a:t>
            </a:r>
            <a:endParaRPr lang="en-US" sz="2800" b="1">
              <a:solidFill>
                <a:srgbClr val="C262E4"/>
              </a:solidFill>
            </a:endParaRPr>
          </a:p>
        </p:txBody>
      </p:sp>
      <p:sp>
        <p:nvSpPr>
          <p:cNvPr id="20" name="TextBox 19">
            <a:extLst>
              <a:ext uri="{FF2B5EF4-FFF2-40B4-BE49-F238E27FC236}">
                <a16:creationId xmlns:a16="http://schemas.microsoft.com/office/drawing/2014/main" id="{5A994242-DB87-371E-D268-71508FFCA170}"/>
              </a:ext>
            </a:extLst>
          </p:cNvPr>
          <p:cNvSpPr txBox="1"/>
          <p:nvPr/>
        </p:nvSpPr>
        <p:spPr>
          <a:xfrm>
            <a:off x="1432903" y="1733030"/>
            <a:ext cx="96372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In microservices, we often face challenges called "Failures”.</a:t>
            </a:r>
            <a:endParaRPr lang="en-US" dirty="0">
              <a:latin typeface="Barlow Condensed SemiBold" panose="00000706000000000000" pitchFamily="2" charset="0"/>
            </a:endParaRPr>
          </a:p>
        </p:txBody>
      </p:sp>
      <p:sp>
        <p:nvSpPr>
          <p:cNvPr id="21" name="TextBox 20">
            <a:extLst>
              <a:ext uri="{FF2B5EF4-FFF2-40B4-BE49-F238E27FC236}">
                <a16:creationId xmlns:a16="http://schemas.microsoft.com/office/drawing/2014/main" id="{7C747E77-671C-17D5-0D55-120B6EDF21C2}"/>
              </a:ext>
            </a:extLst>
          </p:cNvPr>
          <p:cNvSpPr txBox="1"/>
          <p:nvPr/>
        </p:nvSpPr>
        <p:spPr>
          <a:xfrm>
            <a:off x="1432902" y="2194695"/>
            <a:ext cx="96372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Barlow Condensed Light" panose="00000406000000000000" pitchFamily="2" charset="0"/>
              </a:rPr>
              <a:t>multiple reasons that cause failures:</a:t>
            </a:r>
            <a:endParaRPr lang="en-US" dirty="0">
              <a:latin typeface="Barlow Condensed Light" panose="00000406000000000000" pitchFamily="2" charset="0"/>
            </a:endParaRPr>
          </a:p>
        </p:txBody>
      </p:sp>
      <p:grpSp>
        <p:nvGrpSpPr>
          <p:cNvPr id="30" name="Group 29">
            <a:extLst>
              <a:ext uri="{FF2B5EF4-FFF2-40B4-BE49-F238E27FC236}">
                <a16:creationId xmlns:a16="http://schemas.microsoft.com/office/drawing/2014/main" id="{79AC8562-B498-559B-1C2A-08F3B7301210}"/>
              </a:ext>
            </a:extLst>
          </p:cNvPr>
          <p:cNvGrpSpPr/>
          <p:nvPr/>
        </p:nvGrpSpPr>
        <p:grpSpPr>
          <a:xfrm>
            <a:off x="1432902" y="3406146"/>
            <a:ext cx="2190610" cy="2190610"/>
            <a:chOff x="4108404" y="3676930"/>
            <a:chExt cx="2190610" cy="2190610"/>
          </a:xfrm>
        </p:grpSpPr>
        <p:sp>
          <p:nvSpPr>
            <p:cNvPr id="29" name="Oval 28">
              <a:extLst>
                <a:ext uri="{FF2B5EF4-FFF2-40B4-BE49-F238E27FC236}">
                  <a16:creationId xmlns:a16="http://schemas.microsoft.com/office/drawing/2014/main" id="{BFF2C18F-2B7D-8AA4-23FE-CFA404AC2CB0}"/>
                </a:ext>
              </a:extLst>
            </p:cNvPr>
            <p:cNvSpPr/>
            <p:nvPr/>
          </p:nvSpPr>
          <p:spPr>
            <a:xfrm>
              <a:off x="5372100" y="4875685"/>
              <a:ext cx="758732" cy="75873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46BA5703-C175-C771-194A-BC8A2969C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404" y="3676930"/>
              <a:ext cx="2190610" cy="2190610"/>
            </a:xfrm>
            <a:prstGeom prst="rect">
              <a:avLst/>
            </a:prstGeom>
          </p:spPr>
        </p:pic>
      </p:grpSp>
      <p:pic>
        <p:nvPicPr>
          <p:cNvPr id="27" name="Picture 26" descr="A clock with a bomb on it&#10;&#10;Description automatically generated">
            <a:extLst>
              <a:ext uri="{FF2B5EF4-FFF2-40B4-BE49-F238E27FC236}">
                <a16:creationId xmlns:a16="http://schemas.microsoft.com/office/drawing/2014/main" id="{601680AF-0118-86AA-1C4D-5863080EA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323" y="3392986"/>
            <a:ext cx="2190470" cy="2190470"/>
          </a:xfrm>
          <a:prstGeom prst="rect">
            <a:avLst/>
          </a:prstGeom>
        </p:spPr>
      </p:pic>
      <p:grpSp>
        <p:nvGrpSpPr>
          <p:cNvPr id="39" name="Group 38">
            <a:extLst>
              <a:ext uri="{FF2B5EF4-FFF2-40B4-BE49-F238E27FC236}">
                <a16:creationId xmlns:a16="http://schemas.microsoft.com/office/drawing/2014/main" id="{3F6A89C2-A803-7C7A-9635-22B7C14D65AA}"/>
              </a:ext>
            </a:extLst>
          </p:cNvPr>
          <p:cNvGrpSpPr/>
          <p:nvPr/>
        </p:nvGrpSpPr>
        <p:grpSpPr>
          <a:xfrm>
            <a:off x="8338581" y="3404128"/>
            <a:ext cx="2730490" cy="2192487"/>
            <a:chOff x="8147058" y="3446028"/>
            <a:chExt cx="3302752" cy="2651993"/>
          </a:xfrm>
        </p:grpSpPr>
        <p:sp>
          <p:nvSpPr>
            <p:cNvPr id="38" name="Oval 37">
              <a:extLst>
                <a:ext uri="{FF2B5EF4-FFF2-40B4-BE49-F238E27FC236}">
                  <a16:creationId xmlns:a16="http://schemas.microsoft.com/office/drawing/2014/main" id="{265215FA-82AE-CD3A-03DC-746FF94629C4}"/>
                </a:ext>
              </a:extLst>
            </p:cNvPr>
            <p:cNvSpPr/>
            <p:nvPr/>
          </p:nvSpPr>
          <p:spPr>
            <a:xfrm>
              <a:off x="9093922" y="3735717"/>
              <a:ext cx="1409024" cy="1409024"/>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computer screen with a lightning bolt and a gear&#10;&#10;Description automatically generated">
              <a:extLst>
                <a:ext uri="{FF2B5EF4-FFF2-40B4-BE49-F238E27FC236}">
                  <a16:creationId xmlns:a16="http://schemas.microsoft.com/office/drawing/2014/main" id="{E57843D7-FFDD-E347-664A-67F5E1B6D298}"/>
                </a:ext>
              </a:extLst>
            </p:cNvPr>
            <p:cNvPicPr>
              <a:picLocks noChangeAspect="1"/>
            </p:cNvPicPr>
            <p:nvPr/>
          </p:nvPicPr>
          <p:blipFill rotWithShape="1">
            <a:blip r:embed="rId5">
              <a:extLst>
                <a:ext uri="{28A0092B-C50C-407E-A947-70E740481C1C}">
                  <a14:useLocalDpi xmlns:a14="http://schemas.microsoft.com/office/drawing/2010/main" val="0"/>
                </a:ext>
              </a:extLst>
            </a:blip>
            <a:srcRect t="10260" b="15179"/>
            <a:stretch/>
          </p:blipFill>
          <p:spPr>
            <a:xfrm>
              <a:off x="8147058" y="3446028"/>
              <a:ext cx="3302752" cy="2651993"/>
            </a:xfrm>
            <a:prstGeom prst="rect">
              <a:avLst/>
            </a:prstGeom>
          </p:spPr>
        </p:pic>
      </p:grpSp>
    </p:spTree>
    <p:extLst>
      <p:ext uri="{BB962C8B-B14F-4D97-AF65-F5344CB8AC3E}">
        <p14:creationId xmlns:p14="http://schemas.microsoft.com/office/powerpoint/2010/main" val="297020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p:tgtEl>
                                          <p:spTgt spid="30"/>
                                        </p:tgtEl>
                                        <p:attrNameLst>
                                          <p:attrName>ppt_y</p:attrName>
                                        </p:attrNameLst>
                                      </p:cBhvr>
                                      <p:tavLst>
                                        <p:tav tm="0">
                                          <p:val>
                                            <p:strVal val="#ppt_y+#ppt_h*1.125000"/>
                                          </p:val>
                                        </p:tav>
                                        <p:tav tm="100000">
                                          <p:val>
                                            <p:strVal val="#ppt_y"/>
                                          </p:val>
                                        </p:tav>
                                      </p:tavLst>
                                    </p:anim>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p:tgtEl>
                                          <p:spTgt spid="27"/>
                                        </p:tgtEl>
                                        <p:attrNameLst>
                                          <p:attrName>ppt_y</p:attrName>
                                        </p:attrNameLst>
                                      </p:cBhvr>
                                      <p:tavLst>
                                        <p:tav tm="0">
                                          <p:val>
                                            <p:strVal val="#ppt_y+#ppt_h*1.125000"/>
                                          </p:val>
                                        </p:tav>
                                        <p:tav tm="100000">
                                          <p:val>
                                            <p:strVal val="#ppt_y"/>
                                          </p:val>
                                        </p:tav>
                                      </p:tavLst>
                                    </p:anim>
                                    <p:animEffect transition="in" filter="wipe(up)">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C551BBA1-17A1-D2C0-28BD-92D3DC846DEB}"/>
              </a:ext>
            </a:extLst>
          </p:cNvPr>
          <p:cNvSpPr/>
          <p:nvPr/>
        </p:nvSpPr>
        <p:spPr>
          <a:xfrm rot="1020000">
            <a:off x="1093520" y="1202655"/>
            <a:ext cx="1404256" cy="1894114"/>
          </a:xfrm>
          <a:prstGeom prst="ellipse">
            <a:avLst/>
          </a:prstGeom>
          <a:solidFill>
            <a:srgbClr val="E3D5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D48EC9B-3216-A4B6-C01D-0C3CA4ABA701}"/>
              </a:ext>
            </a:extLst>
          </p:cNvPr>
          <p:cNvSpPr/>
          <p:nvPr/>
        </p:nvSpPr>
        <p:spPr>
          <a:xfrm rot="1020000">
            <a:off x="5066806" y="1257084"/>
            <a:ext cx="1404256" cy="1894114"/>
          </a:xfrm>
          <a:prstGeom prst="ellipse">
            <a:avLst/>
          </a:prstGeom>
          <a:solidFill>
            <a:srgbClr val="E3D5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911B21-7927-831A-74A9-32EFF7B90478}"/>
              </a:ext>
            </a:extLst>
          </p:cNvPr>
          <p:cNvSpPr/>
          <p:nvPr/>
        </p:nvSpPr>
        <p:spPr>
          <a:xfrm rot="1020000">
            <a:off x="7161670" y="3789015"/>
            <a:ext cx="1404256" cy="1894114"/>
          </a:xfrm>
          <a:prstGeom prst="ellipse">
            <a:avLst/>
          </a:prstGeom>
          <a:solidFill>
            <a:srgbClr val="E3D5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600701"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01 – Importance of Handling Failures</a:t>
            </a:r>
            <a:endParaRPr lang="en-US" sz="2800" b="1" dirty="0">
              <a:solidFill>
                <a:srgbClr val="C262E4"/>
              </a:solidFill>
            </a:endParaRPr>
          </a:p>
        </p:txBody>
      </p:sp>
      <p:pic>
        <p:nvPicPr>
          <p:cNvPr id="3" name="Picture 2">
            <a:extLst>
              <a:ext uri="{FF2B5EF4-FFF2-40B4-BE49-F238E27FC236}">
                <a16:creationId xmlns:a16="http://schemas.microsoft.com/office/drawing/2014/main" id="{0F24A7FE-2E83-0B00-AC5E-15D75C520A2D}"/>
              </a:ext>
            </a:extLst>
          </p:cNvPr>
          <p:cNvPicPr>
            <a:picLocks noChangeAspect="1"/>
          </p:cNvPicPr>
          <p:nvPr/>
        </p:nvPicPr>
        <p:blipFill>
          <a:blip r:embed="rId3"/>
          <a:stretch>
            <a:fillRect/>
          </a:stretch>
        </p:blipFill>
        <p:spPr>
          <a:xfrm>
            <a:off x="1121841" y="1483858"/>
            <a:ext cx="1338943" cy="1338943"/>
          </a:xfrm>
          <a:prstGeom prst="rect">
            <a:avLst/>
          </a:prstGeom>
        </p:spPr>
      </p:pic>
      <p:pic>
        <p:nvPicPr>
          <p:cNvPr id="4" name="Picture 3">
            <a:extLst>
              <a:ext uri="{FF2B5EF4-FFF2-40B4-BE49-F238E27FC236}">
                <a16:creationId xmlns:a16="http://schemas.microsoft.com/office/drawing/2014/main" id="{442382D8-47C6-D4A0-4471-10115B1D73DF}"/>
              </a:ext>
            </a:extLst>
          </p:cNvPr>
          <p:cNvPicPr>
            <a:picLocks noChangeAspect="1"/>
          </p:cNvPicPr>
          <p:nvPr/>
        </p:nvPicPr>
        <p:blipFill>
          <a:blip r:embed="rId3"/>
          <a:stretch>
            <a:fillRect/>
          </a:stretch>
        </p:blipFill>
        <p:spPr>
          <a:xfrm>
            <a:off x="5104271" y="1475803"/>
            <a:ext cx="1338943" cy="1338943"/>
          </a:xfrm>
          <a:prstGeom prst="rect">
            <a:avLst/>
          </a:prstGeom>
        </p:spPr>
      </p:pic>
      <p:pic>
        <p:nvPicPr>
          <p:cNvPr id="5" name="Picture 4">
            <a:extLst>
              <a:ext uri="{FF2B5EF4-FFF2-40B4-BE49-F238E27FC236}">
                <a16:creationId xmlns:a16="http://schemas.microsoft.com/office/drawing/2014/main" id="{004051F1-9404-04AB-15EB-BC4FCC12A4D5}"/>
              </a:ext>
            </a:extLst>
          </p:cNvPr>
          <p:cNvPicPr>
            <a:picLocks noChangeAspect="1"/>
          </p:cNvPicPr>
          <p:nvPr/>
        </p:nvPicPr>
        <p:blipFill>
          <a:blip r:embed="rId3"/>
          <a:stretch>
            <a:fillRect/>
          </a:stretch>
        </p:blipFill>
        <p:spPr>
          <a:xfrm>
            <a:off x="3144842" y="4066602"/>
            <a:ext cx="1338943" cy="1338943"/>
          </a:xfrm>
          <a:prstGeom prst="rect">
            <a:avLst/>
          </a:prstGeom>
        </p:spPr>
      </p:pic>
      <p:pic>
        <p:nvPicPr>
          <p:cNvPr id="6" name="Picture 5">
            <a:extLst>
              <a:ext uri="{FF2B5EF4-FFF2-40B4-BE49-F238E27FC236}">
                <a16:creationId xmlns:a16="http://schemas.microsoft.com/office/drawing/2014/main" id="{0DF72E97-E762-F21A-28AD-E78C919C0EB8}"/>
              </a:ext>
            </a:extLst>
          </p:cNvPr>
          <p:cNvPicPr>
            <a:picLocks noChangeAspect="1"/>
          </p:cNvPicPr>
          <p:nvPr/>
        </p:nvPicPr>
        <p:blipFill>
          <a:blip r:embed="rId3"/>
          <a:stretch>
            <a:fillRect/>
          </a:stretch>
        </p:blipFill>
        <p:spPr>
          <a:xfrm>
            <a:off x="7194328" y="4066602"/>
            <a:ext cx="1338943" cy="1338943"/>
          </a:xfrm>
          <a:prstGeom prst="rect">
            <a:avLst/>
          </a:prstGeom>
        </p:spPr>
      </p:pic>
      <p:pic>
        <p:nvPicPr>
          <p:cNvPr id="7" name="Picture 6">
            <a:extLst>
              <a:ext uri="{FF2B5EF4-FFF2-40B4-BE49-F238E27FC236}">
                <a16:creationId xmlns:a16="http://schemas.microsoft.com/office/drawing/2014/main" id="{94BD48A9-6C51-0659-18A7-AB8BE7E10A20}"/>
              </a:ext>
            </a:extLst>
          </p:cNvPr>
          <p:cNvPicPr>
            <a:picLocks noChangeAspect="1"/>
          </p:cNvPicPr>
          <p:nvPr/>
        </p:nvPicPr>
        <p:blipFill>
          <a:blip r:embed="rId4"/>
          <a:stretch>
            <a:fillRect/>
          </a:stretch>
        </p:blipFill>
        <p:spPr>
          <a:xfrm>
            <a:off x="9053608" y="1774345"/>
            <a:ext cx="859536" cy="859536"/>
          </a:xfrm>
          <a:prstGeom prst="rect">
            <a:avLst/>
          </a:prstGeom>
        </p:spPr>
      </p:pic>
      <p:cxnSp>
        <p:nvCxnSpPr>
          <p:cNvPr id="9" name="Straight Arrow Connector 8">
            <a:extLst>
              <a:ext uri="{FF2B5EF4-FFF2-40B4-BE49-F238E27FC236}">
                <a16:creationId xmlns:a16="http://schemas.microsoft.com/office/drawing/2014/main" id="{CC0B13EB-CA43-0B43-8E8A-7889194735CD}"/>
              </a:ext>
            </a:extLst>
          </p:cNvPr>
          <p:cNvCxnSpPr/>
          <p:nvPr/>
        </p:nvCxnSpPr>
        <p:spPr>
          <a:xfrm>
            <a:off x="2645229" y="2198917"/>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A3F6BC5A-642A-6AA3-EC71-7F3AA336971D}"/>
              </a:ext>
            </a:extLst>
          </p:cNvPr>
          <p:cNvCxnSpPr/>
          <p:nvPr/>
        </p:nvCxnSpPr>
        <p:spPr>
          <a:xfrm>
            <a:off x="6489246" y="2635705"/>
            <a:ext cx="751116" cy="1404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0105A157-FE0C-46F9-DF74-2F11476176A8}"/>
              </a:ext>
            </a:extLst>
          </p:cNvPr>
          <p:cNvCxnSpPr>
            <a:cxnSpLocks/>
          </p:cNvCxnSpPr>
          <p:nvPr/>
        </p:nvCxnSpPr>
        <p:spPr>
          <a:xfrm>
            <a:off x="2450645" y="2635705"/>
            <a:ext cx="751116" cy="1404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B839DA22-B91C-E61E-48F9-69E3A3B43532}"/>
              </a:ext>
            </a:extLst>
          </p:cNvPr>
          <p:cNvCxnSpPr>
            <a:cxnSpLocks/>
          </p:cNvCxnSpPr>
          <p:nvPr/>
        </p:nvCxnSpPr>
        <p:spPr>
          <a:xfrm>
            <a:off x="6553200" y="2198917"/>
            <a:ext cx="2286002"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9BAC15C3-C05D-B587-8E8E-719CE326FDFE}"/>
              </a:ext>
            </a:extLst>
          </p:cNvPr>
          <p:cNvCxnSpPr>
            <a:cxnSpLocks/>
          </p:cNvCxnSpPr>
          <p:nvPr/>
        </p:nvCxnSpPr>
        <p:spPr>
          <a:xfrm>
            <a:off x="4626428" y="477883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8" name="Picture 17">
            <a:extLst>
              <a:ext uri="{FF2B5EF4-FFF2-40B4-BE49-F238E27FC236}">
                <a16:creationId xmlns:a16="http://schemas.microsoft.com/office/drawing/2014/main" id="{750C8EB9-0EC9-1B3A-6E65-802B60994B51}"/>
              </a:ext>
            </a:extLst>
          </p:cNvPr>
          <p:cNvPicPr>
            <a:picLocks noChangeAspect="1"/>
          </p:cNvPicPr>
          <p:nvPr/>
        </p:nvPicPr>
        <p:blipFill>
          <a:blip r:embed="rId4"/>
          <a:stretch>
            <a:fillRect/>
          </a:stretch>
        </p:blipFill>
        <p:spPr>
          <a:xfrm>
            <a:off x="10131294" y="4309355"/>
            <a:ext cx="870859" cy="859972"/>
          </a:xfrm>
          <a:prstGeom prst="rect">
            <a:avLst/>
          </a:prstGeom>
        </p:spPr>
      </p:pic>
      <p:cxnSp>
        <p:nvCxnSpPr>
          <p:cNvPr id="19" name="Straight Arrow Connector 18">
            <a:extLst>
              <a:ext uri="{FF2B5EF4-FFF2-40B4-BE49-F238E27FC236}">
                <a16:creationId xmlns:a16="http://schemas.microsoft.com/office/drawing/2014/main" id="{B529310B-613F-9EF1-A229-986023FEBA70}"/>
              </a:ext>
            </a:extLst>
          </p:cNvPr>
          <p:cNvCxnSpPr>
            <a:cxnSpLocks/>
          </p:cNvCxnSpPr>
          <p:nvPr/>
        </p:nvCxnSpPr>
        <p:spPr>
          <a:xfrm>
            <a:off x="8621485" y="4789715"/>
            <a:ext cx="139337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2" name="Picture 11" descr="A black background with a black square&#10;&#10;Description automatically generated with medium confidence">
            <a:extLst>
              <a:ext uri="{FF2B5EF4-FFF2-40B4-BE49-F238E27FC236}">
                <a16:creationId xmlns:a16="http://schemas.microsoft.com/office/drawing/2014/main" id="{8A247387-9223-B45D-E902-8E37D5DCCE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5970" y="2676544"/>
            <a:ext cx="484985" cy="484985"/>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07E3A286-5135-FCFA-5D2C-2BE320759A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6500" y="5267344"/>
            <a:ext cx="484985" cy="484985"/>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4B06CFA2-645D-18C0-7B2C-096AEC1A37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021" y="2704348"/>
            <a:ext cx="484985" cy="484985"/>
          </a:xfrm>
          <a:prstGeom prst="rect">
            <a:avLst/>
          </a:prstGeom>
        </p:spPr>
      </p:pic>
      <p:pic>
        <p:nvPicPr>
          <p:cNvPr id="2" name="Picture 1" descr="A red circle with black background&#10;&#10;Description automatically generated">
            <a:extLst>
              <a:ext uri="{FF2B5EF4-FFF2-40B4-BE49-F238E27FC236}">
                <a16:creationId xmlns:a16="http://schemas.microsoft.com/office/drawing/2014/main" id="{06654ED0-D0D1-188A-7AE7-D1D29BC9AC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6853" y="5267697"/>
            <a:ext cx="484632" cy="484632"/>
          </a:xfrm>
          <a:prstGeom prst="rect">
            <a:avLst/>
          </a:prstGeom>
        </p:spPr>
      </p:pic>
      <p:cxnSp>
        <p:nvCxnSpPr>
          <p:cNvPr id="25" name="Straight Arrow Connector 24">
            <a:extLst>
              <a:ext uri="{FF2B5EF4-FFF2-40B4-BE49-F238E27FC236}">
                <a16:creationId xmlns:a16="http://schemas.microsoft.com/office/drawing/2014/main" id="{50CC894F-CF27-2531-F987-DFE9E89FBAAA}"/>
              </a:ext>
            </a:extLst>
          </p:cNvPr>
          <p:cNvCxnSpPr>
            <a:cxnSpLocks/>
          </p:cNvCxnSpPr>
          <p:nvPr/>
        </p:nvCxnSpPr>
        <p:spPr>
          <a:xfrm flipH="1" flipV="1">
            <a:off x="6315170" y="2695658"/>
            <a:ext cx="713316" cy="1358310"/>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BAF632AD-5018-F2CC-3FA8-D282693303CC}"/>
              </a:ext>
            </a:extLst>
          </p:cNvPr>
          <p:cNvCxnSpPr>
            <a:cxnSpLocks/>
          </p:cNvCxnSpPr>
          <p:nvPr/>
        </p:nvCxnSpPr>
        <p:spPr>
          <a:xfrm flipH="1">
            <a:off x="2578554" y="2362202"/>
            <a:ext cx="2343151" cy="0"/>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 name="Rectangle 15">
            <a:extLst>
              <a:ext uri="{FF2B5EF4-FFF2-40B4-BE49-F238E27FC236}">
                <a16:creationId xmlns:a16="http://schemas.microsoft.com/office/drawing/2014/main" id="{E4C7247D-5B1D-9369-4D03-803DA345E895}"/>
              </a:ext>
            </a:extLst>
          </p:cNvPr>
          <p:cNvSpPr/>
          <p:nvPr/>
        </p:nvSpPr>
        <p:spPr>
          <a:xfrm>
            <a:off x="6881077" y="3616670"/>
            <a:ext cx="1970314" cy="2220685"/>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231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par>
                                <p:cTn id="13" presetID="1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par>
                                <p:cTn id="23" presetID="1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up)">
                                      <p:cBhvr>
                                        <p:cTn id="26" dur="500"/>
                                        <p:tgtEl>
                                          <p:spTgt spid="19"/>
                                        </p:tgtEl>
                                      </p:cBhvr>
                                    </p:animEffect>
                                  </p:childTnLst>
                                </p:cTn>
                              </p:par>
                              <p:par>
                                <p:cTn id="27" presetID="1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up)">
                                      <p:cBhvr>
                                        <p:cTn id="30" dur="500"/>
                                        <p:tgtEl>
                                          <p:spTgt spid="7"/>
                                        </p:tgtEl>
                                      </p:cBhvr>
                                    </p:animEffect>
                                  </p:childTnLst>
                                </p:cTn>
                              </p:par>
                              <p:par>
                                <p:cTn id="31" presetID="1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p:tgtEl>
                                          <p:spTgt spid="18"/>
                                        </p:tgtEl>
                                        <p:attrNameLst>
                                          <p:attrName>ppt_y</p:attrName>
                                        </p:attrNameLst>
                                      </p:cBhvr>
                                      <p:tavLst>
                                        <p:tav tm="0">
                                          <p:val>
                                            <p:strVal val="#ppt_y+#ppt_h*1.125000"/>
                                          </p:val>
                                        </p:tav>
                                        <p:tav tm="100000">
                                          <p:val>
                                            <p:strVal val="#ppt_y"/>
                                          </p:val>
                                        </p:tav>
                                      </p:tavLst>
                                    </p:anim>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par>
                          <p:cTn id="39" fill="hold">
                            <p:stCondLst>
                              <p:cond delay="0"/>
                            </p:stCondLst>
                            <p:childTnLst>
                              <p:par>
                                <p:cTn id="40" presetID="26" presetClass="emph" presetSubtype="0" repeatCount="2000" fill="hold" grpId="1" nodeType="afterEffect">
                                  <p:stCondLst>
                                    <p:cond delay="0"/>
                                  </p:stCondLst>
                                  <p:childTnLst>
                                    <p:animEffect transition="out" filter="fade">
                                      <p:cBhvr>
                                        <p:cTn id="41" dur="500" tmFilter="0, 0; .2, .5; .8, .5; 1, 0"/>
                                        <p:tgtEl>
                                          <p:spTgt spid="23"/>
                                        </p:tgtEl>
                                      </p:cBhvr>
                                    </p:animEffect>
                                    <p:animScale>
                                      <p:cBhvr>
                                        <p:cTn id="42" dur="250" autoRev="1" fill="hold"/>
                                        <p:tgtEl>
                                          <p:spTgt spid="23"/>
                                        </p:tgtEl>
                                      </p:cBhvr>
                                      <p:by x="105000" y="105000"/>
                                    </p:animScale>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6" presetClass="emph" presetSubtype="0" repeatCount="2000" fill="hold" grpId="2" nodeType="clickEffect">
                                  <p:stCondLst>
                                    <p:cond delay="0"/>
                                  </p:stCondLst>
                                  <p:childTnLst>
                                    <p:animEffect transition="out" filter="fade">
                                      <p:cBhvr>
                                        <p:cTn id="49" dur="500" tmFilter="0, 0; .2, .5; .8, .5; 1, 0"/>
                                        <p:tgtEl>
                                          <p:spTgt spid="23"/>
                                        </p:tgtEl>
                                      </p:cBhvr>
                                    </p:animEffect>
                                    <p:animScale>
                                      <p:cBhvr>
                                        <p:cTn id="50" dur="250" autoRev="1" fill="hold"/>
                                        <p:tgtEl>
                                          <p:spTgt spid="23"/>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par>
                          <p:cTn id="55" fill="hold">
                            <p:stCondLst>
                              <p:cond delay="0"/>
                            </p:stCondLst>
                            <p:childTnLst>
                              <p:par>
                                <p:cTn id="56" presetID="26" presetClass="emph" presetSubtype="0" repeatCount="2000" fill="hold" grpId="1" nodeType="afterEffect">
                                  <p:stCondLst>
                                    <p:cond delay="0"/>
                                  </p:stCondLst>
                                  <p:childTnLst>
                                    <p:animEffect transition="out" filter="fade">
                                      <p:cBhvr>
                                        <p:cTn id="57" dur="500" tmFilter="0, 0; .2, .5; .8, .5; 1, 0"/>
                                        <p:tgtEl>
                                          <p:spTgt spid="24"/>
                                        </p:tgtEl>
                                      </p:cBhvr>
                                    </p:animEffect>
                                    <p:animScale>
                                      <p:cBhvr>
                                        <p:cTn id="58" dur="250" autoRev="1" fill="hold"/>
                                        <p:tgtEl>
                                          <p:spTgt spid="24"/>
                                        </p:tgtEl>
                                      </p:cBhvr>
                                      <p:by x="105000" y="105000"/>
                                    </p:animScale>
                                  </p:childTnLst>
                                </p:cTn>
                              </p:par>
                            </p:childTnLst>
                          </p:cTn>
                        </p:par>
                        <p:par>
                          <p:cTn id="59" fill="hold">
                            <p:stCondLst>
                              <p:cond delay="1000"/>
                            </p:stCondLst>
                            <p:childTnLst>
                              <p:par>
                                <p:cTn id="60" presetID="22" presetClass="entr" presetSubtype="4" fill="hold"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0"/>
                            </p:stCondLst>
                            <p:childTnLst>
                              <p:par>
                                <p:cTn id="68" presetID="26" presetClass="emph" presetSubtype="0" repeatCount="2000" fill="hold" grpId="1" nodeType="afterEffect">
                                  <p:stCondLst>
                                    <p:cond delay="0"/>
                                  </p:stCondLst>
                                  <p:childTnLst>
                                    <p:animEffect transition="out" filter="fade">
                                      <p:cBhvr>
                                        <p:cTn id="69" dur="500" tmFilter="0, 0; .2, .5; .8, .5; 1, 0"/>
                                        <p:tgtEl>
                                          <p:spTgt spid="26"/>
                                        </p:tgtEl>
                                      </p:cBhvr>
                                    </p:animEffect>
                                    <p:animScale>
                                      <p:cBhvr>
                                        <p:cTn id="70" dur="250" autoRev="1" fill="hold"/>
                                        <p:tgtEl>
                                          <p:spTgt spid="26"/>
                                        </p:tgtEl>
                                      </p:cBhvr>
                                      <p:by x="105000" y="105000"/>
                                    </p:animScale>
                                  </p:childTnLst>
                                </p:cTn>
                              </p:par>
                            </p:childTnLst>
                          </p:cTn>
                        </p:par>
                        <p:par>
                          <p:cTn id="71" fill="hold">
                            <p:stCondLst>
                              <p:cond delay="1000"/>
                            </p:stCondLst>
                            <p:childTnLst>
                              <p:par>
                                <p:cTn id="72" presetID="22" presetClass="entr" presetSubtype="2" fill="hold" nodeType="afterEffect">
                                  <p:stCondLst>
                                    <p:cond delay="500"/>
                                  </p:stCondLst>
                                  <p:childTnLst>
                                    <p:set>
                                      <p:cBhvr>
                                        <p:cTn id="73" dur="1" fill="hold">
                                          <p:stCondLst>
                                            <p:cond delay="0"/>
                                          </p:stCondLst>
                                        </p:cTn>
                                        <p:tgtEl>
                                          <p:spTgt spid="27"/>
                                        </p:tgtEl>
                                        <p:attrNameLst>
                                          <p:attrName>style.visibility</p:attrName>
                                        </p:attrNameLst>
                                      </p:cBhvr>
                                      <p:to>
                                        <p:strVal val="visible"/>
                                      </p:to>
                                    </p:set>
                                    <p:animEffect transition="in" filter="wipe(righ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heel(1)">
                                      <p:cBhvr>
                                        <p:cTn id="79" dur="2000"/>
                                        <p:tgtEl>
                                          <p:spTgt spid="28"/>
                                        </p:tgtEl>
                                      </p:cBhvr>
                                    </p:animEffect>
                                  </p:childTnLst>
                                </p:cTn>
                              </p:par>
                            </p:childTnLst>
                          </p:cTn>
                        </p:par>
                        <p:par>
                          <p:cTn id="80" fill="hold">
                            <p:stCondLst>
                              <p:cond delay="2000"/>
                            </p:stCondLst>
                            <p:childTnLst>
                              <p:par>
                                <p:cTn id="81" presetID="26" presetClass="emph" presetSubtype="0" repeatCount="indefinite" fill="hold" grpId="1" nodeType="after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4" grpId="0" animBg="1"/>
      <p:bldP spid="24" grpId="1" animBg="1"/>
      <p:bldP spid="23" grpId="0" animBg="1"/>
      <p:bldP spid="23" grpId="1" animBg="1"/>
      <p:bldP spid="23" grpId="2" animBg="1"/>
      <p:bldP spid="28" grpId="0" animBg="1"/>
      <p:bldP spid="2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C551BBA1-17A1-D2C0-28BD-92D3DC846DEB}"/>
              </a:ext>
            </a:extLst>
          </p:cNvPr>
          <p:cNvSpPr/>
          <p:nvPr/>
        </p:nvSpPr>
        <p:spPr>
          <a:xfrm rot="1020000">
            <a:off x="1093520" y="1202655"/>
            <a:ext cx="1404256" cy="1894114"/>
          </a:xfrm>
          <a:prstGeom prst="ellipse">
            <a:avLst/>
          </a:prstGeom>
          <a:solidFill>
            <a:srgbClr val="E3D5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D48EC9B-3216-A4B6-C01D-0C3CA4ABA701}"/>
              </a:ext>
            </a:extLst>
          </p:cNvPr>
          <p:cNvSpPr/>
          <p:nvPr/>
        </p:nvSpPr>
        <p:spPr>
          <a:xfrm rot="1020000">
            <a:off x="5066806" y="1257084"/>
            <a:ext cx="1404256" cy="1894114"/>
          </a:xfrm>
          <a:prstGeom prst="ellipse">
            <a:avLst/>
          </a:prstGeom>
          <a:solidFill>
            <a:srgbClr val="E3D5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911B21-7927-831A-74A9-32EFF7B90478}"/>
              </a:ext>
            </a:extLst>
          </p:cNvPr>
          <p:cNvSpPr/>
          <p:nvPr/>
        </p:nvSpPr>
        <p:spPr>
          <a:xfrm rot="1020000">
            <a:off x="7161670" y="3789015"/>
            <a:ext cx="1404256" cy="1894114"/>
          </a:xfrm>
          <a:prstGeom prst="ellipse">
            <a:avLst/>
          </a:prstGeom>
          <a:solidFill>
            <a:srgbClr val="E3D5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600701"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01 – Importance of Handling Failures</a:t>
            </a:r>
            <a:endParaRPr lang="en-US" sz="2800" b="1" dirty="0">
              <a:solidFill>
                <a:srgbClr val="C262E4"/>
              </a:solidFill>
            </a:endParaRPr>
          </a:p>
        </p:txBody>
      </p:sp>
      <p:pic>
        <p:nvPicPr>
          <p:cNvPr id="3" name="Picture 2">
            <a:extLst>
              <a:ext uri="{FF2B5EF4-FFF2-40B4-BE49-F238E27FC236}">
                <a16:creationId xmlns:a16="http://schemas.microsoft.com/office/drawing/2014/main" id="{0F24A7FE-2E83-0B00-AC5E-15D75C520A2D}"/>
              </a:ext>
            </a:extLst>
          </p:cNvPr>
          <p:cNvPicPr>
            <a:picLocks noChangeAspect="1"/>
          </p:cNvPicPr>
          <p:nvPr/>
        </p:nvPicPr>
        <p:blipFill>
          <a:blip r:embed="rId3"/>
          <a:stretch>
            <a:fillRect/>
          </a:stretch>
        </p:blipFill>
        <p:spPr>
          <a:xfrm>
            <a:off x="1121841" y="1483858"/>
            <a:ext cx="1338943" cy="1338943"/>
          </a:xfrm>
          <a:prstGeom prst="rect">
            <a:avLst/>
          </a:prstGeom>
        </p:spPr>
      </p:pic>
      <p:pic>
        <p:nvPicPr>
          <p:cNvPr id="4" name="Picture 3">
            <a:extLst>
              <a:ext uri="{FF2B5EF4-FFF2-40B4-BE49-F238E27FC236}">
                <a16:creationId xmlns:a16="http://schemas.microsoft.com/office/drawing/2014/main" id="{442382D8-47C6-D4A0-4471-10115B1D73DF}"/>
              </a:ext>
            </a:extLst>
          </p:cNvPr>
          <p:cNvPicPr>
            <a:picLocks noChangeAspect="1"/>
          </p:cNvPicPr>
          <p:nvPr/>
        </p:nvPicPr>
        <p:blipFill>
          <a:blip r:embed="rId3"/>
          <a:stretch>
            <a:fillRect/>
          </a:stretch>
        </p:blipFill>
        <p:spPr>
          <a:xfrm>
            <a:off x="5104271" y="1475803"/>
            <a:ext cx="1338943" cy="1338943"/>
          </a:xfrm>
          <a:prstGeom prst="rect">
            <a:avLst/>
          </a:prstGeom>
        </p:spPr>
      </p:pic>
      <p:pic>
        <p:nvPicPr>
          <p:cNvPr id="5" name="Picture 4">
            <a:extLst>
              <a:ext uri="{FF2B5EF4-FFF2-40B4-BE49-F238E27FC236}">
                <a16:creationId xmlns:a16="http://schemas.microsoft.com/office/drawing/2014/main" id="{004051F1-9404-04AB-15EB-BC4FCC12A4D5}"/>
              </a:ext>
            </a:extLst>
          </p:cNvPr>
          <p:cNvPicPr>
            <a:picLocks noChangeAspect="1"/>
          </p:cNvPicPr>
          <p:nvPr/>
        </p:nvPicPr>
        <p:blipFill>
          <a:blip r:embed="rId3"/>
          <a:stretch>
            <a:fillRect/>
          </a:stretch>
        </p:blipFill>
        <p:spPr>
          <a:xfrm>
            <a:off x="3144842" y="4066602"/>
            <a:ext cx="1338943" cy="1338943"/>
          </a:xfrm>
          <a:prstGeom prst="rect">
            <a:avLst/>
          </a:prstGeom>
        </p:spPr>
      </p:pic>
      <p:pic>
        <p:nvPicPr>
          <p:cNvPr id="6" name="Picture 5">
            <a:extLst>
              <a:ext uri="{FF2B5EF4-FFF2-40B4-BE49-F238E27FC236}">
                <a16:creationId xmlns:a16="http://schemas.microsoft.com/office/drawing/2014/main" id="{0DF72E97-E762-F21A-28AD-E78C919C0EB8}"/>
              </a:ext>
            </a:extLst>
          </p:cNvPr>
          <p:cNvPicPr>
            <a:picLocks noChangeAspect="1"/>
          </p:cNvPicPr>
          <p:nvPr/>
        </p:nvPicPr>
        <p:blipFill>
          <a:blip r:embed="rId3"/>
          <a:stretch>
            <a:fillRect/>
          </a:stretch>
        </p:blipFill>
        <p:spPr>
          <a:xfrm>
            <a:off x="7194328" y="4066602"/>
            <a:ext cx="1338943" cy="1338943"/>
          </a:xfrm>
          <a:prstGeom prst="rect">
            <a:avLst/>
          </a:prstGeom>
        </p:spPr>
      </p:pic>
      <p:pic>
        <p:nvPicPr>
          <p:cNvPr id="7" name="Picture 6">
            <a:extLst>
              <a:ext uri="{FF2B5EF4-FFF2-40B4-BE49-F238E27FC236}">
                <a16:creationId xmlns:a16="http://schemas.microsoft.com/office/drawing/2014/main" id="{94BD48A9-6C51-0659-18A7-AB8BE7E10A20}"/>
              </a:ext>
            </a:extLst>
          </p:cNvPr>
          <p:cNvPicPr>
            <a:picLocks noChangeAspect="1"/>
          </p:cNvPicPr>
          <p:nvPr/>
        </p:nvPicPr>
        <p:blipFill>
          <a:blip r:embed="rId4"/>
          <a:stretch>
            <a:fillRect/>
          </a:stretch>
        </p:blipFill>
        <p:spPr>
          <a:xfrm>
            <a:off x="9053608" y="1774345"/>
            <a:ext cx="859536" cy="859536"/>
          </a:xfrm>
          <a:prstGeom prst="rect">
            <a:avLst/>
          </a:prstGeom>
        </p:spPr>
      </p:pic>
      <p:cxnSp>
        <p:nvCxnSpPr>
          <p:cNvPr id="9" name="Straight Arrow Connector 8">
            <a:extLst>
              <a:ext uri="{FF2B5EF4-FFF2-40B4-BE49-F238E27FC236}">
                <a16:creationId xmlns:a16="http://schemas.microsoft.com/office/drawing/2014/main" id="{CC0B13EB-CA43-0B43-8E8A-7889194735CD}"/>
              </a:ext>
            </a:extLst>
          </p:cNvPr>
          <p:cNvCxnSpPr/>
          <p:nvPr/>
        </p:nvCxnSpPr>
        <p:spPr>
          <a:xfrm>
            <a:off x="2645229" y="2198917"/>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A3F6BC5A-642A-6AA3-EC71-7F3AA336971D}"/>
              </a:ext>
            </a:extLst>
          </p:cNvPr>
          <p:cNvCxnSpPr/>
          <p:nvPr/>
        </p:nvCxnSpPr>
        <p:spPr>
          <a:xfrm>
            <a:off x="6489246" y="2635705"/>
            <a:ext cx="751116" cy="1404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0105A157-FE0C-46F9-DF74-2F11476176A8}"/>
              </a:ext>
            </a:extLst>
          </p:cNvPr>
          <p:cNvCxnSpPr>
            <a:cxnSpLocks/>
          </p:cNvCxnSpPr>
          <p:nvPr/>
        </p:nvCxnSpPr>
        <p:spPr>
          <a:xfrm>
            <a:off x="2450645" y="2635705"/>
            <a:ext cx="751116" cy="1404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B839DA22-B91C-E61E-48F9-69E3A3B43532}"/>
              </a:ext>
            </a:extLst>
          </p:cNvPr>
          <p:cNvCxnSpPr>
            <a:cxnSpLocks/>
          </p:cNvCxnSpPr>
          <p:nvPr/>
        </p:nvCxnSpPr>
        <p:spPr>
          <a:xfrm>
            <a:off x="6553200" y="2198917"/>
            <a:ext cx="2286002"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9BAC15C3-C05D-B587-8E8E-719CE326FDFE}"/>
              </a:ext>
            </a:extLst>
          </p:cNvPr>
          <p:cNvCxnSpPr>
            <a:cxnSpLocks/>
          </p:cNvCxnSpPr>
          <p:nvPr/>
        </p:nvCxnSpPr>
        <p:spPr>
          <a:xfrm>
            <a:off x="4626428" y="477883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8" name="Picture 17">
            <a:extLst>
              <a:ext uri="{FF2B5EF4-FFF2-40B4-BE49-F238E27FC236}">
                <a16:creationId xmlns:a16="http://schemas.microsoft.com/office/drawing/2014/main" id="{750C8EB9-0EC9-1B3A-6E65-802B60994B51}"/>
              </a:ext>
            </a:extLst>
          </p:cNvPr>
          <p:cNvPicPr>
            <a:picLocks noChangeAspect="1"/>
          </p:cNvPicPr>
          <p:nvPr/>
        </p:nvPicPr>
        <p:blipFill>
          <a:blip r:embed="rId4"/>
          <a:stretch>
            <a:fillRect/>
          </a:stretch>
        </p:blipFill>
        <p:spPr>
          <a:xfrm>
            <a:off x="10131294" y="4309355"/>
            <a:ext cx="870859" cy="859972"/>
          </a:xfrm>
          <a:prstGeom prst="rect">
            <a:avLst/>
          </a:prstGeom>
        </p:spPr>
      </p:pic>
      <p:cxnSp>
        <p:nvCxnSpPr>
          <p:cNvPr id="19" name="Straight Arrow Connector 18">
            <a:extLst>
              <a:ext uri="{FF2B5EF4-FFF2-40B4-BE49-F238E27FC236}">
                <a16:creationId xmlns:a16="http://schemas.microsoft.com/office/drawing/2014/main" id="{B529310B-613F-9EF1-A229-986023FEBA70}"/>
              </a:ext>
            </a:extLst>
          </p:cNvPr>
          <p:cNvCxnSpPr>
            <a:cxnSpLocks/>
          </p:cNvCxnSpPr>
          <p:nvPr/>
        </p:nvCxnSpPr>
        <p:spPr>
          <a:xfrm>
            <a:off x="8621485" y="4789715"/>
            <a:ext cx="139337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2" name="Picture 11" descr="A black background with a black square&#10;&#10;Description automatically generated with medium confidence">
            <a:extLst>
              <a:ext uri="{FF2B5EF4-FFF2-40B4-BE49-F238E27FC236}">
                <a16:creationId xmlns:a16="http://schemas.microsoft.com/office/drawing/2014/main" id="{8A247387-9223-B45D-E902-8E37D5DCCE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5970" y="2676544"/>
            <a:ext cx="484985" cy="484985"/>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07E3A286-5135-FCFA-5D2C-2BE320759A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6500" y="5267344"/>
            <a:ext cx="484985" cy="484985"/>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4B06CFA2-645D-18C0-7B2C-096AEC1A37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021" y="2704348"/>
            <a:ext cx="484985" cy="484985"/>
          </a:xfrm>
          <a:prstGeom prst="rect">
            <a:avLst/>
          </a:prstGeom>
        </p:spPr>
      </p:pic>
      <p:pic>
        <p:nvPicPr>
          <p:cNvPr id="2" name="Picture 1" descr="A red circle with black background&#10;&#10;Description automatically generated">
            <a:extLst>
              <a:ext uri="{FF2B5EF4-FFF2-40B4-BE49-F238E27FC236}">
                <a16:creationId xmlns:a16="http://schemas.microsoft.com/office/drawing/2014/main" id="{06654ED0-D0D1-188A-7AE7-D1D29BC9AC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6853" y="5267697"/>
            <a:ext cx="484632" cy="484632"/>
          </a:xfrm>
          <a:prstGeom prst="rect">
            <a:avLst/>
          </a:prstGeom>
        </p:spPr>
      </p:pic>
      <p:cxnSp>
        <p:nvCxnSpPr>
          <p:cNvPr id="25" name="Straight Arrow Connector 24">
            <a:extLst>
              <a:ext uri="{FF2B5EF4-FFF2-40B4-BE49-F238E27FC236}">
                <a16:creationId xmlns:a16="http://schemas.microsoft.com/office/drawing/2014/main" id="{50CC894F-CF27-2531-F987-DFE9E89FBAAA}"/>
              </a:ext>
            </a:extLst>
          </p:cNvPr>
          <p:cNvCxnSpPr>
            <a:cxnSpLocks/>
          </p:cNvCxnSpPr>
          <p:nvPr/>
        </p:nvCxnSpPr>
        <p:spPr>
          <a:xfrm flipH="1" flipV="1">
            <a:off x="6315170" y="2695658"/>
            <a:ext cx="713316" cy="1358310"/>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BAF632AD-5018-F2CC-3FA8-D282693303CC}"/>
              </a:ext>
            </a:extLst>
          </p:cNvPr>
          <p:cNvCxnSpPr>
            <a:cxnSpLocks/>
          </p:cNvCxnSpPr>
          <p:nvPr/>
        </p:nvCxnSpPr>
        <p:spPr>
          <a:xfrm flipH="1">
            <a:off x="2578554" y="2362202"/>
            <a:ext cx="2343151" cy="0"/>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 name="Rectangle 15">
            <a:extLst>
              <a:ext uri="{FF2B5EF4-FFF2-40B4-BE49-F238E27FC236}">
                <a16:creationId xmlns:a16="http://schemas.microsoft.com/office/drawing/2014/main" id="{E4C7247D-5B1D-9369-4D03-803DA345E895}"/>
              </a:ext>
            </a:extLst>
          </p:cNvPr>
          <p:cNvSpPr/>
          <p:nvPr/>
        </p:nvSpPr>
        <p:spPr>
          <a:xfrm>
            <a:off x="6881077" y="3616670"/>
            <a:ext cx="1970314" cy="2220685"/>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F3B53C4-A038-942F-C90C-55FB01EAE8D8}"/>
              </a:ext>
            </a:extLst>
          </p:cNvPr>
          <p:cNvSpPr/>
          <p:nvPr/>
        </p:nvSpPr>
        <p:spPr>
          <a:xfrm>
            <a:off x="-15875" y="1"/>
            <a:ext cx="12204700" cy="6857999"/>
          </a:xfrm>
          <a:prstGeom prst="rect">
            <a:avLst/>
          </a:prstGeom>
          <a:solidFill>
            <a:schemeClr val="dk1">
              <a:alpha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63B4A50-BCDC-7D76-8262-5068B8B43D9E}"/>
              </a:ext>
            </a:extLst>
          </p:cNvPr>
          <p:cNvSpPr txBox="1"/>
          <p:nvPr/>
        </p:nvSpPr>
        <p:spPr>
          <a:xfrm>
            <a:off x="647699" y="189240"/>
            <a:ext cx="6041047" cy="523220"/>
          </a:xfrm>
          <a:prstGeom prst="rect">
            <a:avLst/>
          </a:prstGeom>
          <a:noFill/>
        </p:spPr>
        <p:txBody>
          <a:bodyPr wrap="square" lIns="91440" tIns="45720" rIns="91440" bIns="45720" rtlCol="0" anchor="t">
            <a:spAutoFit/>
          </a:bodyPr>
          <a:lstStyle/>
          <a:p>
            <a:r>
              <a:rPr lang="en-US" sz="2800" b="1" dirty="0">
                <a:solidFill>
                  <a:srgbClr val="C262E4"/>
                </a:solidFill>
                <a:ea typeface="+mn-lt"/>
                <a:cs typeface="+mn-lt"/>
              </a:rPr>
              <a:t>01 – Importance of Handling Failures</a:t>
            </a:r>
            <a:endParaRPr lang="en-US" sz="2800" b="1" dirty="0">
              <a:solidFill>
                <a:srgbClr val="C262E4"/>
              </a:solidFill>
            </a:endParaRPr>
          </a:p>
        </p:txBody>
      </p:sp>
      <p:sp>
        <p:nvSpPr>
          <p:cNvPr id="22" name="TextBox 21">
            <a:extLst>
              <a:ext uri="{FF2B5EF4-FFF2-40B4-BE49-F238E27FC236}">
                <a16:creationId xmlns:a16="http://schemas.microsoft.com/office/drawing/2014/main" id="{66721617-2AB8-E0BB-92B5-D9389C44AECE}"/>
              </a:ext>
            </a:extLst>
          </p:cNvPr>
          <p:cNvSpPr txBox="1"/>
          <p:nvPr/>
        </p:nvSpPr>
        <p:spPr>
          <a:xfrm>
            <a:off x="1277372" y="3313368"/>
            <a:ext cx="96372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solidFill>
                  <a:schemeClr val="bg1"/>
                </a:solidFill>
                <a:latin typeface="Barlow Condensed" panose="00000506000000000000" pitchFamily="2" charset="0"/>
              </a:rPr>
              <a:t>The Circuit Breaker pattern prevents an application from performing an operation that is likely to fail.</a:t>
            </a:r>
          </a:p>
          <a:p>
            <a:pPr algn="ctr"/>
            <a:r>
              <a:rPr lang="en-GB" dirty="0">
                <a:solidFill>
                  <a:schemeClr val="bg1"/>
                </a:solidFill>
                <a:latin typeface="Barlow Condensed" panose="00000506000000000000" pitchFamily="2" charset="0"/>
              </a:rPr>
              <a:t>Handling failures gracefully is paramount in ensuring the reliability of our applications.</a:t>
            </a:r>
            <a:endParaRPr lang="en-US" dirty="0">
              <a:solidFill>
                <a:schemeClr val="bg1"/>
              </a:solidFill>
              <a:latin typeface="Barlow Condensed" panose="00000506000000000000" pitchFamily="2" charset="0"/>
            </a:endParaRPr>
          </a:p>
        </p:txBody>
      </p:sp>
      <p:sp>
        <p:nvSpPr>
          <p:cNvPr id="29" name="TextBox 28">
            <a:extLst>
              <a:ext uri="{FF2B5EF4-FFF2-40B4-BE49-F238E27FC236}">
                <a16:creationId xmlns:a16="http://schemas.microsoft.com/office/drawing/2014/main" id="{F68E1E5A-48D5-E46E-2A37-820C6B44D6DA}"/>
              </a:ext>
            </a:extLst>
          </p:cNvPr>
          <p:cNvSpPr txBox="1"/>
          <p:nvPr/>
        </p:nvSpPr>
        <p:spPr>
          <a:xfrm>
            <a:off x="1264672" y="2579081"/>
            <a:ext cx="96372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solidFill>
                  <a:srgbClr val="FF0000"/>
                </a:solidFill>
                <a:latin typeface="Barlow Condensed SemiBold" panose="00000706000000000000" pitchFamily="2" charset="0"/>
              </a:rPr>
              <a:t>Cascading Failure</a:t>
            </a:r>
            <a:endParaRPr lang="en-US" sz="3600" dirty="0">
              <a:solidFill>
                <a:srgbClr val="FF0000"/>
              </a:solidFill>
              <a:latin typeface="Barlow Condensed SemiBold" panose="00000706000000000000" pitchFamily="2" charset="0"/>
            </a:endParaRPr>
          </a:p>
        </p:txBody>
      </p:sp>
    </p:spTree>
    <p:extLst>
      <p:ext uri="{BB962C8B-B14F-4D97-AF65-F5344CB8AC3E}">
        <p14:creationId xmlns:p14="http://schemas.microsoft.com/office/powerpoint/2010/main" val="38189057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300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4043371"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01 – Why Circuit Breaker</a:t>
            </a:r>
            <a:endParaRPr lang="en-US" sz="2800" b="1">
              <a:solidFill>
                <a:srgbClr val="C262E4"/>
              </a:solidFill>
            </a:endParaRPr>
          </a:p>
        </p:txBody>
      </p:sp>
      <p:sp>
        <p:nvSpPr>
          <p:cNvPr id="17" name="TextBox 16">
            <a:extLst>
              <a:ext uri="{FF2B5EF4-FFF2-40B4-BE49-F238E27FC236}">
                <a16:creationId xmlns:a16="http://schemas.microsoft.com/office/drawing/2014/main" id="{987829B3-790A-A937-CC3B-5A66B7814565}"/>
              </a:ext>
            </a:extLst>
          </p:cNvPr>
          <p:cNvSpPr txBox="1"/>
          <p:nvPr/>
        </p:nvSpPr>
        <p:spPr>
          <a:xfrm>
            <a:off x="1264672" y="4491203"/>
            <a:ext cx="96372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The Circuit Breaker logic will decide if the requests from A will be passed through or rejected or returned with an error.</a:t>
            </a:r>
            <a:endParaRPr lang="en-US" dirty="0">
              <a:latin typeface="Barlow Condensed SemiBold" panose="00000706000000000000" pitchFamily="2" charset="0"/>
            </a:endParaRPr>
          </a:p>
        </p:txBody>
      </p:sp>
      <p:pic>
        <p:nvPicPr>
          <p:cNvPr id="3" name="Picture 2">
            <a:extLst>
              <a:ext uri="{FF2B5EF4-FFF2-40B4-BE49-F238E27FC236}">
                <a16:creationId xmlns:a16="http://schemas.microsoft.com/office/drawing/2014/main" id="{47DA4C38-5A5F-59CE-75B4-6D2BB1E20166}"/>
              </a:ext>
            </a:extLst>
          </p:cNvPr>
          <p:cNvPicPr>
            <a:picLocks noChangeAspect="1"/>
          </p:cNvPicPr>
          <p:nvPr/>
        </p:nvPicPr>
        <p:blipFill>
          <a:blip r:embed="rId3"/>
          <a:stretch>
            <a:fillRect/>
          </a:stretch>
        </p:blipFill>
        <p:spPr>
          <a:xfrm>
            <a:off x="1650429" y="2119301"/>
            <a:ext cx="1338943" cy="1338943"/>
          </a:xfrm>
          <a:prstGeom prst="rect">
            <a:avLst/>
          </a:prstGeom>
        </p:spPr>
      </p:pic>
      <p:pic>
        <p:nvPicPr>
          <p:cNvPr id="4" name="Picture 3">
            <a:extLst>
              <a:ext uri="{FF2B5EF4-FFF2-40B4-BE49-F238E27FC236}">
                <a16:creationId xmlns:a16="http://schemas.microsoft.com/office/drawing/2014/main" id="{6F457807-49C3-DA0D-F731-7714D9F6458C}"/>
              </a:ext>
            </a:extLst>
          </p:cNvPr>
          <p:cNvPicPr>
            <a:picLocks noChangeAspect="1"/>
          </p:cNvPicPr>
          <p:nvPr/>
        </p:nvPicPr>
        <p:blipFill>
          <a:blip r:embed="rId3"/>
          <a:stretch>
            <a:fillRect/>
          </a:stretch>
        </p:blipFill>
        <p:spPr>
          <a:xfrm>
            <a:off x="5612918" y="2119301"/>
            <a:ext cx="1338943" cy="1338943"/>
          </a:xfrm>
          <a:prstGeom prst="rect">
            <a:avLst/>
          </a:prstGeom>
        </p:spPr>
      </p:pic>
      <p:cxnSp>
        <p:nvCxnSpPr>
          <p:cNvPr id="6" name="Straight Arrow Connector 5">
            <a:extLst>
              <a:ext uri="{FF2B5EF4-FFF2-40B4-BE49-F238E27FC236}">
                <a16:creationId xmlns:a16="http://schemas.microsoft.com/office/drawing/2014/main" id="{5FA43A09-C8F5-D64B-3BEF-DFE68BC2E445}"/>
              </a:ext>
            </a:extLst>
          </p:cNvPr>
          <p:cNvCxnSpPr/>
          <p:nvPr/>
        </p:nvCxnSpPr>
        <p:spPr>
          <a:xfrm>
            <a:off x="3158144" y="2859816"/>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7AD3F25B-0644-BB7E-0993-2097A2E43BCA}"/>
              </a:ext>
            </a:extLst>
          </p:cNvPr>
          <p:cNvCxnSpPr/>
          <p:nvPr/>
        </p:nvCxnSpPr>
        <p:spPr>
          <a:xfrm>
            <a:off x="7120634" y="290235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23" name="Group 22">
            <a:extLst>
              <a:ext uri="{FF2B5EF4-FFF2-40B4-BE49-F238E27FC236}">
                <a16:creationId xmlns:a16="http://schemas.microsoft.com/office/drawing/2014/main" id="{3A9D602B-87BC-2861-2D6B-2745E196F8A1}"/>
              </a:ext>
            </a:extLst>
          </p:cNvPr>
          <p:cNvGrpSpPr/>
          <p:nvPr/>
        </p:nvGrpSpPr>
        <p:grpSpPr>
          <a:xfrm>
            <a:off x="3514752" y="2284357"/>
            <a:ext cx="1572785" cy="520443"/>
            <a:chOff x="3468062" y="2675993"/>
            <a:chExt cx="1572785" cy="520443"/>
          </a:xfrm>
        </p:grpSpPr>
        <p:sp>
          <p:nvSpPr>
            <p:cNvPr id="13" name="Rectangle: Rounded Corners 12">
              <a:extLst>
                <a:ext uri="{FF2B5EF4-FFF2-40B4-BE49-F238E27FC236}">
                  <a16:creationId xmlns:a16="http://schemas.microsoft.com/office/drawing/2014/main" id="{F0BD29D7-598E-D36D-B11B-CE8627B46E86}"/>
                </a:ext>
              </a:extLst>
            </p:cNvPr>
            <p:cNvSpPr/>
            <p:nvPr/>
          </p:nvSpPr>
          <p:spPr>
            <a:xfrm>
              <a:off x="3468062" y="2675993"/>
              <a:ext cx="1572785" cy="520443"/>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7BB0EE88-5DF7-6122-48E5-D3DF31B4E9CC}"/>
                </a:ext>
              </a:extLst>
            </p:cNvPr>
            <p:cNvSpPr txBox="1"/>
            <p:nvPr/>
          </p:nvSpPr>
          <p:spPr>
            <a:xfrm>
              <a:off x="3546885" y="2737975"/>
              <a:ext cx="1415137"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Circuit Breaker</a:t>
              </a:r>
              <a:endParaRPr lang="en-US" dirty="0">
                <a:solidFill>
                  <a:schemeClr val="bg1"/>
                </a:solidFill>
                <a:latin typeface="Barlow Condensed SemiBold"/>
              </a:endParaRPr>
            </a:p>
          </p:txBody>
        </p:sp>
      </p:grpSp>
      <p:sp>
        <p:nvSpPr>
          <p:cNvPr id="18" name="TextBox 17">
            <a:extLst>
              <a:ext uri="{FF2B5EF4-FFF2-40B4-BE49-F238E27FC236}">
                <a16:creationId xmlns:a16="http://schemas.microsoft.com/office/drawing/2014/main" id="{C995FF53-75B4-4C8F-B933-3D1B4664356F}"/>
              </a:ext>
            </a:extLst>
          </p:cNvPr>
          <p:cNvSpPr txBox="1"/>
          <p:nvPr/>
        </p:nvSpPr>
        <p:spPr>
          <a:xfrm>
            <a:off x="2129911" y="3435274"/>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A</a:t>
            </a:r>
            <a:endParaRPr lang="en-US" dirty="0">
              <a:latin typeface="Barlow Condensed SemiBold" panose="00000706000000000000" pitchFamily="2" charset="0"/>
            </a:endParaRPr>
          </a:p>
        </p:txBody>
      </p:sp>
      <p:sp>
        <p:nvSpPr>
          <p:cNvPr id="19" name="TextBox 18">
            <a:extLst>
              <a:ext uri="{FF2B5EF4-FFF2-40B4-BE49-F238E27FC236}">
                <a16:creationId xmlns:a16="http://schemas.microsoft.com/office/drawing/2014/main" id="{08D1C2CA-1AA8-0482-36EF-D4E9BDA7D6BC}"/>
              </a:ext>
            </a:extLst>
          </p:cNvPr>
          <p:cNvSpPr txBox="1"/>
          <p:nvPr/>
        </p:nvSpPr>
        <p:spPr>
          <a:xfrm>
            <a:off x="6101925" y="3435273"/>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B</a:t>
            </a:r>
            <a:endParaRPr lang="en-US" dirty="0">
              <a:latin typeface="Barlow Condensed SemiBold" panose="00000706000000000000" pitchFamily="2" charset="0"/>
            </a:endParaRPr>
          </a:p>
        </p:txBody>
      </p:sp>
      <p:sp>
        <p:nvSpPr>
          <p:cNvPr id="21" name="Oval 20">
            <a:extLst>
              <a:ext uri="{FF2B5EF4-FFF2-40B4-BE49-F238E27FC236}">
                <a16:creationId xmlns:a16="http://schemas.microsoft.com/office/drawing/2014/main" id="{C8FF254A-87C4-BC70-88A3-7B12ACC57D63}"/>
              </a:ext>
            </a:extLst>
          </p:cNvPr>
          <p:cNvSpPr/>
          <p:nvPr/>
        </p:nvSpPr>
        <p:spPr>
          <a:xfrm>
            <a:off x="10117590" y="2804800"/>
            <a:ext cx="325840" cy="32584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black background with a black square&#10;&#10;Description automatically generated with medium confidence">
            <a:extLst>
              <a:ext uri="{FF2B5EF4-FFF2-40B4-BE49-F238E27FC236}">
                <a16:creationId xmlns:a16="http://schemas.microsoft.com/office/drawing/2014/main" id="{D3FE7531-C4E9-2DC9-4983-68934A02C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5407" y="2284357"/>
            <a:ext cx="940764" cy="940764"/>
          </a:xfrm>
          <a:prstGeom prst="rect">
            <a:avLst/>
          </a:prstGeom>
        </p:spPr>
      </p:pic>
    </p:spTree>
    <p:extLst>
      <p:ext uri="{BB962C8B-B14F-4D97-AF65-F5344CB8AC3E}">
        <p14:creationId xmlns:p14="http://schemas.microsoft.com/office/powerpoint/2010/main" val="238758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100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070677"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States of a Circuit Breaker</a:t>
            </a:r>
            <a:endParaRPr lang="en-US" sz="2800" b="1">
              <a:solidFill>
                <a:srgbClr val="C262E4"/>
              </a:solidFill>
            </a:endParaRPr>
          </a:p>
        </p:txBody>
      </p:sp>
      <p:grpSp>
        <p:nvGrpSpPr>
          <p:cNvPr id="11" name="Group 10">
            <a:extLst>
              <a:ext uri="{FF2B5EF4-FFF2-40B4-BE49-F238E27FC236}">
                <a16:creationId xmlns:a16="http://schemas.microsoft.com/office/drawing/2014/main" id="{91626AE7-A0A5-E5E6-764D-F441465FEA3F}"/>
              </a:ext>
            </a:extLst>
          </p:cNvPr>
          <p:cNvGrpSpPr/>
          <p:nvPr/>
        </p:nvGrpSpPr>
        <p:grpSpPr>
          <a:xfrm>
            <a:off x="2756999" y="2278793"/>
            <a:ext cx="1977080" cy="628135"/>
            <a:chOff x="2880566" y="1722738"/>
            <a:chExt cx="1977080" cy="628135"/>
          </a:xfrm>
        </p:grpSpPr>
        <p:sp>
          <p:nvSpPr>
            <p:cNvPr id="2" name="Rectangle: Rounded Corners 1">
              <a:extLst>
                <a:ext uri="{FF2B5EF4-FFF2-40B4-BE49-F238E27FC236}">
                  <a16:creationId xmlns:a16="http://schemas.microsoft.com/office/drawing/2014/main" id="{72376014-105B-392B-F585-4D90253164AD}"/>
                </a:ext>
              </a:extLst>
            </p:cNvPr>
            <p:cNvSpPr/>
            <p:nvPr/>
          </p:nvSpPr>
          <p:spPr>
            <a:xfrm>
              <a:off x="2880566" y="1722738"/>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EE4CAF-52B7-702A-996C-87B667732B51}"/>
                </a:ext>
              </a:extLst>
            </p:cNvPr>
            <p:cNvSpPr txBox="1"/>
            <p:nvPr/>
          </p:nvSpPr>
          <p:spPr>
            <a:xfrm>
              <a:off x="3160240" y="1775025"/>
              <a:ext cx="1415137" cy="523220"/>
            </a:xfrm>
            <a:prstGeom prst="rect">
              <a:avLst/>
            </a:prstGeom>
            <a:noFill/>
          </p:spPr>
          <p:txBody>
            <a:bodyPr wrap="square" lIns="91440" tIns="45720" rIns="91440" bIns="45720" rtlCol="0" anchor="t">
              <a:spAutoFit/>
            </a:bodyPr>
            <a:lstStyle/>
            <a:p>
              <a:pPr algn="ctr"/>
              <a:r>
                <a:rPr lang="en-US" sz="2800" b="1" dirty="0">
                  <a:solidFill>
                    <a:schemeClr val="bg1"/>
                  </a:solidFill>
                  <a:latin typeface="Barlow Condensed SemiBold"/>
                  <a:ea typeface="+mn-lt"/>
                  <a:cs typeface="+mn-lt"/>
                </a:rPr>
                <a:t>CLOSED</a:t>
              </a:r>
              <a:endParaRPr lang="en-US" dirty="0">
                <a:solidFill>
                  <a:schemeClr val="bg1"/>
                </a:solidFill>
                <a:latin typeface="Barlow Condensed SemiBold"/>
              </a:endParaRPr>
            </a:p>
          </p:txBody>
        </p:sp>
      </p:grpSp>
      <p:grpSp>
        <p:nvGrpSpPr>
          <p:cNvPr id="7" name="Group 6">
            <a:extLst>
              <a:ext uri="{FF2B5EF4-FFF2-40B4-BE49-F238E27FC236}">
                <a16:creationId xmlns:a16="http://schemas.microsoft.com/office/drawing/2014/main" id="{C1A70E8E-19BD-5908-CBE6-9FBF653A296F}"/>
              </a:ext>
            </a:extLst>
          </p:cNvPr>
          <p:cNvGrpSpPr/>
          <p:nvPr/>
        </p:nvGrpSpPr>
        <p:grpSpPr>
          <a:xfrm>
            <a:off x="7195132" y="2278793"/>
            <a:ext cx="1975103" cy="628135"/>
            <a:chOff x="7195132" y="2278793"/>
            <a:chExt cx="1975103" cy="628135"/>
          </a:xfrm>
        </p:grpSpPr>
        <p:sp>
          <p:nvSpPr>
            <p:cNvPr id="9" name="Rectangle: Rounded Corners 8">
              <a:extLst>
                <a:ext uri="{FF2B5EF4-FFF2-40B4-BE49-F238E27FC236}">
                  <a16:creationId xmlns:a16="http://schemas.microsoft.com/office/drawing/2014/main" id="{795EBCC8-9348-A5D8-6037-7F2EDF933D1F}"/>
                </a:ext>
              </a:extLst>
            </p:cNvPr>
            <p:cNvSpPr/>
            <p:nvPr/>
          </p:nvSpPr>
          <p:spPr>
            <a:xfrm>
              <a:off x="7195132" y="2278793"/>
              <a:ext cx="1975103"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0000"/>
                </a:solidFill>
              </a:endParaRPr>
            </a:p>
          </p:txBody>
        </p:sp>
        <p:sp>
          <p:nvSpPr>
            <p:cNvPr id="12" name="TextBox 3">
              <a:extLst>
                <a:ext uri="{FF2B5EF4-FFF2-40B4-BE49-F238E27FC236}">
                  <a16:creationId xmlns:a16="http://schemas.microsoft.com/office/drawing/2014/main" id="{DC4E6488-4053-3719-0733-92B091D967ED}"/>
                </a:ext>
              </a:extLst>
            </p:cNvPr>
            <p:cNvSpPr txBox="1"/>
            <p:nvPr/>
          </p:nvSpPr>
          <p:spPr>
            <a:xfrm>
              <a:off x="7474806" y="2331080"/>
              <a:ext cx="14151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Barlow Condensed SemiBold"/>
                </a:rPr>
                <a:t>OPEN</a:t>
              </a:r>
            </a:p>
          </p:txBody>
        </p:sp>
      </p:grpSp>
      <p:grpSp>
        <p:nvGrpSpPr>
          <p:cNvPr id="13" name="Group 12">
            <a:extLst>
              <a:ext uri="{FF2B5EF4-FFF2-40B4-BE49-F238E27FC236}">
                <a16:creationId xmlns:a16="http://schemas.microsoft.com/office/drawing/2014/main" id="{C3EB4004-F9A8-E656-F211-AF0A1DCEFE64}"/>
              </a:ext>
            </a:extLst>
          </p:cNvPr>
          <p:cNvGrpSpPr/>
          <p:nvPr/>
        </p:nvGrpSpPr>
        <p:grpSpPr>
          <a:xfrm>
            <a:off x="5115079" y="4616278"/>
            <a:ext cx="2003729" cy="628135"/>
            <a:chOff x="5001808" y="4224981"/>
            <a:chExt cx="2003729" cy="628135"/>
          </a:xfrm>
        </p:grpSpPr>
        <p:sp>
          <p:nvSpPr>
            <p:cNvPr id="14" name="Rectangle: Rounded Corners 13">
              <a:extLst>
                <a:ext uri="{FF2B5EF4-FFF2-40B4-BE49-F238E27FC236}">
                  <a16:creationId xmlns:a16="http://schemas.microsoft.com/office/drawing/2014/main" id="{21ABA22D-2049-9E95-519A-864F3D50F77A}"/>
                </a:ext>
              </a:extLst>
            </p:cNvPr>
            <p:cNvSpPr/>
            <p:nvPr/>
          </p:nvSpPr>
          <p:spPr>
            <a:xfrm>
              <a:off x="5001808" y="4224981"/>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TextBox 14">
              <a:extLst>
                <a:ext uri="{FF2B5EF4-FFF2-40B4-BE49-F238E27FC236}">
                  <a16:creationId xmlns:a16="http://schemas.microsoft.com/office/drawing/2014/main" id="{D4041DD7-350C-02D6-F68F-45672E831D4E}"/>
                </a:ext>
              </a:extLst>
            </p:cNvPr>
            <p:cNvSpPr txBox="1"/>
            <p:nvPr/>
          </p:nvSpPr>
          <p:spPr>
            <a:xfrm>
              <a:off x="5003455" y="4277268"/>
              <a:ext cx="2002082" cy="523220"/>
            </a:xfrm>
            <a:prstGeom prst="rect">
              <a:avLst/>
            </a:prstGeom>
            <a:noFill/>
          </p:spPr>
          <p:txBody>
            <a:bodyPr wrap="square" lIns="91440" tIns="45720" rIns="91440" bIns="45720" rtlCol="0" anchor="t">
              <a:spAutoFit/>
            </a:bodyPr>
            <a:lstStyle/>
            <a:p>
              <a:pPr algn="ctr"/>
              <a:r>
                <a:rPr lang="en-US" sz="2800" b="1" dirty="0">
                  <a:solidFill>
                    <a:schemeClr val="bg1"/>
                  </a:solidFill>
                  <a:latin typeface="Barlow Condensed SemiBold"/>
                </a:rPr>
                <a:t>HALF OPEN</a:t>
              </a:r>
            </a:p>
          </p:txBody>
        </p:sp>
      </p:grpSp>
      <p:sp>
        <p:nvSpPr>
          <p:cNvPr id="16" name="TextBox 15">
            <a:extLst>
              <a:ext uri="{FF2B5EF4-FFF2-40B4-BE49-F238E27FC236}">
                <a16:creationId xmlns:a16="http://schemas.microsoft.com/office/drawing/2014/main" id="{048EE611-7A3E-61EB-F237-58CBBA4B1ED0}"/>
              </a:ext>
            </a:extLst>
          </p:cNvPr>
          <p:cNvSpPr txBox="1"/>
          <p:nvPr/>
        </p:nvSpPr>
        <p:spPr>
          <a:xfrm>
            <a:off x="1264672" y="3120076"/>
            <a:ext cx="96372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It operates in three main states</a:t>
            </a:r>
            <a:endParaRPr lang="en-US" dirty="0">
              <a:latin typeface="Barlow Condensed SemiBold" panose="00000706000000000000" pitchFamily="2" charset="0"/>
            </a:endParaRPr>
          </a:p>
        </p:txBody>
      </p:sp>
    </p:spTree>
    <p:extLst>
      <p:ext uri="{BB962C8B-B14F-4D97-AF65-F5344CB8AC3E}">
        <p14:creationId xmlns:p14="http://schemas.microsoft.com/office/powerpoint/2010/main" val="42275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par>
                          <p:cTn id="7" fill="hold">
                            <p:stCondLst>
                              <p:cond delay="0"/>
                            </p:stCondLst>
                            <p:childTnLst>
                              <p:par>
                                <p:cTn id="8" presetID="2" presetClass="entr" presetSubtype="4" fill="hold" nodeType="afterEffect">
                                  <p:stCondLst>
                                    <p:cond delay="5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250"/>
                            </p:stCondLst>
                            <p:childTnLst>
                              <p:par>
                                <p:cTn id="18" presetID="2" presetClass="entr" presetSubtype="4" fill="hold" nodeType="afterEffect">
                                  <p:stCondLst>
                                    <p:cond delay="75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070677"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States of a Circuit Breaker</a:t>
            </a:r>
            <a:endParaRPr lang="en-US" sz="2800" b="1">
              <a:solidFill>
                <a:srgbClr val="C262E4"/>
              </a:solidFill>
            </a:endParaRPr>
          </a:p>
        </p:txBody>
      </p:sp>
      <p:grpSp>
        <p:nvGrpSpPr>
          <p:cNvPr id="11" name="Group 10">
            <a:extLst>
              <a:ext uri="{FF2B5EF4-FFF2-40B4-BE49-F238E27FC236}">
                <a16:creationId xmlns:a16="http://schemas.microsoft.com/office/drawing/2014/main" id="{91626AE7-A0A5-E5E6-764D-F441465FEA3F}"/>
              </a:ext>
            </a:extLst>
          </p:cNvPr>
          <p:cNvGrpSpPr/>
          <p:nvPr/>
        </p:nvGrpSpPr>
        <p:grpSpPr>
          <a:xfrm>
            <a:off x="2756999" y="2278793"/>
            <a:ext cx="1977080" cy="628135"/>
            <a:chOff x="2880566" y="1722738"/>
            <a:chExt cx="1977080" cy="628135"/>
          </a:xfrm>
        </p:grpSpPr>
        <p:sp>
          <p:nvSpPr>
            <p:cNvPr id="2" name="Rectangle: Rounded Corners 1">
              <a:extLst>
                <a:ext uri="{FF2B5EF4-FFF2-40B4-BE49-F238E27FC236}">
                  <a16:creationId xmlns:a16="http://schemas.microsoft.com/office/drawing/2014/main" id="{72376014-105B-392B-F585-4D90253164AD}"/>
                </a:ext>
              </a:extLst>
            </p:cNvPr>
            <p:cNvSpPr/>
            <p:nvPr/>
          </p:nvSpPr>
          <p:spPr>
            <a:xfrm>
              <a:off x="2880566" y="1722738"/>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EE4CAF-52B7-702A-996C-87B667732B51}"/>
                </a:ext>
              </a:extLst>
            </p:cNvPr>
            <p:cNvSpPr txBox="1"/>
            <p:nvPr/>
          </p:nvSpPr>
          <p:spPr>
            <a:xfrm>
              <a:off x="3160240" y="1775025"/>
              <a:ext cx="1415137" cy="523220"/>
            </a:xfrm>
            <a:prstGeom prst="rect">
              <a:avLst/>
            </a:prstGeom>
            <a:noFill/>
          </p:spPr>
          <p:txBody>
            <a:bodyPr wrap="square" lIns="91440" tIns="45720" rIns="91440" bIns="45720" rtlCol="0" anchor="t">
              <a:spAutoFit/>
            </a:bodyPr>
            <a:lstStyle/>
            <a:p>
              <a:pPr algn="ctr"/>
              <a:r>
                <a:rPr lang="en-US" sz="2800" b="1">
                  <a:solidFill>
                    <a:schemeClr val="bg1"/>
                  </a:solidFill>
                  <a:latin typeface="Barlow Condensed SemiBold"/>
                  <a:ea typeface="+mn-lt"/>
                  <a:cs typeface="+mn-lt"/>
                </a:rPr>
                <a:t>CLOSED</a:t>
              </a:r>
              <a:endParaRPr lang="en-US">
                <a:solidFill>
                  <a:schemeClr val="bg1"/>
                </a:solidFill>
                <a:latin typeface="Barlow Condensed SemiBold"/>
              </a:endParaRPr>
            </a:p>
          </p:txBody>
        </p:sp>
      </p:grpSp>
      <p:cxnSp>
        <p:nvCxnSpPr>
          <p:cNvPr id="17" name="Connector: Curved 16">
            <a:extLst>
              <a:ext uri="{FF2B5EF4-FFF2-40B4-BE49-F238E27FC236}">
                <a16:creationId xmlns:a16="http://schemas.microsoft.com/office/drawing/2014/main" id="{6110C411-592A-097B-BF3E-31B175B72264}"/>
              </a:ext>
            </a:extLst>
          </p:cNvPr>
          <p:cNvCxnSpPr/>
          <p:nvPr/>
        </p:nvCxnSpPr>
        <p:spPr>
          <a:xfrm>
            <a:off x="4731351" y="2589512"/>
            <a:ext cx="2417804" cy="8237"/>
          </a:xfrm>
          <a:prstGeom prst="curved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4516E4-F90B-8E2B-C5F5-4FBE98E6DD87}"/>
              </a:ext>
            </a:extLst>
          </p:cNvPr>
          <p:cNvSpPr txBox="1"/>
          <p:nvPr/>
        </p:nvSpPr>
        <p:spPr>
          <a:xfrm>
            <a:off x="4568910" y="223780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2">
                    <a:lumMod val="50000"/>
                  </a:schemeClr>
                </a:solidFill>
                <a:latin typeface="Barlow Condensed SemiBold"/>
              </a:rPr>
              <a:t>Threshold: 50%</a:t>
            </a:r>
          </a:p>
        </p:txBody>
      </p:sp>
      <p:pic>
        <p:nvPicPr>
          <p:cNvPr id="23" name="Picture 22" descr="A red circle with a white exclamation mark&#10;&#10;Description automatically generated">
            <a:extLst>
              <a:ext uri="{FF2B5EF4-FFF2-40B4-BE49-F238E27FC236}">
                <a16:creationId xmlns:a16="http://schemas.microsoft.com/office/drawing/2014/main" id="{CEA25A54-57E4-E0FA-5726-79BECDBC7C3F}"/>
              </a:ext>
            </a:extLst>
          </p:cNvPr>
          <p:cNvPicPr>
            <a:picLocks noChangeAspect="1"/>
          </p:cNvPicPr>
          <p:nvPr/>
        </p:nvPicPr>
        <p:blipFill>
          <a:blip r:embed="rId3"/>
          <a:stretch>
            <a:fillRect/>
          </a:stretch>
        </p:blipFill>
        <p:spPr>
          <a:xfrm>
            <a:off x="7712781" y="1574111"/>
            <a:ext cx="937899" cy="705339"/>
          </a:xfrm>
          <a:prstGeom prst="rect">
            <a:avLst/>
          </a:prstGeom>
        </p:spPr>
      </p:pic>
      <p:pic>
        <p:nvPicPr>
          <p:cNvPr id="28" name="Picture 27" descr="A black padlock with a keyhole&#10;&#10;Description automatically generated">
            <a:extLst>
              <a:ext uri="{FF2B5EF4-FFF2-40B4-BE49-F238E27FC236}">
                <a16:creationId xmlns:a16="http://schemas.microsoft.com/office/drawing/2014/main" id="{7E5D8F99-4A38-03AE-00E1-8D3803B13A9D}"/>
              </a:ext>
            </a:extLst>
          </p:cNvPr>
          <p:cNvPicPr>
            <a:picLocks noChangeAspect="1"/>
          </p:cNvPicPr>
          <p:nvPr/>
        </p:nvPicPr>
        <p:blipFill rotWithShape="1">
          <a:blip r:embed="rId4"/>
          <a:srcRect l="3333" t="-1229" r="13333" b="-289"/>
          <a:stretch/>
        </p:blipFill>
        <p:spPr>
          <a:xfrm>
            <a:off x="9197545" y="2156896"/>
            <a:ext cx="520016" cy="633491"/>
          </a:xfrm>
          <a:prstGeom prst="rect">
            <a:avLst/>
          </a:prstGeom>
        </p:spPr>
      </p:pic>
      <p:sp>
        <p:nvSpPr>
          <p:cNvPr id="30" name="TextBox 1">
            <a:extLst>
              <a:ext uri="{FF2B5EF4-FFF2-40B4-BE49-F238E27FC236}">
                <a16:creationId xmlns:a16="http://schemas.microsoft.com/office/drawing/2014/main" id="{F00EF8D3-BA8D-A06F-705D-1DA52CD4D7EA}"/>
              </a:ext>
            </a:extLst>
          </p:cNvPr>
          <p:cNvSpPr txBox="1"/>
          <p:nvPr/>
        </p:nvSpPr>
        <p:spPr>
          <a:xfrm>
            <a:off x="9182099" y="2701187"/>
            <a:ext cx="2743199" cy="3657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2">
                    <a:lumMod val="50000"/>
                  </a:schemeClr>
                </a:solidFill>
                <a:latin typeface="Barlow Condensed SemiBold"/>
              </a:rPr>
              <a:t>5 Sec</a:t>
            </a:r>
            <a:endParaRPr lang="en-US" dirty="0">
              <a:solidFill>
                <a:schemeClr val="bg2">
                  <a:lumMod val="50000"/>
                </a:schemeClr>
              </a:solidFill>
            </a:endParaRPr>
          </a:p>
        </p:txBody>
      </p:sp>
      <p:grpSp>
        <p:nvGrpSpPr>
          <p:cNvPr id="34" name="Group 33">
            <a:extLst>
              <a:ext uri="{FF2B5EF4-FFF2-40B4-BE49-F238E27FC236}">
                <a16:creationId xmlns:a16="http://schemas.microsoft.com/office/drawing/2014/main" id="{F5DD79AF-8ABC-9140-9CDF-5FD9F303C547}"/>
              </a:ext>
            </a:extLst>
          </p:cNvPr>
          <p:cNvGrpSpPr/>
          <p:nvPr/>
        </p:nvGrpSpPr>
        <p:grpSpPr>
          <a:xfrm>
            <a:off x="7195132" y="2278793"/>
            <a:ext cx="1975103" cy="628135"/>
            <a:chOff x="7195132" y="2278793"/>
            <a:chExt cx="1975103" cy="628135"/>
          </a:xfrm>
        </p:grpSpPr>
        <p:sp>
          <p:nvSpPr>
            <p:cNvPr id="35" name="Rectangle: Rounded Corners 34">
              <a:extLst>
                <a:ext uri="{FF2B5EF4-FFF2-40B4-BE49-F238E27FC236}">
                  <a16:creationId xmlns:a16="http://schemas.microsoft.com/office/drawing/2014/main" id="{D22D0BF1-489F-21CE-FAEE-E6ED5E181BFE}"/>
                </a:ext>
              </a:extLst>
            </p:cNvPr>
            <p:cNvSpPr/>
            <p:nvPr/>
          </p:nvSpPr>
          <p:spPr>
            <a:xfrm>
              <a:off x="7195132" y="2278793"/>
              <a:ext cx="1975103"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0000"/>
                </a:solidFill>
              </a:endParaRPr>
            </a:p>
          </p:txBody>
        </p:sp>
        <p:sp>
          <p:nvSpPr>
            <p:cNvPr id="36" name="TextBox 3">
              <a:extLst>
                <a:ext uri="{FF2B5EF4-FFF2-40B4-BE49-F238E27FC236}">
                  <a16:creationId xmlns:a16="http://schemas.microsoft.com/office/drawing/2014/main" id="{5565F6F0-7B6C-BAC6-5A3F-27C79D56BA26}"/>
                </a:ext>
              </a:extLst>
            </p:cNvPr>
            <p:cNvSpPr txBox="1"/>
            <p:nvPr/>
          </p:nvSpPr>
          <p:spPr>
            <a:xfrm>
              <a:off x="7474806" y="2331080"/>
              <a:ext cx="14151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Barlow Condensed SemiBold"/>
                </a:rPr>
                <a:t>OPEN</a:t>
              </a:r>
            </a:p>
          </p:txBody>
        </p:sp>
      </p:grpSp>
    </p:spTree>
    <p:extLst>
      <p:ext uri="{BB962C8B-B14F-4D97-AF65-F5344CB8AC3E}">
        <p14:creationId xmlns:p14="http://schemas.microsoft.com/office/powerpoint/2010/main" val="21222563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070677"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States of a Circuit Breaker</a:t>
            </a:r>
            <a:endParaRPr lang="en-US" sz="2800" b="1">
              <a:solidFill>
                <a:srgbClr val="C262E4"/>
              </a:solidFill>
            </a:endParaRPr>
          </a:p>
        </p:txBody>
      </p:sp>
      <p:grpSp>
        <p:nvGrpSpPr>
          <p:cNvPr id="11" name="Group 10">
            <a:extLst>
              <a:ext uri="{FF2B5EF4-FFF2-40B4-BE49-F238E27FC236}">
                <a16:creationId xmlns:a16="http://schemas.microsoft.com/office/drawing/2014/main" id="{91626AE7-A0A5-E5E6-764D-F441465FEA3F}"/>
              </a:ext>
            </a:extLst>
          </p:cNvPr>
          <p:cNvGrpSpPr/>
          <p:nvPr/>
        </p:nvGrpSpPr>
        <p:grpSpPr>
          <a:xfrm>
            <a:off x="2756999" y="2278793"/>
            <a:ext cx="1977080" cy="628135"/>
            <a:chOff x="2880566" y="1722738"/>
            <a:chExt cx="1977080" cy="628135"/>
          </a:xfrm>
        </p:grpSpPr>
        <p:sp>
          <p:nvSpPr>
            <p:cNvPr id="2" name="Rectangle: Rounded Corners 1">
              <a:extLst>
                <a:ext uri="{FF2B5EF4-FFF2-40B4-BE49-F238E27FC236}">
                  <a16:creationId xmlns:a16="http://schemas.microsoft.com/office/drawing/2014/main" id="{72376014-105B-392B-F585-4D90253164AD}"/>
                </a:ext>
              </a:extLst>
            </p:cNvPr>
            <p:cNvSpPr/>
            <p:nvPr/>
          </p:nvSpPr>
          <p:spPr>
            <a:xfrm>
              <a:off x="2880566" y="1722738"/>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EE4CAF-52B7-702A-996C-87B667732B51}"/>
                </a:ext>
              </a:extLst>
            </p:cNvPr>
            <p:cNvSpPr txBox="1"/>
            <p:nvPr/>
          </p:nvSpPr>
          <p:spPr>
            <a:xfrm>
              <a:off x="3160240" y="1775025"/>
              <a:ext cx="1415137" cy="523220"/>
            </a:xfrm>
            <a:prstGeom prst="rect">
              <a:avLst/>
            </a:prstGeom>
            <a:noFill/>
          </p:spPr>
          <p:txBody>
            <a:bodyPr wrap="square" lIns="91440" tIns="45720" rIns="91440" bIns="45720" rtlCol="0" anchor="t">
              <a:spAutoFit/>
            </a:bodyPr>
            <a:lstStyle/>
            <a:p>
              <a:pPr algn="ctr"/>
              <a:r>
                <a:rPr lang="en-US" sz="2800" b="1">
                  <a:solidFill>
                    <a:schemeClr val="bg1"/>
                  </a:solidFill>
                  <a:latin typeface="Barlow Condensed SemiBold"/>
                  <a:ea typeface="+mn-lt"/>
                  <a:cs typeface="+mn-lt"/>
                </a:rPr>
                <a:t>CLOSED</a:t>
              </a:r>
              <a:endParaRPr lang="en-US">
                <a:solidFill>
                  <a:schemeClr val="bg1"/>
                </a:solidFill>
                <a:latin typeface="Barlow Condensed SemiBold"/>
              </a:endParaRPr>
            </a:p>
          </p:txBody>
        </p:sp>
      </p:grpSp>
      <p:grpSp>
        <p:nvGrpSpPr>
          <p:cNvPr id="9" name="Group 8">
            <a:extLst>
              <a:ext uri="{FF2B5EF4-FFF2-40B4-BE49-F238E27FC236}">
                <a16:creationId xmlns:a16="http://schemas.microsoft.com/office/drawing/2014/main" id="{145749D8-BF41-DB5E-1689-FECA7BBAFEF9}"/>
              </a:ext>
            </a:extLst>
          </p:cNvPr>
          <p:cNvGrpSpPr/>
          <p:nvPr/>
        </p:nvGrpSpPr>
        <p:grpSpPr>
          <a:xfrm>
            <a:off x="5115079" y="4616278"/>
            <a:ext cx="2003729" cy="628135"/>
            <a:chOff x="5001808" y="4224981"/>
            <a:chExt cx="2003729" cy="628135"/>
          </a:xfrm>
        </p:grpSpPr>
        <p:sp>
          <p:nvSpPr>
            <p:cNvPr id="6" name="Rectangle: Rounded Corners 5">
              <a:extLst>
                <a:ext uri="{FF2B5EF4-FFF2-40B4-BE49-F238E27FC236}">
                  <a16:creationId xmlns:a16="http://schemas.microsoft.com/office/drawing/2014/main" id="{76E99C8B-D22E-E085-6753-632E3C91619B}"/>
                </a:ext>
              </a:extLst>
            </p:cNvPr>
            <p:cNvSpPr/>
            <p:nvPr/>
          </p:nvSpPr>
          <p:spPr>
            <a:xfrm>
              <a:off x="5001808" y="4224981"/>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TextBox 6">
              <a:extLst>
                <a:ext uri="{FF2B5EF4-FFF2-40B4-BE49-F238E27FC236}">
                  <a16:creationId xmlns:a16="http://schemas.microsoft.com/office/drawing/2014/main" id="{5AF075B3-4DA7-B486-8635-FABF5979D3B9}"/>
                </a:ext>
              </a:extLst>
            </p:cNvPr>
            <p:cNvSpPr txBox="1"/>
            <p:nvPr/>
          </p:nvSpPr>
          <p:spPr>
            <a:xfrm>
              <a:off x="5003455" y="4277268"/>
              <a:ext cx="2002082" cy="523220"/>
            </a:xfrm>
            <a:prstGeom prst="rect">
              <a:avLst/>
            </a:prstGeom>
            <a:noFill/>
          </p:spPr>
          <p:txBody>
            <a:bodyPr wrap="square" lIns="91440" tIns="45720" rIns="91440" bIns="45720" rtlCol="0" anchor="t">
              <a:spAutoFit/>
            </a:bodyPr>
            <a:lstStyle/>
            <a:p>
              <a:pPr algn="ctr"/>
              <a:r>
                <a:rPr lang="en-US" sz="2800" b="1">
                  <a:solidFill>
                    <a:schemeClr val="bg1"/>
                  </a:solidFill>
                  <a:latin typeface="Barlow Condensed SemiBold"/>
                </a:rPr>
                <a:t>HALF OPEN</a:t>
              </a:r>
            </a:p>
          </p:txBody>
        </p:sp>
      </p:grpSp>
      <p:cxnSp>
        <p:nvCxnSpPr>
          <p:cNvPr id="17" name="Connector: Curved 16">
            <a:extLst>
              <a:ext uri="{FF2B5EF4-FFF2-40B4-BE49-F238E27FC236}">
                <a16:creationId xmlns:a16="http://schemas.microsoft.com/office/drawing/2014/main" id="{6110C411-592A-097B-BF3E-31B175B72264}"/>
              </a:ext>
            </a:extLst>
          </p:cNvPr>
          <p:cNvCxnSpPr/>
          <p:nvPr/>
        </p:nvCxnSpPr>
        <p:spPr>
          <a:xfrm>
            <a:off x="4731351" y="2589512"/>
            <a:ext cx="2417804" cy="8237"/>
          </a:xfrm>
          <a:prstGeom prst="curved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1A59D1E9-1136-B63F-8CE4-294346FBEE8A}"/>
              </a:ext>
            </a:extLst>
          </p:cNvPr>
          <p:cNvCxnSpPr/>
          <p:nvPr/>
        </p:nvCxnSpPr>
        <p:spPr>
          <a:xfrm flipH="1">
            <a:off x="7106679" y="2933716"/>
            <a:ext cx="1455043" cy="2185583"/>
          </a:xfrm>
          <a:prstGeom prst="curved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4516E4-F90B-8E2B-C5F5-4FBE98E6DD87}"/>
              </a:ext>
            </a:extLst>
          </p:cNvPr>
          <p:cNvSpPr txBox="1"/>
          <p:nvPr/>
        </p:nvSpPr>
        <p:spPr>
          <a:xfrm>
            <a:off x="4568910" y="223780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2">
                    <a:lumMod val="50000"/>
                  </a:schemeClr>
                </a:solidFill>
                <a:latin typeface="Barlow Condensed SemiBold"/>
              </a:rPr>
              <a:t>Threshold: 50%</a:t>
            </a:r>
          </a:p>
        </p:txBody>
      </p:sp>
      <p:pic>
        <p:nvPicPr>
          <p:cNvPr id="23" name="Picture 22" descr="A red circle with a white exclamation mark&#10;&#10;Description automatically generated">
            <a:extLst>
              <a:ext uri="{FF2B5EF4-FFF2-40B4-BE49-F238E27FC236}">
                <a16:creationId xmlns:a16="http://schemas.microsoft.com/office/drawing/2014/main" id="{CEA25A54-57E4-E0FA-5726-79BECDBC7C3F}"/>
              </a:ext>
            </a:extLst>
          </p:cNvPr>
          <p:cNvPicPr>
            <a:picLocks noChangeAspect="1"/>
          </p:cNvPicPr>
          <p:nvPr/>
        </p:nvPicPr>
        <p:blipFill>
          <a:blip r:embed="rId3"/>
          <a:stretch>
            <a:fillRect/>
          </a:stretch>
        </p:blipFill>
        <p:spPr>
          <a:xfrm>
            <a:off x="7712781" y="1574111"/>
            <a:ext cx="937899" cy="705339"/>
          </a:xfrm>
          <a:prstGeom prst="rect">
            <a:avLst/>
          </a:prstGeom>
        </p:spPr>
      </p:pic>
      <p:pic>
        <p:nvPicPr>
          <p:cNvPr id="28" name="Picture 27" descr="A black padlock with a keyhole&#10;&#10;Description automatically generated">
            <a:extLst>
              <a:ext uri="{FF2B5EF4-FFF2-40B4-BE49-F238E27FC236}">
                <a16:creationId xmlns:a16="http://schemas.microsoft.com/office/drawing/2014/main" id="{7E5D8F99-4A38-03AE-00E1-8D3803B13A9D}"/>
              </a:ext>
            </a:extLst>
          </p:cNvPr>
          <p:cNvPicPr>
            <a:picLocks noChangeAspect="1"/>
          </p:cNvPicPr>
          <p:nvPr/>
        </p:nvPicPr>
        <p:blipFill rotWithShape="1">
          <a:blip r:embed="rId4"/>
          <a:srcRect l="3333" t="-1229" r="13333" b="-289"/>
          <a:stretch/>
        </p:blipFill>
        <p:spPr>
          <a:xfrm>
            <a:off x="9197545" y="2156896"/>
            <a:ext cx="520016" cy="633491"/>
          </a:xfrm>
          <a:prstGeom prst="rect">
            <a:avLst/>
          </a:prstGeom>
        </p:spPr>
      </p:pic>
      <p:sp>
        <p:nvSpPr>
          <p:cNvPr id="30" name="TextBox 1">
            <a:extLst>
              <a:ext uri="{FF2B5EF4-FFF2-40B4-BE49-F238E27FC236}">
                <a16:creationId xmlns:a16="http://schemas.microsoft.com/office/drawing/2014/main" id="{F00EF8D3-BA8D-A06F-705D-1DA52CD4D7EA}"/>
              </a:ext>
            </a:extLst>
          </p:cNvPr>
          <p:cNvSpPr txBox="1"/>
          <p:nvPr/>
        </p:nvSpPr>
        <p:spPr>
          <a:xfrm>
            <a:off x="9182099" y="2701187"/>
            <a:ext cx="2743199" cy="3657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2">
                    <a:lumMod val="50000"/>
                  </a:schemeClr>
                </a:solidFill>
                <a:latin typeface="Barlow Condensed SemiBold"/>
              </a:rPr>
              <a:t>5 Sec</a:t>
            </a:r>
            <a:endParaRPr lang="en-US">
              <a:solidFill>
                <a:schemeClr val="bg2">
                  <a:lumMod val="50000"/>
                </a:schemeClr>
              </a:solidFill>
            </a:endParaRPr>
          </a:p>
        </p:txBody>
      </p:sp>
      <p:grpSp>
        <p:nvGrpSpPr>
          <p:cNvPr id="34" name="Group 33">
            <a:extLst>
              <a:ext uri="{FF2B5EF4-FFF2-40B4-BE49-F238E27FC236}">
                <a16:creationId xmlns:a16="http://schemas.microsoft.com/office/drawing/2014/main" id="{F5DD79AF-8ABC-9140-9CDF-5FD9F303C547}"/>
              </a:ext>
            </a:extLst>
          </p:cNvPr>
          <p:cNvGrpSpPr/>
          <p:nvPr/>
        </p:nvGrpSpPr>
        <p:grpSpPr>
          <a:xfrm>
            <a:off x="7195132" y="2278793"/>
            <a:ext cx="1975103" cy="628135"/>
            <a:chOff x="7195132" y="2278793"/>
            <a:chExt cx="1975103" cy="628135"/>
          </a:xfrm>
        </p:grpSpPr>
        <p:sp>
          <p:nvSpPr>
            <p:cNvPr id="35" name="Rectangle: Rounded Corners 34">
              <a:extLst>
                <a:ext uri="{FF2B5EF4-FFF2-40B4-BE49-F238E27FC236}">
                  <a16:creationId xmlns:a16="http://schemas.microsoft.com/office/drawing/2014/main" id="{D22D0BF1-489F-21CE-FAEE-E6ED5E181BFE}"/>
                </a:ext>
              </a:extLst>
            </p:cNvPr>
            <p:cNvSpPr/>
            <p:nvPr/>
          </p:nvSpPr>
          <p:spPr>
            <a:xfrm>
              <a:off x="7195132" y="2278793"/>
              <a:ext cx="1975103"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0000"/>
                </a:solidFill>
              </a:endParaRPr>
            </a:p>
          </p:txBody>
        </p:sp>
        <p:sp>
          <p:nvSpPr>
            <p:cNvPr id="36" name="TextBox 3">
              <a:extLst>
                <a:ext uri="{FF2B5EF4-FFF2-40B4-BE49-F238E27FC236}">
                  <a16:creationId xmlns:a16="http://schemas.microsoft.com/office/drawing/2014/main" id="{5565F6F0-7B6C-BAC6-5A3F-27C79D56BA26}"/>
                </a:ext>
              </a:extLst>
            </p:cNvPr>
            <p:cNvSpPr txBox="1"/>
            <p:nvPr/>
          </p:nvSpPr>
          <p:spPr>
            <a:xfrm>
              <a:off x="7474806" y="2331080"/>
              <a:ext cx="14151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Barlow Condensed SemiBold"/>
                </a:rPr>
                <a:t>OPEN</a:t>
              </a:r>
            </a:p>
          </p:txBody>
        </p:sp>
      </p:grpSp>
      <p:sp>
        <p:nvSpPr>
          <p:cNvPr id="37" name="TextBox 36">
            <a:extLst>
              <a:ext uri="{FF2B5EF4-FFF2-40B4-BE49-F238E27FC236}">
                <a16:creationId xmlns:a16="http://schemas.microsoft.com/office/drawing/2014/main" id="{3E89A814-F27E-3C37-B4D0-A07C1FEDF2CA}"/>
              </a:ext>
            </a:extLst>
          </p:cNvPr>
          <p:cNvSpPr txBox="1"/>
          <p:nvPr/>
        </p:nvSpPr>
        <p:spPr>
          <a:xfrm>
            <a:off x="4723369" y="5296105"/>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2">
                    <a:lumMod val="50000"/>
                  </a:schemeClr>
                </a:solidFill>
                <a:latin typeface="Barlow Condensed SemiBold"/>
              </a:rPr>
              <a:t>Limited Test Request</a:t>
            </a:r>
            <a:endParaRPr lang="en-US">
              <a:solidFill>
                <a:schemeClr val="bg2">
                  <a:lumMod val="50000"/>
                </a:schemeClr>
              </a:solidFill>
            </a:endParaRPr>
          </a:p>
        </p:txBody>
      </p:sp>
    </p:spTree>
    <p:extLst>
      <p:ext uri="{BB962C8B-B14F-4D97-AF65-F5344CB8AC3E}">
        <p14:creationId xmlns:p14="http://schemas.microsoft.com/office/powerpoint/2010/main" val="27918260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070677"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States of a Circuit Breaker</a:t>
            </a:r>
            <a:endParaRPr lang="en-US" sz="2800" b="1">
              <a:solidFill>
                <a:srgbClr val="C262E4"/>
              </a:solidFill>
            </a:endParaRPr>
          </a:p>
        </p:txBody>
      </p:sp>
      <p:grpSp>
        <p:nvGrpSpPr>
          <p:cNvPr id="11" name="Group 10">
            <a:extLst>
              <a:ext uri="{FF2B5EF4-FFF2-40B4-BE49-F238E27FC236}">
                <a16:creationId xmlns:a16="http://schemas.microsoft.com/office/drawing/2014/main" id="{91626AE7-A0A5-E5E6-764D-F441465FEA3F}"/>
              </a:ext>
            </a:extLst>
          </p:cNvPr>
          <p:cNvGrpSpPr/>
          <p:nvPr/>
        </p:nvGrpSpPr>
        <p:grpSpPr>
          <a:xfrm>
            <a:off x="2756999" y="2278793"/>
            <a:ext cx="1977080" cy="628135"/>
            <a:chOff x="2880566" y="1722738"/>
            <a:chExt cx="1977080" cy="628135"/>
          </a:xfrm>
        </p:grpSpPr>
        <p:sp>
          <p:nvSpPr>
            <p:cNvPr id="2" name="Rectangle: Rounded Corners 1">
              <a:extLst>
                <a:ext uri="{FF2B5EF4-FFF2-40B4-BE49-F238E27FC236}">
                  <a16:creationId xmlns:a16="http://schemas.microsoft.com/office/drawing/2014/main" id="{72376014-105B-392B-F585-4D90253164AD}"/>
                </a:ext>
              </a:extLst>
            </p:cNvPr>
            <p:cNvSpPr/>
            <p:nvPr/>
          </p:nvSpPr>
          <p:spPr>
            <a:xfrm>
              <a:off x="2880566" y="1722738"/>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EE4CAF-52B7-702A-996C-87B667732B51}"/>
                </a:ext>
              </a:extLst>
            </p:cNvPr>
            <p:cNvSpPr txBox="1"/>
            <p:nvPr/>
          </p:nvSpPr>
          <p:spPr>
            <a:xfrm>
              <a:off x="3160240" y="1775025"/>
              <a:ext cx="1415137" cy="523220"/>
            </a:xfrm>
            <a:prstGeom prst="rect">
              <a:avLst/>
            </a:prstGeom>
            <a:noFill/>
          </p:spPr>
          <p:txBody>
            <a:bodyPr wrap="square" lIns="91440" tIns="45720" rIns="91440" bIns="45720" rtlCol="0" anchor="t">
              <a:spAutoFit/>
            </a:bodyPr>
            <a:lstStyle/>
            <a:p>
              <a:pPr algn="ctr"/>
              <a:r>
                <a:rPr lang="en-US" sz="2800" b="1">
                  <a:solidFill>
                    <a:schemeClr val="bg1"/>
                  </a:solidFill>
                  <a:latin typeface="Barlow Condensed SemiBold"/>
                  <a:ea typeface="+mn-lt"/>
                  <a:cs typeface="+mn-lt"/>
                </a:rPr>
                <a:t>CLOSED</a:t>
              </a:r>
              <a:endParaRPr lang="en-US">
                <a:solidFill>
                  <a:schemeClr val="bg1"/>
                </a:solidFill>
                <a:latin typeface="Barlow Condensed SemiBold"/>
              </a:endParaRPr>
            </a:p>
          </p:txBody>
        </p:sp>
      </p:grpSp>
      <p:grpSp>
        <p:nvGrpSpPr>
          <p:cNvPr id="9" name="Group 8">
            <a:extLst>
              <a:ext uri="{FF2B5EF4-FFF2-40B4-BE49-F238E27FC236}">
                <a16:creationId xmlns:a16="http://schemas.microsoft.com/office/drawing/2014/main" id="{145749D8-BF41-DB5E-1689-FECA7BBAFEF9}"/>
              </a:ext>
            </a:extLst>
          </p:cNvPr>
          <p:cNvGrpSpPr/>
          <p:nvPr/>
        </p:nvGrpSpPr>
        <p:grpSpPr>
          <a:xfrm>
            <a:off x="5115079" y="4616278"/>
            <a:ext cx="2003729" cy="628135"/>
            <a:chOff x="5001808" y="4224981"/>
            <a:chExt cx="2003729" cy="628135"/>
          </a:xfrm>
        </p:grpSpPr>
        <p:sp>
          <p:nvSpPr>
            <p:cNvPr id="6" name="Rectangle: Rounded Corners 5">
              <a:extLst>
                <a:ext uri="{FF2B5EF4-FFF2-40B4-BE49-F238E27FC236}">
                  <a16:creationId xmlns:a16="http://schemas.microsoft.com/office/drawing/2014/main" id="{76E99C8B-D22E-E085-6753-632E3C91619B}"/>
                </a:ext>
              </a:extLst>
            </p:cNvPr>
            <p:cNvSpPr/>
            <p:nvPr/>
          </p:nvSpPr>
          <p:spPr>
            <a:xfrm>
              <a:off x="5001808" y="4224981"/>
              <a:ext cx="1977080"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TextBox 6">
              <a:extLst>
                <a:ext uri="{FF2B5EF4-FFF2-40B4-BE49-F238E27FC236}">
                  <a16:creationId xmlns:a16="http://schemas.microsoft.com/office/drawing/2014/main" id="{5AF075B3-4DA7-B486-8635-FABF5979D3B9}"/>
                </a:ext>
              </a:extLst>
            </p:cNvPr>
            <p:cNvSpPr txBox="1"/>
            <p:nvPr/>
          </p:nvSpPr>
          <p:spPr>
            <a:xfrm>
              <a:off x="5003455" y="4277268"/>
              <a:ext cx="2002082" cy="523220"/>
            </a:xfrm>
            <a:prstGeom prst="rect">
              <a:avLst/>
            </a:prstGeom>
            <a:noFill/>
          </p:spPr>
          <p:txBody>
            <a:bodyPr wrap="square" lIns="91440" tIns="45720" rIns="91440" bIns="45720" rtlCol="0" anchor="t">
              <a:spAutoFit/>
            </a:bodyPr>
            <a:lstStyle/>
            <a:p>
              <a:pPr algn="ctr"/>
              <a:r>
                <a:rPr lang="en-US" sz="2800" b="1">
                  <a:solidFill>
                    <a:schemeClr val="bg1"/>
                  </a:solidFill>
                  <a:latin typeface="Barlow Condensed SemiBold"/>
                </a:rPr>
                <a:t>HALF OPEN</a:t>
              </a:r>
            </a:p>
          </p:txBody>
        </p:sp>
      </p:grpSp>
      <p:cxnSp>
        <p:nvCxnSpPr>
          <p:cNvPr id="17" name="Connector: Curved 16">
            <a:extLst>
              <a:ext uri="{FF2B5EF4-FFF2-40B4-BE49-F238E27FC236}">
                <a16:creationId xmlns:a16="http://schemas.microsoft.com/office/drawing/2014/main" id="{6110C411-592A-097B-BF3E-31B175B72264}"/>
              </a:ext>
            </a:extLst>
          </p:cNvPr>
          <p:cNvCxnSpPr/>
          <p:nvPr/>
        </p:nvCxnSpPr>
        <p:spPr>
          <a:xfrm>
            <a:off x="4731351" y="2589512"/>
            <a:ext cx="2417804" cy="8237"/>
          </a:xfrm>
          <a:prstGeom prst="curved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1A59D1E9-1136-B63F-8CE4-294346FBEE8A}"/>
              </a:ext>
            </a:extLst>
          </p:cNvPr>
          <p:cNvCxnSpPr/>
          <p:nvPr/>
        </p:nvCxnSpPr>
        <p:spPr>
          <a:xfrm flipH="1">
            <a:off x="7106679" y="2933716"/>
            <a:ext cx="1455043" cy="2185583"/>
          </a:xfrm>
          <a:prstGeom prst="curved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4516E4-F90B-8E2B-C5F5-4FBE98E6DD87}"/>
              </a:ext>
            </a:extLst>
          </p:cNvPr>
          <p:cNvSpPr txBox="1"/>
          <p:nvPr/>
        </p:nvSpPr>
        <p:spPr>
          <a:xfrm>
            <a:off x="4568910" y="223780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2">
                    <a:lumMod val="50000"/>
                  </a:schemeClr>
                </a:solidFill>
                <a:latin typeface="Barlow Condensed SemiBold"/>
              </a:rPr>
              <a:t>Threshold: 50%</a:t>
            </a:r>
          </a:p>
        </p:txBody>
      </p:sp>
      <p:pic>
        <p:nvPicPr>
          <p:cNvPr id="23" name="Picture 22" descr="A red circle with a white exclamation mark&#10;&#10;Description automatically generated">
            <a:extLst>
              <a:ext uri="{FF2B5EF4-FFF2-40B4-BE49-F238E27FC236}">
                <a16:creationId xmlns:a16="http://schemas.microsoft.com/office/drawing/2014/main" id="{CEA25A54-57E4-E0FA-5726-79BECDBC7C3F}"/>
              </a:ext>
            </a:extLst>
          </p:cNvPr>
          <p:cNvPicPr>
            <a:picLocks noChangeAspect="1"/>
          </p:cNvPicPr>
          <p:nvPr/>
        </p:nvPicPr>
        <p:blipFill>
          <a:blip r:embed="rId3"/>
          <a:stretch>
            <a:fillRect/>
          </a:stretch>
        </p:blipFill>
        <p:spPr>
          <a:xfrm>
            <a:off x="7712781" y="1574111"/>
            <a:ext cx="937899" cy="705339"/>
          </a:xfrm>
          <a:prstGeom prst="rect">
            <a:avLst/>
          </a:prstGeom>
        </p:spPr>
      </p:pic>
      <p:pic>
        <p:nvPicPr>
          <p:cNvPr id="28" name="Picture 27" descr="A black padlock with a keyhole&#10;&#10;Description automatically generated">
            <a:extLst>
              <a:ext uri="{FF2B5EF4-FFF2-40B4-BE49-F238E27FC236}">
                <a16:creationId xmlns:a16="http://schemas.microsoft.com/office/drawing/2014/main" id="{7E5D8F99-4A38-03AE-00E1-8D3803B13A9D}"/>
              </a:ext>
            </a:extLst>
          </p:cNvPr>
          <p:cNvPicPr>
            <a:picLocks noChangeAspect="1"/>
          </p:cNvPicPr>
          <p:nvPr/>
        </p:nvPicPr>
        <p:blipFill rotWithShape="1">
          <a:blip r:embed="rId4"/>
          <a:srcRect l="3333" t="-1229" r="13333" b="-289"/>
          <a:stretch/>
        </p:blipFill>
        <p:spPr>
          <a:xfrm>
            <a:off x="9197545" y="2156896"/>
            <a:ext cx="520016" cy="633491"/>
          </a:xfrm>
          <a:prstGeom prst="rect">
            <a:avLst/>
          </a:prstGeom>
        </p:spPr>
      </p:pic>
      <p:sp>
        <p:nvSpPr>
          <p:cNvPr id="30" name="TextBox 1">
            <a:extLst>
              <a:ext uri="{FF2B5EF4-FFF2-40B4-BE49-F238E27FC236}">
                <a16:creationId xmlns:a16="http://schemas.microsoft.com/office/drawing/2014/main" id="{F00EF8D3-BA8D-A06F-705D-1DA52CD4D7EA}"/>
              </a:ext>
            </a:extLst>
          </p:cNvPr>
          <p:cNvSpPr txBox="1"/>
          <p:nvPr/>
        </p:nvSpPr>
        <p:spPr>
          <a:xfrm>
            <a:off x="9182099" y="2701187"/>
            <a:ext cx="2743199" cy="3657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2">
                    <a:lumMod val="50000"/>
                  </a:schemeClr>
                </a:solidFill>
                <a:latin typeface="Barlow Condensed SemiBold"/>
              </a:rPr>
              <a:t>5 Sec</a:t>
            </a:r>
            <a:endParaRPr lang="en-US">
              <a:solidFill>
                <a:schemeClr val="bg2">
                  <a:lumMod val="50000"/>
                </a:schemeClr>
              </a:solidFill>
            </a:endParaRPr>
          </a:p>
        </p:txBody>
      </p:sp>
      <p:grpSp>
        <p:nvGrpSpPr>
          <p:cNvPr id="34" name="Group 33">
            <a:extLst>
              <a:ext uri="{FF2B5EF4-FFF2-40B4-BE49-F238E27FC236}">
                <a16:creationId xmlns:a16="http://schemas.microsoft.com/office/drawing/2014/main" id="{F5DD79AF-8ABC-9140-9CDF-5FD9F303C547}"/>
              </a:ext>
            </a:extLst>
          </p:cNvPr>
          <p:cNvGrpSpPr/>
          <p:nvPr/>
        </p:nvGrpSpPr>
        <p:grpSpPr>
          <a:xfrm>
            <a:off x="7195132" y="2278793"/>
            <a:ext cx="1975103" cy="628135"/>
            <a:chOff x="7195132" y="2278793"/>
            <a:chExt cx="1975103" cy="628135"/>
          </a:xfrm>
        </p:grpSpPr>
        <p:sp>
          <p:nvSpPr>
            <p:cNvPr id="35" name="Rectangle: Rounded Corners 34">
              <a:extLst>
                <a:ext uri="{FF2B5EF4-FFF2-40B4-BE49-F238E27FC236}">
                  <a16:creationId xmlns:a16="http://schemas.microsoft.com/office/drawing/2014/main" id="{D22D0BF1-489F-21CE-FAEE-E6ED5E181BFE}"/>
                </a:ext>
              </a:extLst>
            </p:cNvPr>
            <p:cNvSpPr/>
            <p:nvPr/>
          </p:nvSpPr>
          <p:spPr>
            <a:xfrm>
              <a:off x="7195132" y="2278793"/>
              <a:ext cx="1975103" cy="628135"/>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0000"/>
                </a:solidFill>
              </a:endParaRPr>
            </a:p>
          </p:txBody>
        </p:sp>
        <p:sp>
          <p:nvSpPr>
            <p:cNvPr id="36" name="TextBox 3">
              <a:extLst>
                <a:ext uri="{FF2B5EF4-FFF2-40B4-BE49-F238E27FC236}">
                  <a16:creationId xmlns:a16="http://schemas.microsoft.com/office/drawing/2014/main" id="{5565F6F0-7B6C-BAC6-5A3F-27C79D56BA26}"/>
                </a:ext>
              </a:extLst>
            </p:cNvPr>
            <p:cNvSpPr txBox="1"/>
            <p:nvPr/>
          </p:nvSpPr>
          <p:spPr>
            <a:xfrm>
              <a:off x="7474806" y="2331080"/>
              <a:ext cx="14151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bg1"/>
                  </a:solidFill>
                  <a:latin typeface="Barlow Condensed SemiBold"/>
                </a:rPr>
                <a:t>OPEN</a:t>
              </a:r>
            </a:p>
          </p:txBody>
        </p:sp>
      </p:grpSp>
      <p:sp>
        <p:nvSpPr>
          <p:cNvPr id="37" name="TextBox 36">
            <a:extLst>
              <a:ext uri="{FF2B5EF4-FFF2-40B4-BE49-F238E27FC236}">
                <a16:creationId xmlns:a16="http://schemas.microsoft.com/office/drawing/2014/main" id="{3E89A814-F27E-3C37-B4D0-A07C1FEDF2CA}"/>
              </a:ext>
            </a:extLst>
          </p:cNvPr>
          <p:cNvSpPr txBox="1"/>
          <p:nvPr/>
        </p:nvSpPr>
        <p:spPr>
          <a:xfrm>
            <a:off x="4723369" y="5296105"/>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2">
                    <a:lumMod val="50000"/>
                  </a:schemeClr>
                </a:solidFill>
                <a:latin typeface="Barlow Condensed SemiBold"/>
              </a:rPr>
              <a:t>Limited Test Request</a:t>
            </a:r>
            <a:endParaRPr lang="en-US">
              <a:solidFill>
                <a:schemeClr val="bg2">
                  <a:lumMod val="50000"/>
                </a:schemeClr>
              </a:solidFill>
            </a:endParaRPr>
          </a:p>
        </p:txBody>
      </p:sp>
      <p:grpSp>
        <p:nvGrpSpPr>
          <p:cNvPr id="12" name="Group 11">
            <a:extLst>
              <a:ext uri="{FF2B5EF4-FFF2-40B4-BE49-F238E27FC236}">
                <a16:creationId xmlns:a16="http://schemas.microsoft.com/office/drawing/2014/main" id="{81B76C2E-DD4A-34E0-4D75-FDC3EC640EAB}"/>
              </a:ext>
            </a:extLst>
          </p:cNvPr>
          <p:cNvGrpSpPr/>
          <p:nvPr/>
        </p:nvGrpSpPr>
        <p:grpSpPr>
          <a:xfrm>
            <a:off x="3666095" y="2934986"/>
            <a:ext cx="4405955" cy="1979140"/>
            <a:chOff x="3666095" y="2934986"/>
            <a:chExt cx="4405955" cy="1979140"/>
          </a:xfrm>
        </p:grpSpPr>
        <p:grpSp>
          <p:nvGrpSpPr>
            <p:cNvPr id="4" name="Group 3">
              <a:extLst>
                <a:ext uri="{FF2B5EF4-FFF2-40B4-BE49-F238E27FC236}">
                  <a16:creationId xmlns:a16="http://schemas.microsoft.com/office/drawing/2014/main" id="{6DD3B011-6176-769E-1309-B22F96A049BE}"/>
                </a:ext>
              </a:extLst>
            </p:cNvPr>
            <p:cNvGrpSpPr/>
            <p:nvPr/>
          </p:nvGrpSpPr>
          <p:grpSpPr>
            <a:xfrm>
              <a:off x="3666095" y="2934986"/>
              <a:ext cx="1433385" cy="1979140"/>
              <a:chOff x="3666095" y="2934986"/>
              <a:chExt cx="1433385" cy="1979140"/>
            </a:xfrm>
          </p:grpSpPr>
          <p:cxnSp>
            <p:nvCxnSpPr>
              <p:cNvPr id="20" name="Connector: Curved 19">
                <a:extLst>
                  <a:ext uri="{FF2B5EF4-FFF2-40B4-BE49-F238E27FC236}">
                    <a16:creationId xmlns:a16="http://schemas.microsoft.com/office/drawing/2014/main" id="{65778174-B929-27D2-BEB5-19F6D821E740}"/>
                  </a:ext>
                </a:extLst>
              </p:cNvPr>
              <p:cNvCxnSpPr/>
              <p:nvPr/>
            </p:nvCxnSpPr>
            <p:spPr>
              <a:xfrm flipH="1" flipV="1">
                <a:off x="3666095" y="2934986"/>
                <a:ext cx="1433385" cy="1979140"/>
              </a:xfrm>
              <a:prstGeom prst="curvedConnector3">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201D1618-B1F0-4724-1A67-EA5A5C6E8C1F}"/>
                  </a:ext>
                </a:extLst>
              </p:cNvPr>
              <p:cNvSpPr/>
              <p:nvPr/>
            </p:nvSpPr>
            <p:spPr>
              <a:xfrm>
                <a:off x="4132100" y="3760573"/>
                <a:ext cx="504568" cy="525163"/>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black and white check mark in a circle&#10;&#10;Description automatically generated">
                <a:extLst>
                  <a:ext uri="{FF2B5EF4-FFF2-40B4-BE49-F238E27FC236}">
                    <a16:creationId xmlns:a16="http://schemas.microsoft.com/office/drawing/2014/main" id="{566C234D-F22F-F16D-B568-AFF74E9731BE}"/>
                  </a:ext>
                </a:extLst>
              </p:cNvPr>
              <p:cNvPicPr>
                <a:picLocks noChangeAspect="1"/>
              </p:cNvPicPr>
              <p:nvPr/>
            </p:nvPicPr>
            <p:blipFill>
              <a:blip r:embed="rId5"/>
              <a:stretch>
                <a:fillRect/>
              </a:stretch>
            </p:blipFill>
            <p:spPr>
              <a:xfrm>
                <a:off x="4187267" y="3774603"/>
                <a:ext cx="542925" cy="523875"/>
              </a:xfrm>
              <a:prstGeom prst="rect">
                <a:avLst/>
              </a:prstGeom>
            </p:spPr>
          </p:pic>
        </p:grpSp>
        <p:grpSp>
          <p:nvGrpSpPr>
            <p:cNvPr id="5" name="Group 4">
              <a:extLst>
                <a:ext uri="{FF2B5EF4-FFF2-40B4-BE49-F238E27FC236}">
                  <a16:creationId xmlns:a16="http://schemas.microsoft.com/office/drawing/2014/main" id="{DEDD0A03-E471-B8D8-E1E6-22808289FC68}"/>
                </a:ext>
              </a:extLst>
            </p:cNvPr>
            <p:cNvGrpSpPr/>
            <p:nvPr/>
          </p:nvGrpSpPr>
          <p:grpSpPr>
            <a:xfrm>
              <a:off x="7106165" y="2943996"/>
              <a:ext cx="965885" cy="1793789"/>
              <a:chOff x="7106165" y="2943996"/>
              <a:chExt cx="965885" cy="1793789"/>
            </a:xfrm>
          </p:grpSpPr>
          <p:cxnSp>
            <p:nvCxnSpPr>
              <p:cNvPr id="21" name="Connector: Curved 20">
                <a:extLst>
                  <a:ext uri="{FF2B5EF4-FFF2-40B4-BE49-F238E27FC236}">
                    <a16:creationId xmlns:a16="http://schemas.microsoft.com/office/drawing/2014/main" id="{81D17AE4-4EA7-661C-FB54-AB4E5F45DF96}"/>
                  </a:ext>
                </a:extLst>
              </p:cNvPr>
              <p:cNvCxnSpPr/>
              <p:nvPr/>
            </p:nvCxnSpPr>
            <p:spPr>
              <a:xfrm flipV="1">
                <a:off x="7106165" y="2943996"/>
                <a:ext cx="965885" cy="1793789"/>
              </a:xfrm>
              <a:prstGeom prst="curvedConnector3">
                <a:avLst/>
              </a:prstGeom>
              <a:ln w="28575">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890C0F1-35B3-4A8A-53D9-880A0DA4E53C}"/>
                  </a:ext>
                </a:extLst>
              </p:cNvPr>
              <p:cNvSpPr/>
              <p:nvPr/>
            </p:nvSpPr>
            <p:spPr>
              <a:xfrm>
                <a:off x="7303667" y="3657600"/>
                <a:ext cx="504568" cy="525163"/>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A black circle with a cross in it&#10;&#10;Description automatically generated">
                <a:extLst>
                  <a:ext uri="{FF2B5EF4-FFF2-40B4-BE49-F238E27FC236}">
                    <a16:creationId xmlns:a16="http://schemas.microsoft.com/office/drawing/2014/main" id="{EF60E2AD-4A5B-4462-C706-59E74D8AB678}"/>
                  </a:ext>
                </a:extLst>
              </p:cNvPr>
              <p:cNvPicPr>
                <a:picLocks noChangeAspect="1"/>
              </p:cNvPicPr>
              <p:nvPr/>
            </p:nvPicPr>
            <p:blipFill>
              <a:blip r:embed="rId6"/>
              <a:stretch>
                <a:fillRect/>
              </a:stretch>
            </p:blipFill>
            <p:spPr>
              <a:xfrm>
                <a:off x="7295506" y="3656570"/>
                <a:ext cx="504825" cy="533400"/>
              </a:xfrm>
              <a:prstGeom prst="rect">
                <a:avLst/>
              </a:prstGeom>
            </p:spPr>
          </p:pic>
        </p:grpSp>
      </p:grpSp>
    </p:spTree>
    <p:extLst>
      <p:ext uri="{BB962C8B-B14F-4D97-AF65-F5344CB8AC3E}">
        <p14:creationId xmlns:p14="http://schemas.microsoft.com/office/powerpoint/2010/main" val="315765861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700" y="189240"/>
            <a:ext cx="38504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Real World Example</a:t>
            </a:r>
            <a:endParaRPr lang="en-US" sz="2800" b="1">
              <a:solidFill>
                <a:srgbClr val="C262E4"/>
              </a:solidFill>
            </a:endParaRPr>
          </a:p>
        </p:txBody>
      </p:sp>
      <p:pic>
        <p:nvPicPr>
          <p:cNvPr id="3" name="Picture 2">
            <a:extLst>
              <a:ext uri="{FF2B5EF4-FFF2-40B4-BE49-F238E27FC236}">
                <a16:creationId xmlns:a16="http://schemas.microsoft.com/office/drawing/2014/main" id="{C6946263-5AAD-C14C-D0AF-4F5914BD1AAE}"/>
              </a:ext>
            </a:extLst>
          </p:cNvPr>
          <p:cNvPicPr>
            <a:picLocks noChangeAspect="1"/>
          </p:cNvPicPr>
          <p:nvPr/>
        </p:nvPicPr>
        <p:blipFill>
          <a:blip r:embed="rId3"/>
          <a:stretch>
            <a:fillRect/>
          </a:stretch>
        </p:blipFill>
        <p:spPr>
          <a:xfrm>
            <a:off x="1650429" y="2119301"/>
            <a:ext cx="1338943" cy="1338943"/>
          </a:xfrm>
          <a:prstGeom prst="rect">
            <a:avLst/>
          </a:prstGeom>
        </p:spPr>
      </p:pic>
      <p:pic>
        <p:nvPicPr>
          <p:cNvPr id="4" name="Picture 3">
            <a:extLst>
              <a:ext uri="{FF2B5EF4-FFF2-40B4-BE49-F238E27FC236}">
                <a16:creationId xmlns:a16="http://schemas.microsoft.com/office/drawing/2014/main" id="{AFBCEA61-B8AB-9DEE-14C3-BF4FDE93D8A7}"/>
              </a:ext>
            </a:extLst>
          </p:cNvPr>
          <p:cNvPicPr>
            <a:picLocks noChangeAspect="1"/>
          </p:cNvPicPr>
          <p:nvPr/>
        </p:nvPicPr>
        <p:blipFill>
          <a:blip r:embed="rId3"/>
          <a:stretch>
            <a:fillRect/>
          </a:stretch>
        </p:blipFill>
        <p:spPr>
          <a:xfrm>
            <a:off x="5612918" y="2119301"/>
            <a:ext cx="1338943" cy="1338943"/>
          </a:xfrm>
          <a:prstGeom prst="rect">
            <a:avLst/>
          </a:prstGeom>
        </p:spPr>
      </p:pic>
      <p:cxnSp>
        <p:nvCxnSpPr>
          <p:cNvPr id="5" name="Straight Arrow Connector 4">
            <a:extLst>
              <a:ext uri="{FF2B5EF4-FFF2-40B4-BE49-F238E27FC236}">
                <a16:creationId xmlns:a16="http://schemas.microsoft.com/office/drawing/2014/main" id="{0A52E6A9-C686-A254-EF06-7A60DEDC23E8}"/>
              </a:ext>
            </a:extLst>
          </p:cNvPr>
          <p:cNvCxnSpPr>
            <a:cxnSpLocks/>
          </p:cNvCxnSpPr>
          <p:nvPr/>
        </p:nvCxnSpPr>
        <p:spPr>
          <a:xfrm>
            <a:off x="4853358" y="2867888"/>
            <a:ext cx="590787" cy="281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6" name="Straight Arrow Connector 5">
            <a:extLst>
              <a:ext uri="{FF2B5EF4-FFF2-40B4-BE49-F238E27FC236}">
                <a16:creationId xmlns:a16="http://schemas.microsoft.com/office/drawing/2014/main" id="{13C140C9-C10D-3A4E-6BDA-313F641B007B}"/>
              </a:ext>
            </a:extLst>
          </p:cNvPr>
          <p:cNvCxnSpPr/>
          <p:nvPr/>
        </p:nvCxnSpPr>
        <p:spPr>
          <a:xfrm>
            <a:off x="7120634" y="290235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08CBAAE-9381-18C8-8ADD-CB38B0B661F7}"/>
              </a:ext>
            </a:extLst>
          </p:cNvPr>
          <p:cNvSpPr txBox="1"/>
          <p:nvPr/>
        </p:nvSpPr>
        <p:spPr>
          <a:xfrm>
            <a:off x="2129911" y="3435274"/>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A</a:t>
            </a:r>
            <a:endParaRPr lang="en-US" dirty="0">
              <a:latin typeface="Barlow Condensed SemiBold" panose="00000706000000000000" pitchFamily="2" charset="0"/>
            </a:endParaRPr>
          </a:p>
        </p:txBody>
      </p:sp>
      <p:sp>
        <p:nvSpPr>
          <p:cNvPr id="13" name="TextBox 12">
            <a:extLst>
              <a:ext uri="{FF2B5EF4-FFF2-40B4-BE49-F238E27FC236}">
                <a16:creationId xmlns:a16="http://schemas.microsoft.com/office/drawing/2014/main" id="{B378CB15-7A3E-7769-A919-113B9DA882C6}"/>
              </a:ext>
            </a:extLst>
          </p:cNvPr>
          <p:cNvSpPr txBox="1"/>
          <p:nvPr/>
        </p:nvSpPr>
        <p:spPr>
          <a:xfrm>
            <a:off x="6101925" y="3435273"/>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B</a:t>
            </a:r>
            <a:endParaRPr lang="en-US" dirty="0">
              <a:latin typeface="Barlow Condensed SemiBold" panose="00000706000000000000" pitchFamily="2" charset="0"/>
            </a:endParaRPr>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8EB91BC5-89B4-F602-1442-BF6834CE8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5407" y="2284357"/>
            <a:ext cx="940764" cy="940764"/>
          </a:xfrm>
          <a:prstGeom prst="rect">
            <a:avLst/>
          </a:prstGeom>
        </p:spPr>
      </p:pic>
      <p:cxnSp>
        <p:nvCxnSpPr>
          <p:cNvPr id="26" name="Straight Arrow Connector 25">
            <a:extLst>
              <a:ext uri="{FF2B5EF4-FFF2-40B4-BE49-F238E27FC236}">
                <a16:creationId xmlns:a16="http://schemas.microsoft.com/office/drawing/2014/main" id="{455AA7D6-AD1F-5F00-DA83-CB9F63FA79C4}"/>
              </a:ext>
            </a:extLst>
          </p:cNvPr>
          <p:cNvCxnSpPr>
            <a:cxnSpLocks/>
          </p:cNvCxnSpPr>
          <p:nvPr/>
        </p:nvCxnSpPr>
        <p:spPr>
          <a:xfrm flipH="1">
            <a:off x="3148619" y="3023101"/>
            <a:ext cx="590787"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grpSp>
        <p:nvGrpSpPr>
          <p:cNvPr id="25" name="Group 24">
            <a:extLst>
              <a:ext uri="{FF2B5EF4-FFF2-40B4-BE49-F238E27FC236}">
                <a16:creationId xmlns:a16="http://schemas.microsoft.com/office/drawing/2014/main" id="{F0E78E45-93E8-9887-5E34-9F1BEA4F4710}"/>
              </a:ext>
            </a:extLst>
          </p:cNvPr>
          <p:cNvGrpSpPr/>
          <p:nvPr/>
        </p:nvGrpSpPr>
        <p:grpSpPr>
          <a:xfrm>
            <a:off x="3748931" y="2707773"/>
            <a:ext cx="1104427" cy="454050"/>
            <a:chOff x="3902988" y="3014122"/>
            <a:chExt cx="1104427" cy="454050"/>
          </a:xfrm>
        </p:grpSpPr>
        <p:sp>
          <p:nvSpPr>
            <p:cNvPr id="17" name="Rectangle: Rounded Corners 16">
              <a:extLst>
                <a:ext uri="{FF2B5EF4-FFF2-40B4-BE49-F238E27FC236}">
                  <a16:creationId xmlns:a16="http://schemas.microsoft.com/office/drawing/2014/main" id="{8A04D5EE-E5CB-5DF1-B3D2-B7C3BCBAC1C6}"/>
                </a:ext>
              </a:extLst>
            </p:cNvPr>
            <p:cNvSpPr/>
            <p:nvPr/>
          </p:nvSpPr>
          <p:spPr>
            <a:xfrm>
              <a:off x="3902988" y="3014122"/>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4A6003A-F3A9-1CF2-5A21-4F782573995E}"/>
                </a:ext>
              </a:extLst>
            </p:cNvPr>
            <p:cNvSpPr txBox="1"/>
            <p:nvPr/>
          </p:nvSpPr>
          <p:spPr>
            <a:xfrm>
              <a:off x="3987374" y="3056481"/>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CLOSED</a:t>
              </a:r>
              <a:endParaRPr lang="en-US" dirty="0">
                <a:solidFill>
                  <a:schemeClr val="bg1"/>
                </a:solidFill>
                <a:latin typeface="Barlow Condensed SemiBold"/>
              </a:endParaRPr>
            </a:p>
          </p:txBody>
        </p:sp>
      </p:grpSp>
      <p:cxnSp>
        <p:nvCxnSpPr>
          <p:cNvPr id="28" name="Straight Arrow Connector 27">
            <a:extLst>
              <a:ext uri="{FF2B5EF4-FFF2-40B4-BE49-F238E27FC236}">
                <a16:creationId xmlns:a16="http://schemas.microsoft.com/office/drawing/2014/main" id="{F1624FED-A8B3-79E2-0CDC-F3B400C411F6}"/>
              </a:ext>
            </a:extLst>
          </p:cNvPr>
          <p:cNvCxnSpPr>
            <a:cxnSpLocks/>
          </p:cNvCxnSpPr>
          <p:nvPr/>
        </p:nvCxnSpPr>
        <p:spPr>
          <a:xfrm flipH="1">
            <a:off x="4853358" y="3018071"/>
            <a:ext cx="590787"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F81AF268-294D-0D0B-935F-5A12BC27C5C5}"/>
              </a:ext>
            </a:extLst>
          </p:cNvPr>
          <p:cNvCxnSpPr>
            <a:cxnSpLocks/>
          </p:cNvCxnSpPr>
          <p:nvPr/>
        </p:nvCxnSpPr>
        <p:spPr>
          <a:xfrm>
            <a:off x="3158144" y="2859816"/>
            <a:ext cx="590787"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8465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700" y="189240"/>
            <a:ext cx="38504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Real World Example</a:t>
            </a:r>
            <a:endParaRPr lang="en-US" sz="2800" b="1">
              <a:solidFill>
                <a:srgbClr val="C262E4"/>
              </a:solidFill>
            </a:endParaRPr>
          </a:p>
        </p:txBody>
      </p:sp>
      <p:pic>
        <p:nvPicPr>
          <p:cNvPr id="3" name="Picture 2">
            <a:extLst>
              <a:ext uri="{FF2B5EF4-FFF2-40B4-BE49-F238E27FC236}">
                <a16:creationId xmlns:a16="http://schemas.microsoft.com/office/drawing/2014/main" id="{C6946263-5AAD-C14C-D0AF-4F5914BD1AAE}"/>
              </a:ext>
            </a:extLst>
          </p:cNvPr>
          <p:cNvPicPr>
            <a:picLocks noChangeAspect="1"/>
          </p:cNvPicPr>
          <p:nvPr/>
        </p:nvPicPr>
        <p:blipFill>
          <a:blip r:embed="rId2"/>
          <a:stretch>
            <a:fillRect/>
          </a:stretch>
        </p:blipFill>
        <p:spPr>
          <a:xfrm>
            <a:off x="1650429" y="2119301"/>
            <a:ext cx="1338943" cy="1338943"/>
          </a:xfrm>
          <a:prstGeom prst="rect">
            <a:avLst/>
          </a:prstGeom>
        </p:spPr>
      </p:pic>
      <p:pic>
        <p:nvPicPr>
          <p:cNvPr id="4" name="Picture 3">
            <a:extLst>
              <a:ext uri="{FF2B5EF4-FFF2-40B4-BE49-F238E27FC236}">
                <a16:creationId xmlns:a16="http://schemas.microsoft.com/office/drawing/2014/main" id="{AFBCEA61-B8AB-9DEE-14C3-BF4FDE93D8A7}"/>
              </a:ext>
            </a:extLst>
          </p:cNvPr>
          <p:cNvPicPr>
            <a:picLocks noChangeAspect="1"/>
          </p:cNvPicPr>
          <p:nvPr/>
        </p:nvPicPr>
        <p:blipFill>
          <a:blip r:embed="rId2"/>
          <a:stretch>
            <a:fillRect/>
          </a:stretch>
        </p:blipFill>
        <p:spPr>
          <a:xfrm>
            <a:off x="5612918" y="2119301"/>
            <a:ext cx="1338943" cy="1338943"/>
          </a:xfrm>
          <a:prstGeom prst="rect">
            <a:avLst/>
          </a:prstGeom>
        </p:spPr>
      </p:pic>
      <p:cxnSp>
        <p:nvCxnSpPr>
          <p:cNvPr id="6" name="Straight Arrow Connector 5">
            <a:extLst>
              <a:ext uri="{FF2B5EF4-FFF2-40B4-BE49-F238E27FC236}">
                <a16:creationId xmlns:a16="http://schemas.microsoft.com/office/drawing/2014/main" id="{13C140C9-C10D-3A4E-6BDA-313F641B007B}"/>
              </a:ext>
            </a:extLst>
          </p:cNvPr>
          <p:cNvCxnSpPr/>
          <p:nvPr/>
        </p:nvCxnSpPr>
        <p:spPr>
          <a:xfrm>
            <a:off x="7120634" y="290235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08CBAAE-9381-18C8-8ADD-CB38B0B661F7}"/>
              </a:ext>
            </a:extLst>
          </p:cNvPr>
          <p:cNvSpPr txBox="1"/>
          <p:nvPr/>
        </p:nvSpPr>
        <p:spPr>
          <a:xfrm>
            <a:off x="2129911" y="3435274"/>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A</a:t>
            </a:r>
            <a:endParaRPr lang="en-US" dirty="0">
              <a:latin typeface="Barlow Condensed SemiBold" panose="00000706000000000000" pitchFamily="2" charset="0"/>
            </a:endParaRPr>
          </a:p>
        </p:txBody>
      </p:sp>
      <p:sp>
        <p:nvSpPr>
          <p:cNvPr id="13" name="TextBox 12">
            <a:extLst>
              <a:ext uri="{FF2B5EF4-FFF2-40B4-BE49-F238E27FC236}">
                <a16:creationId xmlns:a16="http://schemas.microsoft.com/office/drawing/2014/main" id="{B378CB15-7A3E-7769-A919-113B9DA882C6}"/>
              </a:ext>
            </a:extLst>
          </p:cNvPr>
          <p:cNvSpPr txBox="1"/>
          <p:nvPr/>
        </p:nvSpPr>
        <p:spPr>
          <a:xfrm>
            <a:off x="6101925" y="3435273"/>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B</a:t>
            </a:r>
            <a:endParaRPr lang="en-US" dirty="0">
              <a:latin typeface="Barlow Condensed SemiBold" panose="00000706000000000000" pitchFamily="2" charset="0"/>
            </a:endParaRPr>
          </a:p>
        </p:txBody>
      </p:sp>
      <p:grpSp>
        <p:nvGrpSpPr>
          <p:cNvPr id="25" name="Group 24">
            <a:extLst>
              <a:ext uri="{FF2B5EF4-FFF2-40B4-BE49-F238E27FC236}">
                <a16:creationId xmlns:a16="http://schemas.microsoft.com/office/drawing/2014/main" id="{F0E78E45-93E8-9887-5E34-9F1BEA4F4710}"/>
              </a:ext>
            </a:extLst>
          </p:cNvPr>
          <p:cNvGrpSpPr/>
          <p:nvPr/>
        </p:nvGrpSpPr>
        <p:grpSpPr>
          <a:xfrm>
            <a:off x="3748931" y="2707773"/>
            <a:ext cx="1104427" cy="454050"/>
            <a:chOff x="3902988" y="3014122"/>
            <a:chExt cx="1104427" cy="454050"/>
          </a:xfrm>
        </p:grpSpPr>
        <p:sp>
          <p:nvSpPr>
            <p:cNvPr id="17" name="Rectangle: Rounded Corners 16">
              <a:extLst>
                <a:ext uri="{FF2B5EF4-FFF2-40B4-BE49-F238E27FC236}">
                  <a16:creationId xmlns:a16="http://schemas.microsoft.com/office/drawing/2014/main" id="{8A04D5EE-E5CB-5DF1-B3D2-B7C3BCBAC1C6}"/>
                </a:ext>
              </a:extLst>
            </p:cNvPr>
            <p:cNvSpPr/>
            <p:nvPr/>
          </p:nvSpPr>
          <p:spPr>
            <a:xfrm>
              <a:off x="3902988" y="3014122"/>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4A6003A-F3A9-1CF2-5A21-4F782573995E}"/>
                </a:ext>
              </a:extLst>
            </p:cNvPr>
            <p:cNvSpPr txBox="1"/>
            <p:nvPr/>
          </p:nvSpPr>
          <p:spPr>
            <a:xfrm>
              <a:off x="3987374" y="3056481"/>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CLOSED</a:t>
              </a:r>
              <a:endParaRPr lang="en-US" dirty="0">
                <a:solidFill>
                  <a:schemeClr val="bg1"/>
                </a:solidFill>
                <a:latin typeface="Barlow Condensed SemiBold"/>
              </a:endParaRPr>
            </a:p>
          </p:txBody>
        </p:sp>
      </p:grpSp>
      <p:cxnSp>
        <p:nvCxnSpPr>
          <p:cNvPr id="32" name="Straight Arrow Connector 31">
            <a:extLst>
              <a:ext uri="{FF2B5EF4-FFF2-40B4-BE49-F238E27FC236}">
                <a16:creationId xmlns:a16="http://schemas.microsoft.com/office/drawing/2014/main" id="{F81AF268-294D-0D0B-935F-5A12BC27C5C5}"/>
              </a:ext>
            </a:extLst>
          </p:cNvPr>
          <p:cNvCxnSpPr>
            <a:cxnSpLocks/>
          </p:cNvCxnSpPr>
          <p:nvPr/>
        </p:nvCxnSpPr>
        <p:spPr>
          <a:xfrm>
            <a:off x="3158144" y="2859816"/>
            <a:ext cx="590787"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2" name="Oval 1">
            <a:extLst>
              <a:ext uri="{FF2B5EF4-FFF2-40B4-BE49-F238E27FC236}">
                <a16:creationId xmlns:a16="http://schemas.microsoft.com/office/drawing/2014/main" id="{17012F7D-354E-6CFF-416D-10A322E480A3}"/>
              </a:ext>
            </a:extLst>
          </p:cNvPr>
          <p:cNvSpPr/>
          <p:nvPr/>
        </p:nvSpPr>
        <p:spPr>
          <a:xfrm>
            <a:off x="10117590" y="2804800"/>
            <a:ext cx="325840" cy="32584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background with a black square&#10;&#10;Description automatically generated with medium confidence">
            <a:extLst>
              <a:ext uri="{FF2B5EF4-FFF2-40B4-BE49-F238E27FC236}">
                <a16:creationId xmlns:a16="http://schemas.microsoft.com/office/drawing/2014/main" id="{EEC66218-ACFE-3474-DEEF-13A351F33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5407" y="2284357"/>
            <a:ext cx="940764" cy="940764"/>
          </a:xfrm>
          <a:prstGeom prst="rect">
            <a:avLst/>
          </a:prstGeom>
        </p:spPr>
      </p:pic>
      <p:grpSp>
        <p:nvGrpSpPr>
          <p:cNvPr id="16" name="Group 15">
            <a:extLst>
              <a:ext uri="{FF2B5EF4-FFF2-40B4-BE49-F238E27FC236}">
                <a16:creationId xmlns:a16="http://schemas.microsoft.com/office/drawing/2014/main" id="{7E8E229F-282D-3811-A0BA-1B4231CC606C}"/>
              </a:ext>
            </a:extLst>
          </p:cNvPr>
          <p:cNvGrpSpPr/>
          <p:nvPr/>
        </p:nvGrpSpPr>
        <p:grpSpPr>
          <a:xfrm>
            <a:off x="3748931" y="2707773"/>
            <a:ext cx="1104427" cy="454050"/>
            <a:chOff x="3902988" y="3014122"/>
            <a:chExt cx="1104427" cy="454050"/>
          </a:xfrm>
        </p:grpSpPr>
        <p:sp>
          <p:nvSpPr>
            <p:cNvPr id="19" name="Rectangle: Rounded Corners 18">
              <a:extLst>
                <a:ext uri="{FF2B5EF4-FFF2-40B4-BE49-F238E27FC236}">
                  <a16:creationId xmlns:a16="http://schemas.microsoft.com/office/drawing/2014/main" id="{DDFA4B35-7A66-DD43-7BBE-2012F582F3AA}"/>
                </a:ext>
              </a:extLst>
            </p:cNvPr>
            <p:cNvSpPr/>
            <p:nvPr/>
          </p:nvSpPr>
          <p:spPr>
            <a:xfrm>
              <a:off x="3902988" y="3014122"/>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FDD8C0E-D884-E9F6-3828-889AF61F6A0D}"/>
                </a:ext>
              </a:extLst>
            </p:cNvPr>
            <p:cNvSpPr txBox="1"/>
            <p:nvPr/>
          </p:nvSpPr>
          <p:spPr>
            <a:xfrm>
              <a:off x="3987374" y="3038009"/>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Open</a:t>
              </a:r>
              <a:endParaRPr lang="en-US" dirty="0">
                <a:solidFill>
                  <a:schemeClr val="bg1"/>
                </a:solidFill>
                <a:latin typeface="Barlow Condensed SemiBold"/>
              </a:endParaRPr>
            </a:p>
          </p:txBody>
        </p:sp>
      </p:grpSp>
      <p:cxnSp>
        <p:nvCxnSpPr>
          <p:cNvPr id="21" name="Straight Arrow Connector 20">
            <a:extLst>
              <a:ext uri="{FF2B5EF4-FFF2-40B4-BE49-F238E27FC236}">
                <a16:creationId xmlns:a16="http://schemas.microsoft.com/office/drawing/2014/main" id="{34236296-08D4-0BE3-B87A-1CAF38A5084C}"/>
              </a:ext>
            </a:extLst>
          </p:cNvPr>
          <p:cNvCxnSpPr>
            <a:cxnSpLocks/>
          </p:cNvCxnSpPr>
          <p:nvPr/>
        </p:nvCxnSpPr>
        <p:spPr>
          <a:xfrm flipH="1">
            <a:off x="3148619" y="3023101"/>
            <a:ext cx="590787"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865649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nodeType="clickEffect">
                                  <p:stCondLst>
                                    <p:cond delay="0"/>
                                  </p:stCondLst>
                                  <p:childTnLst>
                                    <p:animEffect transition="out" filter="fade">
                                      <p:cBhvr>
                                        <p:cTn id="17" dur="1000"/>
                                        <p:tgtEl>
                                          <p:spTgt spid="25"/>
                                        </p:tgtEl>
                                      </p:cBhvr>
                                    </p:animEffect>
                                    <p:anim calcmode="lin" valueType="num">
                                      <p:cBhvr>
                                        <p:cTn id="18" dur="1000"/>
                                        <p:tgtEl>
                                          <p:spTgt spid="25"/>
                                        </p:tgtEl>
                                        <p:attrNameLst>
                                          <p:attrName>ppt_x</p:attrName>
                                        </p:attrNameLst>
                                      </p:cBhvr>
                                      <p:tavLst>
                                        <p:tav tm="0">
                                          <p:val>
                                            <p:strVal val="ppt_x"/>
                                          </p:val>
                                        </p:tav>
                                        <p:tav tm="100000">
                                          <p:val>
                                            <p:strVal val="ppt_x"/>
                                          </p:val>
                                        </p:tav>
                                      </p:tavLst>
                                    </p:anim>
                                    <p:anim calcmode="lin" valueType="num">
                                      <p:cBhvr>
                                        <p:cTn id="19" dur="1000"/>
                                        <p:tgtEl>
                                          <p:spTgt spid="25"/>
                                        </p:tgtEl>
                                        <p:attrNameLst>
                                          <p:attrName>ppt_y</p:attrName>
                                        </p:attrNameLst>
                                      </p:cBhvr>
                                      <p:tavLst>
                                        <p:tav tm="0">
                                          <p:val>
                                            <p:strVal val="ppt_y"/>
                                          </p:val>
                                        </p:tav>
                                        <p:tav tm="100000">
                                          <p:val>
                                            <p:strVal val="ppt_y+.1"/>
                                          </p:val>
                                        </p:tav>
                                      </p:tavLst>
                                    </p:anim>
                                    <p:set>
                                      <p:cBhvr>
                                        <p:cTn id="20" dur="1" fill="hold">
                                          <p:stCondLst>
                                            <p:cond delay="999"/>
                                          </p:stCondLst>
                                        </p:cTn>
                                        <p:tgtEl>
                                          <p:spTgt spid="25"/>
                                        </p:tgtEl>
                                        <p:attrNameLst>
                                          <p:attrName>style.visibility</p:attrName>
                                        </p:attrNameLst>
                                      </p:cBhvr>
                                      <p:to>
                                        <p:strVal val="hidden"/>
                                      </p:to>
                                    </p:se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39506-3BB6-3A04-3A63-05CCD94FDAE3}"/>
              </a:ext>
            </a:extLst>
          </p:cNvPr>
          <p:cNvSpPr/>
          <p:nvPr/>
        </p:nvSpPr>
        <p:spPr>
          <a:xfrm>
            <a:off x="1354217"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1D613C-F903-BC1C-CF6D-E0D4BB99969D}"/>
              </a:ext>
            </a:extLst>
          </p:cNvPr>
          <p:cNvSpPr/>
          <p:nvPr/>
        </p:nvSpPr>
        <p:spPr>
          <a:xfrm>
            <a:off x="3419639" y="1209680"/>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1DFD8-0C48-D1FB-BB7B-4C2CC51A03E2}"/>
              </a:ext>
            </a:extLst>
          </p:cNvPr>
          <p:cNvSpPr/>
          <p:nvPr/>
        </p:nvSpPr>
        <p:spPr>
          <a:xfrm>
            <a:off x="5525165"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B3A28-3417-C33F-BA54-84F9BE1631AA}"/>
              </a:ext>
            </a:extLst>
          </p:cNvPr>
          <p:cNvSpPr/>
          <p:nvPr/>
        </p:nvSpPr>
        <p:spPr>
          <a:xfrm>
            <a:off x="7550481"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6405A-DDDF-3872-1CEE-A8BC51A550B6}"/>
              </a:ext>
            </a:extLst>
          </p:cNvPr>
          <p:cNvSpPr/>
          <p:nvPr/>
        </p:nvSpPr>
        <p:spPr>
          <a:xfrm>
            <a:off x="9645981" y="1209679"/>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1498601" cy="523220"/>
          </a:xfrm>
          <a:prstGeom prst="rect">
            <a:avLst/>
          </a:prstGeom>
          <a:solidFill>
            <a:schemeClr val="bg1"/>
          </a:solidFill>
        </p:spPr>
        <p:txBody>
          <a:bodyPr wrap="square" rtlCol="0">
            <a:spAutoFit/>
          </a:bodyPr>
          <a:lstStyle/>
          <a:p>
            <a:r>
              <a:rPr lang="en-US" sz="2800" b="1">
                <a:solidFill>
                  <a:srgbClr val="C262E4"/>
                </a:solidFill>
              </a:rPr>
              <a:t>Outlines</a:t>
            </a:r>
          </a:p>
        </p:txBody>
      </p:sp>
      <p:grpSp>
        <p:nvGrpSpPr>
          <p:cNvPr id="9" name="Group 8">
            <a:extLst>
              <a:ext uri="{FF2B5EF4-FFF2-40B4-BE49-F238E27FC236}">
                <a16:creationId xmlns:a16="http://schemas.microsoft.com/office/drawing/2014/main" id="{30EF1381-1DDC-E5E7-8ADB-CD9FE89DBCE5}"/>
              </a:ext>
            </a:extLst>
          </p:cNvPr>
          <p:cNvGrpSpPr/>
          <p:nvPr/>
        </p:nvGrpSpPr>
        <p:grpSpPr>
          <a:xfrm>
            <a:off x="972843" y="1216027"/>
            <a:ext cx="1935169" cy="4708523"/>
            <a:chOff x="972843" y="1216027"/>
            <a:chExt cx="1935169" cy="4708523"/>
          </a:xfrm>
        </p:grpSpPr>
        <p:sp>
          <p:nvSpPr>
            <p:cNvPr id="14" name="Rectangle 13">
              <a:extLst>
                <a:ext uri="{FF2B5EF4-FFF2-40B4-BE49-F238E27FC236}">
                  <a16:creationId xmlns:a16="http://schemas.microsoft.com/office/drawing/2014/main" id="{509D592A-E397-E9E6-3DC4-161351B64F0A}"/>
                </a:ext>
              </a:extLst>
            </p:cNvPr>
            <p:cNvSpPr/>
            <p:nvPr/>
          </p:nvSpPr>
          <p:spPr>
            <a:xfrm>
              <a:off x="1104055" y="1216027"/>
              <a:ext cx="1691640" cy="4708523"/>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8" name="TextBox 17">
              <a:extLst>
                <a:ext uri="{FF2B5EF4-FFF2-40B4-BE49-F238E27FC236}">
                  <a16:creationId xmlns:a16="http://schemas.microsoft.com/office/drawing/2014/main" id="{8D2B6F8F-EC18-A221-334B-290D0A5E7B8A}"/>
                </a:ext>
              </a:extLst>
            </p:cNvPr>
            <p:cNvSpPr txBox="1"/>
            <p:nvPr/>
          </p:nvSpPr>
          <p:spPr>
            <a:xfrm>
              <a:off x="1064921" y="1269228"/>
              <a:ext cx="1751011"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01</a:t>
              </a:r>
            </a:p>
          </p:txBody>
        </p:sp>
        <p:sp>
          <p:nvSpPr>
            <p:cNvPr id="25" name="TextBox 24">
              <a:extLst>
                <a:ext uri="{FF2B5EF4-FFF2-40B4-BE49-F238E27FC236}">
                  <a16:creationId xmlns:a16="http://schemas.microsoft.com/office/drawing/2014/main" id="{94CCCA87-19DC-2A7F-AF4F-58BFB4B76ED4}"/>
                </a:ext>
              </a:extLst>
            </p:cNvPr>
            <p:cNvSpPr txBox="1"/>
            <p:nvPr/>
          </p:nvSpPr>
          <p:spPr>
            <a:xfrm>
              <a:off x="972843" y="2712115"/>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Introduction to</a:t>
              </a:r>
              <a:br>
                <a:rPr lang="en-US">
                  <a:latin typeface="Barlow Condensed SemiBold"/>
                  <a:ea typeface="+mn-lt"/>
                  <a:cs typeface="+mn-lt"/>
                </a:rPr>
              </a:br>
              <a:r>
                <a:rPr lang="en-US">
                  <a:solidFill>
                    <a:schemeClr val="bg1"/>
                  </a:solidFill>
                  <a:latin typeface="Barlow Condensed SemiBold"/>
                  <a:ea typeface="+mn-lt"/>
                  <a:cs typeface="+mn-lt"/>
                </a:rPr>
                <a:t>Circuit Breaker</a:t>
              </a:r>
            </a:p>
            <a:p>
              <a:pPr algn="ctr"/>
              <a:endParaRPr lang="en-US">
                <a:solidFill>
                  <a:schemeClr val="bg1"/>
                </a:solidFill>
                <a:latin typeface="Barlow Condensed SemiBold"/>
              </a:endParaRPr>
            </a:p>
          </p:txBody>
        </p:sp>
      </p:grpSp>
      <p:grpSp>
        <p:nvGrpSpPr>
          <p:cNvPr id="38" name="Group 37">
            <a:extLst>
              <a:ext uri="{FF2B5EF4-FFF2-40B4-BE49-F238E27FC236}">
                <a16:creationId xmlns:a16="http://schemas.microsoft.com/office/drawing/2014/main" id="{F75D0567-A80E-7AB7-7459-4AD601FDBB27}"/>
              </a:ext>
            </a:extLst>
          </p:cNvPr>
          <p:cNvGrpSpPr/>
          <p:nvPr/>
        </p:nvGrpSpPr>
        <p:grpSpPr>
          <a:xfrm>
            <a:off x="2999155" y="1202818"/>
            <a:ext cx="1935172" cy="4708523"/>
            <a:chOff x="3039262" y="2146294"/>
            <a:chExt cx="1935172" cy="4708523"/>
          </a:xfrm>
        </p:grpSpPr>
        <p:sp>
          <p:nvSpPr>
            <p:cNvPr id="13" name="Rectangle 12">
              <a:extLst>
                <a:ext uri="{FF2B5EF4-FFF2-40B4-BE49-F238E27FC236}">
                  <a16:creationId xmlns:a16="http://schemas.microsoft.com/office/drawing/2014/main" id="{B97C2970-232A-EE9A-5F5F-9FEC1E45A3FE}"/>
                </a:ext>
              </a:extLst>
            </p:cNvPr>
            <p:cNvSpPr/>
            <p:nvPr/>
          </p:nvSpPr>
          <p:spPr>
            <a:xfrm>
              <a:off x="3170543" y="2146294"/>
              <a:ext cx="1691640" cy="4708523"/>
            </a:xfrm>
            <a:prstGeom prst="rect">
              <a:avLst/>
            </a:prstGeom>
            <a:solidFill>
              <a:srgbClr val="41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03F82E-C6E1-F2B3-ED75-9D808DB64C50}"/>
                </a:ext>
              </a:extLst>
            </p:cNvPr>
            <p:cNvSpPr txBox="1"/>
            <p:nvPr/>
          </p:nvSpPr>
          <p:spPr>
            <a:xfrm>
              <a:off x="3039262" y="5332740"/>
              <a:ext cx="1935168"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02</a:t>
              </a:r>
            </a:p>
          </p:txBody>
        </p:sp>
        <p:sp>
          <p:nvSpPr>
            <p:cNvPr id="26" name="TextBox 25">
              <a:extLst>
                <a:ext uri="{FF2B5EF4-FFF2-40B4-BE49-F238E27FC236}">
                  <a16:creationId xmlns:a16="http://schemas.microsoft.com/office/drawing/2014/main" id="{20D93EF8-92B6-2CA3-E0B8-0C1A56AEC116}"/>
                </a:ext>
              </a:extLst>
            </p:cNvPr>
            <p:cNvSpPr txBox="1"/>
            <p:nvPr/>
          </p:nvSpPr>
          <p:spPr>
            <a:xfrm>
              <a:off x="3039265" y="4344707"/>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a</a:t>
              </a:r>
              <a:br>
                <a:rPr lang="en-US">
                  <a:solidFill>
                    <a:schemeClr val="bg1"/>
                  </a:solidFill>
                  <a:latin typeface="Barlow Condensed SemiBold"/>
                </a:rPr>
              </a:br>
              <a:r>
                <a:rPr lang="en-US">
                  <a:solidFill>
                    <a:schemeClr val="bg1"/>
                  </a:solidFill>
                  <a:latin typeface="Barlow Condensed SemiBold"/>
                </a:rPr>
                <a:t>Circuit Breaker works?</a:t>
              </a:r>
            </a:p>
          </p:txBody>
        </p:sp>
      </p:grpSp>
      <p:grpSp>
        <p:nvGrpSpPr>
          <p:cNvPr id="37" name="Group 36">
            <a:extLst>
              <a:ext uri="{FF2B5EF4-FFF2-40B4-BE49-F238E27FC236}">
                <a16:creationId xmlns:a16="http://schemas.microsoft.com/office/drawing/2014/main" id="{A72A6827-4F62-F9DD-05C6-4374087BE722}"/>
              </a:ext>
            </a:extLst>
          </p:cNvPr>
          <p:cNvGrpSpPr/>
          <p:nvPr/>
        </p:nvGrpSpPr>
        <p:grpSpPr>
          <a:xfrm>
            <a:off x="5135765" y="1212844"/>
            <a:ext cx="1935169" cy="4708521"/>
            <a:chOff x="5115713" y="2146294"/>
            <a:chExt cx="1935169" cy="4708521"/>
          </a:xfrm>
        </p:grpSpPr>
        <p:sp>
          <p:nvSpPr>
            <p:cNvPr id="15" name="Rectangle 14">
              <a:extLst>
                <a:ext uri="{FF2B5EF4-FFF2-40B4-BE49-F238E27FC236}">
                  <a16:creationId xmlns:a16="http://schemas.microsoft.com/office/drawing/2014/main" id="{6DF0848B-3056-BBAC-05D6-77EB8F485A7B}"/>
                </a:ext>
              </a:extLst>
            </p:cNvPr>
            <p:cNvSpPr/>
            <p:nvPr/>
          </p:nvSpPr>
          <p:spPr>
            <a:xfrm>
              <a:off x="5221134" y="2146294"/>
              <a:ext cx="1693075" cy="4708521"/>
            </a:xfrm>
            <a:prstGeom prst="rect">
              <a:avLst/>
            </a:prstGeom>
            <a:solidFill>
              <a:srgbClr val="50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8EA644-E7FD-E5E3-20ED-A1B3521CDE4C}"/>
                </a:ext>
              </a:extLst>
            </p:cNvPr>
            <p:cNvSpPr txBox="1"/>
            <p:nvPr/>
          </p:nvSpPr>
          <p:spPr>
            <a:xfrm>
              <a:off x="5207796" y="2199015"/>
              <a:ext cx="1747040"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03</a:t>
              </a:r>
            </a:p>
          </p:txBody>
        </p:sp>
        <p:sp>
          <p:nvSpPr>
            <p:cNvPr id="27" name="TextBox 26">
              <a:extLst>
                <a:ext uri="{FF2B5EF4-FFF2-40B4-BE49-F238E27FC236}">
                  <a16:creationId xmlns:a16="http://schemas.microsoft.com/office/drawing/2014/main" id="{38977D6C-510C-7ED5-5656-A0D8E48C399C}"/>
                </a:ext>
              </a:extLst>
            </p:cNvPr>
            <p:cNvSpPr txBox="1"/>
            <p:nvPr/>
          </p:nvSpPr>
          <p:spPr>
            <a:xfrm>
              <a:off x="5115713" y="3645565"/>
              <a:ext cx="1935169" cy="646331"/>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to apply a Circuit Breaker?</a:t>
              </a:r>
            </a:p>
          </p:txBody>
        </p:sp>
      </p:grpSp>
      <p:grpSp>
        <p:nvGrpSpPr>
          <p:cNvPr id="36" name="Group 35">
            <a:extLst>
              <a:ext uri="{FF2B5EF4-FFF2-40B4-BE49-F238E27FC236}">
                <a16:creationId xmlns:a16="http://schemas.microsoft.com/office/drawing/2014/main" id="{511523C8-C168-53F7-E8DF-2CA8D54A6E68}"/>
              </a:ext>
            </a:extLst>
          </p:cNvPr>
          <p:cNvGrpSpPr/>
          <p:nvPr/>
        </p:nvGrpSpPr>
        <p:grpSpPr>
          <a:xfrm>
            <a:off x="7172111" y="1216031"/>
            <a:ext cx="1935169" cy="4708519"/>
            <a:chOff x="7192164" y="2149481"/>
            <a:chExt cx="1935169" cy="4708519"/>
          </a:xfrm>
        </p:grpSpPr>
        <p:sp>
          <p:nvSpPr>
            <p:cNvPr id="16" name="Rectangle 15">
              <a:extLst>
                <a:ext uri="{FF2B5EF4-FFF2-40B4-BE49-F238E27FC236}">
                  <a16:creationId xmlns:a16="http://schemas.microsoft.com/office/drawing/2014/main" id="{728FC5F0-63B3-ADFE-93EB-1A1E47570CF6}"/>
                </a:ext>
              </a:extLst>
            </p:cNvPr>
            <p:cNvSpPr/>
            <p:nvPr/>
          </p:nvSpPr>
          <p:spPr>
            <a:xfrm>
              <a:off x="7319156" y="2149481"/>
              <a:ext cx="1691640" cy="4708519"/>
            </a:xfrm>
            <a:prstGeom prst="rect">
              <a:avLst/>
            </a:prstGeom>
            <a:solidFill>
              <a:srgbClr val="64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A611C5-96DA-8CC3-852A-3B9D4A875BE3}"/>
                </a:ext>
              </a:extLst>
            </p:cNvPr>
            <p:cNvSpPr txBox="1"/>
            <p:nvPr/>
          </p:nvSpPr>
          <p:spPr>
            <a:xfrm>
              <a:off x="7200109" y="5332740"/>
              <a:ext cx="1927224"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04</a:t>
              </a:r>
            </a:p>
          </p:txBody>
        </p:sp>
        <p:sp>
          <p:nvSpPr>
            <p:cNvPr id="28" name="TextBox 27">
              <a:extLst>
                <a:ext uri="{FF2B5EF4-FFF2-40B4-BE49-F238E27FC236}">
                  <a16:creationId xmlns:a16="http://schemas.microsoft.com/office/drawing/2014/main" id="{E51716DA-A5AA-4E76-6F7A-41D57B8BAD9D}"/>
                </a:ext>
              </a:extLst>
            </p:cNvPr>
            <p:cNvSpPr txBox="1"/>
            <p:nvPr/>
          </p:nvSpPr>
          <p:spPr>
            <a:xfrm>
              <a:off x="7192164" y="4624854"/>
              <a:ext cx="1935169" cy="646331"/>
            </a:xfrm>
            <a:prstGeom prst="rect">
              <a:avLst/>
            </a:prstGeom>
            <a:noFill/>
          </p:spPr>
          <p:txBody>
            <a:bodyPr wrap="square" lIns="91440" tIns="45720" rIns="91440" bIns="45720" rtlCol="0" anchor="t">
              <a:spAutoFit/>
            </a:bodyPr>
            <a:lstStyle/>
            <a:p>
              <a:pPr algn="ctr"/>
              <a:r>
                <a:rPr lang="en-US" dirty="0">
                  <a:solidFill>
                    <a:schemeClr val="bg1"/>
                  </a:solidFill>
                  <a:latin typeface="Barlow Condensed SemiBold"/>
                </a:rPr>
                <a:t>Where to use this design pattern?</a:t>
              </a:r>
            </a:p>
          </p:txBody>
        </p:sp>
      </p:grpSp>
      <p:grpSp>
        <p:nvGrpSpPr>
          <p:cNvPr id="35" name="Group 34">
            <a:extLst>
              <a:ext uri="{FF2B5EF4-FFF2-40B4-BE49-F238E27FC236}">
                <a16:creationId xmlns:a16="http://schemas.microsoft.com/office/drawing/2014/main" id="{2F1F1E29-B4AA-1358-2AD2-F09CF65647D2}"/>
              </a:ext>
            </a:extLst>
          </p:cNvPr>
          <p:cNvGrpSpPr/>
          <p:nvPr/>
        </p:nvGrpSpPr>
        <p:grpSpPr>
          <a:xfrm>
            <a:off x="9260672" y="1217940"/>
            <a:ext cx="1951056" cy="4708518"/>
            <a:chOff x="9260672" y="2151390"/>
            <a:chExt cx="1951056" cy="4708518"/>
          </a:xfrm>
        </p:grpSpPr>
        <p:sp>
          <p:nvSpPr>
            <p:cNvPr id="17" name="Rectangle 16">
              <a:extLst>
                <a:ext uri="{FF2B5EF4-FFF2-40B4-BE49-F238E27FC236}">
                  <a16:creationId xmlns:a16="http://schemas.microsoft.com/office/drawing/2014/main" id="{87B8DB27-62F2-7F3B-87CD-26CAB69F085E}"/>
                </a:ext>
              </a:extLst>
            </p:cNvPr>
            <p:cNvSpPr/>
            <p:nvPr/>
          </p:nvSpPr>
          <p:spPr>
            <a:xfrm>
              <a:off x="9383727" y="2151390"/>
              <a:ext cx="1691640" cy="4708518"/>
            </a:xfrm>
            <a:prstGeom prst="rect">
              <a:avLst/>
            </a:prstGeom>
            <a:solidFill>
              <a:srgbClr val="87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33869-6AA3-1E18-2453-00DF88903AC0}"/>
                </a:ext>
              </a:extLst>
            </p:cNvPr>
            <p:cNvSpPr txBox="1"/>
            <p:nvPr/>
          </p:nvSpPr>
          <p:spPr>
            <a:xfrm>
              <a:off x="9276559" y="2199015"/>
              <a:ext cx="1935169"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05</a:t>
              </a:r>
            </a:p>
          </p:txBody>
        </p:sp>
        <p:sp>
          <p:nvSpPr>
            <p:cNvPr id="29" name="TextBox 28">
              <a:extLst>
                <a:ext uri="{FF2B5EF4-FFF2-40B4-BE49-F238E27FC236}">
                  <a16:creationId xmlns:a16="http://schemas.microsoft.com/office/drawing/2014/main" id="{D1BD7533-A358-3B67-0496-9ECC8A728B15}"/>
                </a:ext>
              </a:extLst>
            </p:cNvPr>
            <p:cNvSpPr txBox="1"/>
            <p:nvPr/>
          </p:nvSpPr>
          <p:spPr>
            <a:xfrm>
              <a:off x="9260672" y="3645565"/>
              <a:ext cx="1935169" cy="369332"/>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Conclusion</a:t>
              </a:r>
            </a:p>
          </p:txBody>
        </p:sp>
      </p:grpSp>
    </p:spTree>
    <p:extLst>
      <p:ext uri="{BB962C8B-B14F-4D97-AF65-F5344CB8AC3E}">
        <p14:creationId xmlns:p14="http://schemas.microsoft.com/office/powerpoint/2010/main" val="1256121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700" y="189240"/>
            <a:ext cx="38504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Real World Example</a:t>
            </a:r>
            <a:endParaRPr lang="en-US" sz="2800" b="1">
              <a:solidFill>
                <a:srgbClr val="C262E4"/>
              </a:solidFill>
            </a:endParaRPr>
          </a:p>
        </p:txBody>
      </p:sp>
      <p:pic>
        <p:nvPicPr>
          <p:cNvPr id="3" name="Picture 2">
            <a:extLst>
              <a:ext uri="{FF2B5EF4-FFF2-40B4-BE49-F238E27FC236}">
                <a16:creationId xmlns:a16="http://schemas.microsoft.com/office/drawing/2014/main" id="{C6946263-5AAD-C14C-D0AF-4F5914BD1AAE}"/>
              </a:ext>
            </a:extLst>
          </p:cNvPr>
          <p:cNvPicPr>
            <a:picLocks noChangeAspect="1"/>
          </p:cNvPicPr>
          <p:nvPr/>
        </p:nvPicPr>
        <p:blipFill>
          <a:blip r:embed="rId2"/>
          <a:stretch>
            <a:fillRect/>
          </a:stretch>
        </p:blipFill>
        <p:spPr>
          <a:xfrm>
            <a:off x="1650429" y="2119301"/>
            <a:ext cx="1338943" cy="1338943"/>
          </a:xfrm>
          <a:prstGeom prst="rect">
            <a:avLst/>
          </a:prstGeom>
        </p:spPr>
      </p:pic>
      <p:pic>
        <p:nvPicPr>
          <p:cNvPr id="4" name="Picture 3">
            <a:extLst>
              <a:ext uri="{FF2B5EF4-FFF2-40B4-BE49-F238E27FC236}">
                <a16:creationId xmlns:a16="http://schemas.microsoft.com/office/drawing/2014/main" id="{AFBCEA61-B8AB-9DEE-14C3-BF4FDE93D8A7}"/>
              </a:ext>
            </a:extLst>
          </p:cNvPr>
          <p:cNvPicPr>
            <a:picLocks noChangeAspect="1"/>
          </p:cNvPicPr>
          <p:nvPr/>
        </p:nvPicPr>
        <p:blipFill>
          <a:blip r:embed="rId2"/>
          <a:stretch>
            <a:fillRect/>
          </a:stretch>
        </p:blipFill>
        <p:spPr>
          <a:xfrm>
            <a:off x="5612918" y="2119301"/>
            <a:ext cx="1338943" cy="1338943"/>
          </a:xfrm>
          <a:prstGeom prst="rect">
            <a:avLst/>
          </a:prstGeom>
        </p:spPr>
      </p:pic>
      <p:cxnSp>
        <p:nvCxnSpPr>
          <p:cNvPr id="6" name="Straight Arrow Connector 5">
            <a:extLst>
              <a:ext uri="{FF2B5EF4-FFF2-40B4-BE49-F238E27FC236}">
                <a16:creationId xmlns:a16="http://schemas.microsoft.com/office/drawing/2014/main" id="{13C140C9-C10D-3A4E-6BDA-313F641B007B}"/>
              </a:ext>
            </a:extLst>
          </p:cNvPr>
          <p:cNvCxnSpPr/>
          <p:nvPr/>
        </p:nvCxnSpPr>
        <p:spPr>
          <a:xfrm>
            <a:off x="7120634" y="290235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08CBAAE-9381-18C8-8ADD-CB38B0B661F7}"/>
              </a:ext>
            </a:extLst>
          </p:cNvPr>
          <p:cNvSpPr txBox="1"/>
          <p:nvPr/>
        </p:nvSpPr>
        <p:spPr>
          <a:xfrm>
            <a:off x="2129911" y="3435274"/>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A</a:t>
            </a:r>
            <a:endParaRPr lang="en-US" dirty="0">
              <a:latin typeface="Barlow Condensed SemiBold" panose="00000706000000000000" pitchFamily="2" charset="0"/>
            </a:endParaRPr>
          </a:p>
        </p:txBody>
      </p:sp>
      <p:sp>
        <p:nvSpPr>
          <p:cNvPr id="13" name="TextBox 12">
            <a:extLst>
              <a:ext uri="{FF2B5EF4-FFF2-40B4-BE49-F238E27FC236}">
                <a16:creationId xmlns:a16="http://schemas.microsoft.com/office/drawing/2014/main" id="{B378CB15-7A3E-7769-A919-113B9DA882C6}"/>
              </a:ext>
            </a:extLst>
          </p:cNvPr>
          <p:cNvSpPr txBox="1"/>
          <p:nvPr/>
        </p:nvSpPr>
        <p:spPr>
          <a:xfrm>
            <a:off x="6101925" y="3435273"/>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B</a:t>
            </a:r>
            <a:endParaRPr lang="en-US" dirty="0">
              <a:latin typeface="Barlow Condensed SemiBold" panose="00000706000000000000" pitchFamily="2" charset="0"/>
            </a:endParaRPr>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8EB91BC5-89B4-F602-1442-BF6834CE8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5407" y="2284357"/>
            <a:ext cx="940764" cy="940764"/>
          </a:xfrm>
          <a:prstGeom prst="rect">
            <a:avLst/>
          </a:prstGeom>
        </p:spPr>
      </p:pic>
      <p:grpSp>
        <p:nvGrpSpPr>
          <p:cNvPr id="23" name="Group 22">
            <a:extLst>
              <a:ext uri="{FF2B5EF4-FFF2-40B4-BE49-F238E27FC236}">
                <a16:creationId xmlns:a16="http://schemas.microsoft.com/office/drawing/2014/main" id="{024C65CB-A771-E23C-26E4-04C805C8CCF4}"/>
              </a:ext>
            </a:extLst>
          </p:cNvPr>
          <p:cNvGrpSpPr/>
          <p:nvPr/>
        </p:nvGrpSpPr>
        <p:grpSpPr>
          <a:xfrm>
            <a:off x="3748931" y="2707627"/>
            <a:ext cx="1104427" cy="454050"/>
            <a:chOff x="4257578" y="4344124"/>
            <a:chExt cx="1104427" cy="454050"/>
          </a:xfrm>
        </p:grpSpPr>
        <p:sp>
          <p:nvSpPr>
            <p:cNvPr id="21" name="Rectangle: Rounded Corners 20">
              <a:extLst>
                <a:ext uri="{FF2B5EF4-FFF2-40B4-BE49-F238E27FC236}">
                  <a16:creationId xmlns:a16="http://schemas.microsoft.com/office/drawing/2014/main" id="{1533B2AC-8A0E-51FB-65DE-4BA484662E42}"/>
                </a:ext>
              </a:extLst>
            </p:cNvPr>
            <p:cNvSpPr/>
            <p:nvPr/>
          </p:nvSpPr>
          <p:spPr>
            <a:xfrm>
              <a:off x="4257578" y="4344124"/>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91491C7-E542-B703-51E4-603C9872924C}"/>
                </a:ext>
              </a:extLst>
            </p:cNvPr>
            <p:cNvSpPr txBox="1"/>
            <p:nvPr/>
          </p:nvSpPr>
          <p:spPr>
            <a:xfrm>
              <a:off x="4303864" y="4368011"/>
              <a:ext cx="1020041"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Half Open</a:t>
              </a:r>
              <a:endParaRPr lang="en-US" dirty="0">
                <a:solidFill>
                  <a:schemeClr val="bg1"/>
                </a:solidFill>
                <a:latin typeface="Barlow Condensed SemiBold"/>
              </a:endParaRPr>
            </a:p>
          </p:txBody>
        </p:sp>
      </p:grpSp>
      <p:cxnSp>
        <p:nvCxnSpPr>
          <p:cNvPr id="32" name="Straight Arrow Connector 31">
            <a:extLst>
              <a:ext uri="{FF2B5EF4-FFF2-40B4-BE49-F238E27FC236}">
                <a16:creationId xmlns:a16="http://schemas.microsoft.com/office/drawing/2014/main" id="{F81AF268-294D-0D0B-935F-5A12BC27C5C5}"/>
              </a:ext>
            </a:extLst>
          </p:cNvPr>
          <p:cNvCxnSpPr>
            <a:cxnSpLocks/>
          </p:cNvCxnSpPr>
          <p:nvPr/>
        </p:nvCxnSpPr>
        <p:spPr>
          <a:xfrm>
            <a:off x="3158144" y="2859816"/>
            <a:ext cx="590787"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5" name="Straight Arrow Connector 4">
            <a:extLst>
              <a:ext uri="{FF2B5EF4-FFF2-40B4-BE49-F238E27FC236}">
                <a16:creationId xmlns:a16="http://schemas.microsoft.com/office/drawing/2014/main" id="{A5BC5306-4607-852A-C170-A51639E29D83}"/>
              </a:ext>
            </a:extLst>
          </p:cNvPr>
          <p:cNvCxnSpPr>
            <a:cxnSpLocks/>
          </p:cNvCxnSpPr>
          <p:nvPr/>
        </p:nvCxnSpPr>
        <p:spPr>
          <a:xfrm>
            <a:off x="4853358" y="2867888"/>
            <a:ext cx="590787" cy="2813"/>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590555FD-DF40-7C56-3388-938EEB08938A}"/>
              </a:ext>
            </a:extLst>
          </p:cNvPr>
          <p:cNvCxnSpPr>
            <a:cxnSpLocks/>
          </p:cNvCxnSpPr>
          <p:nvPr/>
        </p:nvCxnSpPr>
        <p:spPr>
          <a:xfrm flipH="1">
            <a:off x="3148619" y="3023101"/>
            <a:ext cx="590787"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8BCE7EDD-9F9D-C0D6-097C-B75A43499946}"/>
              </a:ext>
            </a:extLst>
          </p:cNvPr>
          <p:cNvCxnSpPr>
            <a:cxnSpLocks/>
          </p:cNvCxnSpPr>
          <p:nvPr/>
        </p:nvCxnSpPr>
        <p:spPr>
          <a:xfrm flipH="1">
            <a:off x="4853358" y="3018071"/>
            <a:ext cx="590787"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grpSp>
        <p:nvGrpSpPr>
          <p:cNvPr id="14" name="Group 13">
            <a:extLst>
              <a:ext uri="{FF2B5EF4-FFF2-40B4-BE49-F238E27FC236}">
                <a16:creationId xmlns:a16="http://schemas.microsoft.com/office/drawing/2014/main" id="{C10923F5-32A0-CB3B-753A-E139B191C793}"/>
              </a:ext>
            </a:extLst>
          </p:cNvPr>
          <p:cNvGrpSpPr/>
          <p:nvPr/>
        </p:nvGrpSpPr>
        <p:grpSpPr>
          <a:xfrm>
            <a:off x="3748931" y="2686210"/>
            <a:ext cx="1104427" cy="454050"/>
            <a:chOff x="3902988" y="3014122"/>
            <a:chExt cx="1104427" cy="454050"/>
          </a:xfrm>
        </p:grpSpPr>
        <p:sp>
          <p:nvSpPr>
            <p:cNvPr id="16" name="Rectangle: Rounded Corners 15">
              <a:extLst>
                <a:ext uri="{FF2B5EF4-FFF2-40B4-BE49-F238E27FC236}">
                  <a16:creationId xmlns:a16="http://schemas.microsoft.com/office/drawing/2014/main" id="{A0E35BE8-3CDC-5000-82E6-EAA5D7537582}"/>
                </a:ext>
              </a:extLst>
            </p:cNvPr>
            <p:cNvSpPr/>
            <p:nvPr/>
          </p:nvSpPr>
          <p:spPr>
            <a:xfrm>
              <a:off x="3902988" y="3014122"/>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671A999-5044-D799-0D69-0AA2F31FCD42}"/>
                </a:ext>
              </a:extLst>
            </p:cNvPr>
            <p:cNvSpPr txBox="1"/>
            <p:nvPr/>
          </p:nvSpPr>
          <p:spPr>
            <a:xfrm>
              <a:off x="3987374" y="3056481"/>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CLOSED</a:t>
              </a:r>
              <a:endParaRPr lang="en-US" dirty="0">
                <a:solidFill>
                  <a:schemeClr val="bg1"/>
                </a:solidFill>
                <a:latin typeface="Barlow Condensed SemiBold"/>
              </a:endParaRPr>
            </a:p>
          </p:txBody>
        </p:sp>
      </p:grpSp>
    </p:spTree>
    <p:extLst>
      <p:ext uri="{BB962C8B-B14F-4D97-AF65-F5344CB8AC3E}">
        <p14:creationId xmlns:p14="http://schemas.microsoft.com/office/powerpoint/2010/main" val="10442795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23"/>
                                        </p:tgtEl>
                                      </p:cBhvr>
                                    </p:animEffect>
                                    <p:anim calcmode="lin" valueType="num">
                                      <p:cBhvr>
                                        <p:cTn id="15" dur="1000"/>
                                        <p:tgtEl>
                                          <p:spTgt spid="23"/>
                                        </p:tgtEl>
                                        <p:attrNameLst>
                                          <p:attrName>ppt_x</p:attrName>
                                        </p:attrNameLst>
                                      </p:cBhvr>
                                      <p:tavLst>
                                        <p:tav tm="0">
                                          <p:val>
                                            <p:strVal val="ppt_x"/>
                                          </p:val>
                                        </p:tav>
                                        <p:tav tm="100000">
                                          <p:val>
                                            <p:strVal val="ppt_x"/>
                                          </p:val>
                                        </p:tav>
                                      </p:tavLst>
                                    </p:anim>
                                    <p:anim calcmode="lin" valueType="num">
                                      <p:cBhvr>
                                        <p:cTn id="16" dur="1000"/>
                                        <p:tgtEl>
                                          <p:spTgt spid="23"/>
                                        </p:tgtEl>
                                        <p:attrNameLst>
                                          <p:attrName>ppt_y</p:attrName>
                                        </p:attrNameLst>
                                      </p:cBhvr>
                                      <p:tavLst>
                                        <p:tav tm="0">
                                          <p:val>
                                            <p:strVal val="ppt_y"/>
                                          </p:val>
                                        </p:tav>
                                        <p:tav tm="100000">
                                          <p:val>
                                            <p:strVal val="ppt_y+.1"/>
                                          </p:val>
                                        </p:tav>
                                      </p:tavLst>
                                    </p:anim>
                                    <p:set>
                                      <p:cBhvr>
                                        <p:cTn id="17" dur="1" fill="hold">
                                          <p:stCondLst>
                                            <p:cond delay="999"/>
                                          </p:stCondLst>
                                        </p:cTn>
                                        <p:tgtEl>
                                          <p:spTgt spid="23"/>
                                        </p:tgtEl>
                                        <p:attrNameLst>
                                          <p:attrName>style.visibility</p:attrName>
                                        </p:attrNameLst>
                                      </p:cBhvr>
                                      <p:to>
                                        <p:strVal val="hidden"/>
                                      </p:to>
                                    </p:set>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700" y="189240"/>
            <a:ext cx="3859646"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02 – Real World Example</a:t>
            </a:r>
            <a:endParaRPr lang="en-US" sz="2800" b="1">
              <a:solidFill>
                <a:srgbClr val="C262E4"/>
              </a:solidFill>
            </a:endParaRPr>
          </a:p>
        </p:txBody>
      </p:sp>
      <p:pic>
        <p:nvPicPr>
          <p:cNvPr id="3" name="Picture 2">
            <a:extLst>
              <a:ext uri="{FF2B5EF4-FFF2-40B4-BE49-F238E27FC236}">
                <a16:creationId xmlns:a16="http://schemas.microsoft.com/office/drawing/2014/main" id="{C6946263-5AAD-C14C-D0AF-4F5914BD1AAE}"/>
              </a:ext>
            </a:extLst>
          </p:cNvPr>
          <p:cNvPicPr>
            <a:picLocks noChangeAspect="1"/>
          </p:cNvPicPr>
          <p:nvPr/>
        </p:nvPicPr>
        <p:blipFill>
          <a:blip r:embed="rId2"/>
          <a:stretch>
            <a:fillRect/>
          </a:stretch>
        </p:blipFill>
        <p:spPr>
          <a:xfrm>
            <a:off x="1650429" y="2119301"/>
            <a:ext cx="1338943" cy="1338943"/>
          </a:xfrm>
          <a:prstGeom prst="rect">
            <a:avLst/>
          </a:prstGeom>
        </p:spPr>
      </p:pic>
      <p:pic>
        <p:nvPicPr>
          <p:cNvPr id="4" name="Picture 3">
            <a:extLst>
              <a:ext uri="{FF2B5EF4-FFF2-40B4-BE49-F238E27FC236}">
                <a16:creationId xmlns:a16="http://schemas.microsoft.com/office/drawing/2014/main" id="{AFBCEA61-B8AB-9DEE-14C3-BF4FDE93D8A7}"/>
              </a:ext>
            </a:extLst>
          </p:cNvPr>
          <p:cNvPicPr>
            <a:picLocks noChangeAspect="1"/>
          </p:cNvPicPr>
          <p:nvPr/>
        </p:nvPicPr>
        <p:blipFill>
          <a:blip r:embed="rId2"/>
          <a:stretch>
            <a:fillRect/>
          </a:stretch>
        </p:blipFill>
        <p:spPr>
          <a:xfrm>
            <a:off x="5612918" y="2119301"/>
            <a:ext cx="1338943" cy="1338943"/>
          </a:xfrm>
          <a:prstGeom prst="rect">
            <a:avLst/>
          </a:prstGeom>
        </p:spPr>
      </p:pic>
      <p:cxnSp>
        <p:nvCxnSpPr>
          <p:cNvPr id="6" name="Straight Arrow Connector 5">
            <a:extLst>
              <a:ext uri="{FF2B5EF4-FFF2-40B4-BE49-F238E27FC236}">
                <a16:creationId xmlns:a16="http://schemas.microsoft.com/office/drawing/2014/main" id="{13C140C9-C10D-3A4E-6BDA-313F641B007B}"/>
              </a:ext>
            </a:extLst>
          </p:cNvPr>
          <p:cNvCxnSpPr/>
          <p:nvPr/>
        </p:nvCxnSpPr>
        <p:spPr>
          <a:xfrm>
            <a:off x="7120634" y="290235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08CBAAE-9381-18C8-8ADD-CB38B0B661F7}"/>
              </a:ext>
            </a:extLst>
          </p:cNvPr>
          <p:cNvSpPr txBox="1"/>
          <p:nvPr/>
        </p:nvSpPr>
        <p:spPr>
          <a:xfrm>
            <a:off x="2129911" y="3435274"/>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A</a:t>
            </a:r>
            <a:endParaRPr lang="en-US" dirty="0">
              <a:latin typeface="Barlow Condensed SemiBold" panose="00000706000000000000" pitchFamily="2" charset="0"/>
            </a:endParaRPr>
          </a:p>
        </p:txBody>
      </p:sp>
      <p:sp>
        <p:nvSpPr>
          <p:cNvPr id="13" name="TextBox 12">
            <a:extLst>
              <a:ext uri="{FF2B5EF4-FFF2-40B4-BE49-F238E27FC236}">
                <a16:creationId xmlns:a16="http://schemas.microsoft.com/office/drawing/2014/main" id="{B378CB15-7A3E-7769-A919-113B9DA882C6}"/>
              </a:ext>
            </a:extLst>
          </p:cNvPr>
          <p:cNvSpPr txBox="1"/>
          <p:nvPr/>
        </p:nvSpPr>
        <p:spPr>
          <a:xfrm>
            <a:off x="6101925" y="3435273"/>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B</a:t>
            </a:r>
            <a:endParaRPr lang="en-US" dirty="0">
              <a:latin typeface="Barlow Condensed SemiBold" panose="00000706000000000000" pitchFamily="2" charset="0"/>
            </a:endParaRPr>
          </a:p>
        </p:txBody>
      </p:sp>
      <p:grpSp>
        <p:nvGrpSpPr>
          <p:cNvPr id="23" name="Group 22">
            <a:extLst>
              <a:ext uri="{FF2B5EF4-FFF2-40B4-BE49-F238E27FC236}">
                <a16:creationId xmlns:a16="http://schemas.microsoft.com/office/drawing/2014/main" id="{024C65CB-A771-E23C-26E4-04C805C8CCF4}"/>
              </a:ext>
            </a:extLst>
          </p:cNvPr>
          <p:cNvGrpSpPr/>
          <p:nvPr/>
        </p:nvGrpSpPr>
        <p:grpSpPr>
          <a:xfrm>
            <a:off x="3748931" y="2707627"/>
            <a:ext cx="1104427" cy="454050"/>
            <a:chOff x="4257578" y="4344124"/>
            <a:chExt cx="1104427" cy="454050"/>
          </a:xfrm>
        </p:grpSpPr>
        <p:sp>
          <p:nvSpPr>
            <p:cNvPr id="21" name="Rectangle: Rounded Corners 20">
              <a:extLst>
                <a:ext uri="{FF2B5EF4-FFF2-40B4-BE49-F238E27FC236}">
                  <a16:creationId xmlns:a16="http://schemas.microsoft.com/office/drawing/2014/main" id="{1533B2AC-8A0E-51FB-65DE-4BA484662E42}"/>
                </a:ext>
              </a:extLst>
            </p:cNvPr>
            <p:cNvSpPr/>
            <p:nvPr/>
          </p:nvSpPr>
          <p:spPr>
            <a:xfrm>
              <a:off x="4257578" y="4344124"/>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91491C7-E542-B703-51E4-603C9872924C}"/>
                </a:ext>
              </a:extLst>
            </p:cNvPr>
            <p:cNvSpPr txBox="1"/>
            <p:nvPr/>
          </p:nvSpPr>
          <p:spPr>
            <a:xfrm>
              <a:off x="4303864" y="4368011"/>
              <a:ext cx="1020041"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Half Open</a:t>
              </a:r>
              <a:endParaRPr lang="en-US" dirty="0">
                <a:solidFill>
                  <a:schemeClr val="bg1"/>
                </a:solidFill>
                <a:latin typeface="Barlow Condensed SemiBold"/>
              </a:endParaRPr>
            </a:p>
          </p:txBody>
        </p:sp>
      </p:grpSp>
      <p:cxnSp>
        <p:nvCxnSpPr>
          <p:cNvPr id="32" name="Straight Arrow Connector 31">
            <a:extLst>
              <a:ext uri="{FF2B5EF4-FFF2-40B4-BE49-F238E27FC236}">
                <a16:creationId xmlns:a16="http://schemas.microsoft.com/office/drawing/2014/main" id="{F81AF268-294D-0D0B-935F-5A12BC27C5C5}"/>
              </a:ext>
            </a:extLst>
          </p:cNvPr>
          <p:cNvCxnSpPr>
            <a:cxnSpLocks/>
          </p:cNvCxnSpPr>
          <p:nvPr/>
        </p:nvCxnSpPr>
        <p:spPr>
          <a:xfrm>
            <a:off x="3158144" y="2859816"/>
            <a:ext cx="590787"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590555FD-DF40-7C56-3388-938EEB08938A}"/>
              </a:ext>
            </a:extLst>
          </p:cNvPr>
          <p:cNvCxnSpPr>
            <a:cxnSpLocks/>
          </p:cNvCxnSpPr>
          <p:nvPr/>
        </p:nvCxnSpPr>
        <p:spPr>
          <a:xfrm flipH="1">
            <a:off x="3148619" y="3023101"/>
            <a:ext cx="590787"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nvGrpSpPr>
          <p:cNvPr id="2" name="Group 1">
            <a:extLst>
              <a:ext uri="{FF2B5EF4-FFF2-40B4-BE49-F238E27FC236}">
                <a16:creationId xmlns:a16="http://schemas.microsoft.com/office/drawing/2014/main" id="{F0D3B912-86DA-3D29-F1D0-FC3913D2B2F2}"/>
              </a:ext>
            </a:extLst>
          </p:cNvPr>
          <p:cNvGrpSpPr/>
          <p:nvPr/>
        </p:nvGrpSpPr>
        <p:grpSpPr>
          <a:xfrm>
            <a:off x="3748930" y="2710289"/>
            <a:ext cx="1104427" cy="454050"/>
            <a:chOff x="3902988" y="3014122"/>
            <a:chExt cx="1104427" cy="454050"/>
          </a:xfrm>
        </p:grpSpPr>
        <p:sp>
          <p:nvSpPr>
            <p:cNvPr id="9" name="Rectangle: Rounded Corners 8">
              <a:extLst>
                <a:ext uri="{FF2B5EF4-FFF2-40B4-BE49-F238E27FC236}">
                  <a16:creationId xmlns:a16="http://schemas.microsoft.com/office/drawing/2014/main" id="{7F57B02C-AD2A-28D3-7587-8E57A3D03488}"/>
                </a:ext>
              </a:extLst>
            </p:cNvPr>
            <p:cNvSpPr/>
            <p:nvPr/>
          </p:nvSpPr>
          <p:spPr>
            <a:xfrm>
              <a:off x="3902988" y="3014122"/>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FB7757E-6255-CCE3-B5AF-1C27EF80A5D3}"/>
                </a:ext>
              </a:extLst>
            </p:cNvPr>
            <p:cNvSpPr txBox="1"/>
            <p:nvPr/>
          </p:nvSpPr>
          <p:spPr>
            <a:xfrm>
              <a:off x="3987374" y="3038009"/>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Open</a:t>
              </a:r>
              <a:endParaRPr lang="en-US" dirty="0">
                <a:solidFill>
                  <a:schemeClr val="bg1"/>
                </a:solidFill>
                <a:latin typeface="Barlow Condensed SemiBold"/>
              </a:endParaRPr>
            </a:p>
          </p:txBody>
        </p:sp>
      </p:grpSp>
      <p:sp>
        <p:nvSpPr>
          <p:cNvPr id="18" name="Oval 17">
            <a:extLst>
              <a:ext uri="{FF2B5EF4-FFF2-40B4-BE49-F238E27FC236}">
                <a16:creationId xmlns:a16="http://schemas.microsoft.com/office/drawing/2014/main" id="{4E0C0866-FDE8-E65B-8388-ABEFED2950EF}"/>
              </a:ext>
            </a:extLst>
          </p:cNvPr>
          <p:cNvSpPr/>
          <p:nvPr/>
        </p:nvSpPr>
        <p:spPr>
          <a:xfrm>
            <a:off x="10117590" y="2804800"/>
            <a:ext cx="325840" cy="32584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C8A5032-55A3-F1E0-132F-A96ADAE37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5407" y="2284357"/>
            <a:ext cx="940764" cy="940764"/>
          </a:xfrm>
          <a:prstGeom prst="rect">
            <a:avLst/>
          </a:prstGeom>
        </p:spPr>
      </p:pic>
    </p:spTree>
    <p:extLst>
      <p:ext uri="{BB962C8B-B14F-4D97-AF65-F5344CB8AC3E}">
        <p14:creationId xmlns:p14="http://schemas.microsoft.com/office/powerpoint/2010/main" val="13860361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8"/>
                                        </p:tgtEl>
                                      </p:cBhvr>
                                    </p:animEffect>
                                    <p:animScale>
                                      <p:cBhvr>
                                        <p:cTn id="15" dur="250" autoRev="1" fill="hold"/>
                                        <p:tgtEl>
                                          <p:spTgt spid="18"/>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23"/>
                                        </p:tgtEl>
                                      </p:cBhvr>
                                    </p:animEffect>
                                    <p:anim calcmode="lin" valueType="num">
                                      <p:cBhvr>
                                        <p:cTn id="20" dur="1000"/>
                                        <p:tgtEl>
                                          <p:spTgt spid="23"/>
                                        </p:tgtEl>
                                        <p:attrNameLst>
                                          <p:attrName>ppt_x</p:attrName>
                                        </p:attrNameLst>
                                      </p:cBhvr>
                                      <p:tavLst>
                                        <p:tav tm="0">
                                          <p:val>
                                            <p:strVal val="ppt_x"/>
                                          </p:val>
                                        </p:tav>
                                        <p:tav tm="100000">
                                          <p:val>
                                            <p:strVal val="ppt_x"/>
                                          </p:val>
                                        </p:tav>
                                      </p:tavLst>
                                    </p:anim>
                                    <p:anim calcmode="lin" valueType="num">
                                      <p:cBhvr>
                                        <p:cTn id="21" dur="1000"/>
                                        <p:tgtEl>
                                          <p:spTgt spid="23"/>
                                        </p:tgtEl>
                                        <p:attrNameLst>
                                          <p:attrName>ppt_y</p:attrName>
                                        </p:attrNameLst>
                                      </p:cBhvr>
                                      <p:tavLst>
                                        <p:tav tm="0">
                                          <p:val>
                                            <p:strVal val="ppt_y"/>
                                          </p:val>
                                        </p:tav>
                                        <p:tav tm="100000">
                                          <p:val>
                                            <p:strVal val="ppt_y+.1"/>
                                          </p:val>
                                        </p:tav>
                                      </p:tavLst>
                                    </p:anim>
                                    <p:set>
                                      <p:cBhvr>
                                        <p:cTn id="22" dur="1" fill="hold">
                                          <p:stCondLst>
                                            <p:cond delay="999"/>
                                          </p:stCondLst>
                                        </p:cTn>
                                        <p:tgtEl>
                                          <p:spTgt spid="23"/>
                                        </p:tgtEl>
                                        <p:attrNameLst>
                                          <p:attrName>style.visibility</p:attrName>
                                        </p:attrNameLst>
                                      </p:cBhvr>
                                      <p:to>
                                        <p:strVal val="hidden"/>
                                      </p:to>
                                    </p:se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946263-5AAD-C14C-D0AF-4F5914BD1AAE}"/>
              </a:ext>
            </a:extLst>
          </p:cNvPr>
          <p:cNvPicPr>
            <a:picLocks noChangeAspect="1"/>
          </p:cNvPicPr>
          <p:nvPr/>
        </p:nvPicPr>
        <p:blipFill>
          <a:blip r:embed="rId2"/>
          <a:stretch>
            <a:fillRect/>
          </a:stretch>
        </p:blipFill>
        <p:spPr>
          <a:xfrm>
            <a:off x="1650429" y="2119301"/>
            <a:ext cx="1338943" cy="1338943"/>
          </a:xfrm>
          <a:prstGeom prst="rect">
            <a:avLst/>
          </a:prstGeom>
        </p:spPr>
      </p:pic>
      <p:pic>
        <p:nvPicPr>
          <p:cNvPr id="4" name="Picture 3">
            <a:extLst>
              <a:ext uri="{FF2B5EF4-FFF2-40B4-BE49-F238E27FC236}">
                <a16:creationId xmlns:a16="http://schemas.microsoft.com/office/drawing/2014/main" id="{AFBCEA61-B8AB-9DEE-14C3-BF4FDE93D8A7}"/>
              </a:ext>
            </a:extLst>
          </p:cNvPr>
          <p:cNvPicPr>
            <a:picLocks noChangeAspect="1"/>
          </p:cNvPicPr>
          <p:nvPr/>
        </p:nvPicPr>
        <p:blipFill>
          <a:blip r:embed="rId2"/>
          <a:stretch>
            <a:fillRect/>
          </a:stretch>
        </p:blipFill>
        <p:spPr>
          <a:xfrm>
            <a:off x="5612918" y="2119301"/>
            <a:ext cx="1338943" cy="1338943"/>
          </a:xfrm>
          <a:prstGeom prst="rect">
            <a:avLst/>
          </a:prstGeom>
        </p:spPr>
      </p:pic>
      <p:cxnSp>
        <p:nvCxnSpPr>
          <p:cNvPr id="6" name="Straight Arrow Connector 5">
            <a:extLst>
              <a:ext uri="{FF2B5EF4-FFF2-40B4-BE49-F238E27FC236}">
                <a16:creationId xmlns:a16="http://schemas.microsoft.com/office/drawing/2014/main" id="{13C140C9-C10D-3A4E-6BDA-313F641B007B}"/>
              </a:ext>
            </a:extLst>
          </p:cNvPr>
          <p:cNvCxnSpPr/>
          <p:nvPr/>
        </p:nvCxnSpPr>
        <p:spPr>
          <a:xfrm>
            <a:off x="7120634" y="2902350"/>
            <a:ext cx="2286001" cy="108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08CBAAE-9381-18C8-8ADD-CB38B0B661F7}"/>
              </a:ext>
            </a:extLst>
          </p:cNvPr>
          <p:cNvSpPr txBox="1"/>
          <p:nvPr/>
        </p:nvSpPr>
        <p:spPr>
          <a:xfrm>
            <a:off x="2129911" y="3435274"/>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A</a:t>
            </a:r>
            <a:endParaRPr lang="en-US" dirty="0">
              <a:latin typeface="Barlow Condensed SemiBold" panose="00000706000000000000" pitchFamily="2" charset="0"/>
            </a:endParaRPr>
          </a:p>
        </p:txBody>
      </p:sp>
      <p:sp>
        <p:nvSpPr>
          <p:cNvPr id="13" name="TextBox 12">
            <a:extLst>
              <a:ext uri="{FF2B5EF4-FFF2-40B4-BE49-F238E27FC236}">
                <a16:creationId xmlns:a16="http://schemas.microsoft.com/office/drawing/2014/main" id="{B378CB15-7A3E-7769-A919-113B9DA882C6}"/>
              </a:ext>
            </a:extLst>
          </p:cNvPr>
          <p:cNvSpPr txBox="1"/>
          <p:nvPr/>
        </p:nvSpPr>
        <p:spPr>
          <a:xfrm>
            <a:off x="6101925" y="3435273"/>
            <a:ext cx="3799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B</a:t>
            </a:r>
            <a:endParaRPr lang="en-US" dirty="0">
              <a:latin typeface="Barlow Condensed SemiBold" panose="00000706000000000000" pitchFamily="2" charset="0"/>
            </a:endParaRPr>
          </a:p>
        </p:txBody>
      </p:sp>
      <p:grpSp>
        <p:nvGrpSpPr>
          <p:cNvPr id="23" name="Group 22">
            <a:extLst>
              <a:ext uri="{FF2B5EF4-FFF2-40B4-BE49-F238E27FC236}">
                <a16:creationId xmlns:a16="http://schemas.microsoft.com/office/drawing/2014/main" id="{024C65CB-A771-E23C-26E4-04C805C8CCF4}"/>
              </a:ext>
            </a:extLst>
          </p:cNvPr>
          <p:cNvGrpSpPr/>
          <p:nvPr/>
        </p:nvGrpSpPr>
        <p:grpSpPr>
          <a:xfrm>
            <a:off x="3748931" y="2707627"/>
            <a:ext cx="1104427" cy="454050"/>
            <a:chOff x="4257578" y="4344124"/>
            <a:chExt cx="1104427" cy="454050"/>
          </a:xfrm>
        </p:grpSpPr>
        <p:sp>
          <p:nvSpPr>
            <p:cNvPr id="21" name="Rectangle: Rounded Corners 20">
              <a:extLst>
                <a:ext uri="{FF2B5EF4-FFF2-40B4-BE49-F238E27FC236}">
                  <a16:creationId xmlns:a16="http://schemas.microsoft.com/office/drawing/2014/main" id="{1533B2AC-8A0E-51FB-65DE-4BA484662E42}"/>
                </a:ext>
              </a:extLst>
            </p:cNvPr>
            <p:cNvSpPr/>
            <p:nvPr/>
          </p:nvSpPr>
          <p:spPr>
            <a:xfrm>
              <a:off x="4257578" y="4344124"/>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91491C7-E542-B703-51E4-603C9872924C}"/>
                </a:ext>
              </a:extLst>
            </p:cNvPr>
            <p:cNvSpPr txBox="1"/>
            <p:nvPr/>
          </p:nvSpPr>
          <p:spPr>
            <a:xfrm>
              <a:off x="4303864" y="4368011"/>
              <a:ext cx="1020041"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Half Open</a:t>
              </a:r>
              <a:endParaRPr lang="en-US" dirty="0">
                <a:solidFill>
                  <a:schemeClr val="bg1"/>
                </a:solidFill>
                <a:latin typeface="Barlow Condensed SemiBold"/>
              </a:endParaRPr>
            </a:p>
          </p:txBody>
        </p:sp>
      </p:grpSp>
      <p:cxnSp>
        <p:nvCxnSpPr>
          <p:cNvPr id="32" name="Straight Arrow Connector 31">
            <a:extLst>
              <a:ext uri="{FF2B5EF4-FFF2-40B4-BE49-F238E27FC236}">
                <a16:creationId xmlns:a16="http://schemas.microsoft.com/office/drawing/2014/main" id="{F81AF268-294D-0D0B-935F-5A12BC27C5C5}"/>
              </a:ext>
            </a:extLst>
          </p:cNvPr>
          <p:cNvCxnSpPr>
            <a:cxnSpLocks/>
          </p:cNvCxnSpPr>
          <p:nvPr/>
        </p:nvCxnSpPr>
        <p:spPr>
          <a:xfrm>
            <a:off x="3158144" y="2859816"/>
            <a:ext cx="590787"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590555FD-DF40-7C56-3388-938EEB08938A}"/>
              </a:ext>
            </a:extLst>
          </p:cNvPr>
          <p:cNvCxnSpPr>
            <a:cxnSpLocks/>
          </p:cNvCxnSpPr>
          <p:nvPr/>
        </p:nvCxnSpPr>
        <p:spPr>
          <a:xfrm flipH="1">
            <a:off x="3148619" y="3023101"/>
            <a:ext cx="590787"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grpSp>
        <p:nvGrpSpPr>
          <p:cNvPr id="2" name="Group 1">
            <a:extLst>
              <a:ext uri="{FF2B5EF4-FFF2-40B4-BE49-F238E27FC236}">
                <a16:creationId xmlns:a16="http://schemas.microsoft.com/office/drawing/2014/main" id="{F0D3B912-86DA-3D29-F1D0-FC3913D2B2F2}"/>
              </a:ext>
            </a:extLst>
          </p:cNvPr>
          <p:cNvGrpSpPr/>
          <p:nvPr/>
        </p:nvGrpSpPr>
        <p:grpSpPr>
          <a:xfrm>
            <a:off x="3748930" y="2710289"/>
            <a:ext cx="1104427" cy="454050"/>
            <a:chOff x="3902988" y="3014122"/>
            <a:chExt cx="1104427" cy="454050"/>
          </a:xfrm>
        </p:grpSpPr>
        <p:sp>
          <p:nvSpPr>
            <p:cNvPr id="9" name="Rectangle: Rounded Corners 8">
              <a:extLst>
                <a:ext uri="{FF2B5EF4-FFF2-40B4-BE49-F238E27FC236}">
                  <a16:creationId xmlns:a16="http://schemas.microsoft.com/office/drawing/2014/main" id="{7F57B02C-AD2A-28D3-7587-8E57A3D03488}"/>
                </a:ext>
              </a:extLst>
            </p:cNvPr>
            <p:cNvSpPr/>
            <p:nvPr/>
          </p:nvSpPr>
          <p:spPr>
            <a:xfrm>
              <a:off x="3902988" y="3014122"/>
              <a:ext cx="1104427" cy="454050"/>
            </a:xfrm>
            <a:prstGeom prst="round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FB7757E-6255-CCE3-B5AF-1C27EF80A5D3}"/>
                </a:ext>
              </a:extLst>
            </p:cNvPr>
            <p:cNvSpPr txBox="1"/>
            <p:nvPr/>
          </p:nvSpPr>
          <p:spPr>
            <a:xfrm>
              <a:off x="3987374" y="3038009"/>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Open</a:t>
              </a:r>
              <a:endParaRPr lang="en-US" dirty="0">
                <a:solidFill>
                  <a:schemeClr val="bg1"/>
                </a:solidFill>
                <a:latin typeface="Barlow Condensed SemiBold"/>
              </a:endParaRPr>
            </a:p>
          </p:txBody>
        </p:sp>
      </p:grpSp>
      <p:sp>
        <p:nvSpPr>
          <p:cNvPr id="18" name="Oval 17">
            <a:extLst>
              <a:ext uri="{FF2B5EF4-FFF2-40B4-BE49-F238E27FC236}">
                <a16:creationId xmlns:a16="http://schemas.microsoft.com/office/drawing/2014/main" id="{4E0C0866-FDE8-E65B-8388-ABEFED2950EF}"/>
              </a:ext>
            </a:extLst>
          </p:cNvPr>
          <p:cNvSpPr/>
          <p:nvPr/>
        </p:nvSpPr>
        <p:spPr>
          <a:xfrm>
            <a:off x="10117590" y="2804800"/>
            <a:ext cx="325840" cy="32584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C8A5032-55A3-F1E0-132F-A96ADAE37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5407" y="2284357"/>
            <a:ext cx="940764" cy="940764"/>
          </a:xfrm>
          <a:prstGeom prst="rect">
            <a:avLst/>
          </a:prstGeom>
        </p:spPr>
      </p:pic>
      <p:sp>
        <p:nvSpPr>
          <p:cNvPr id="5" name="Rectangle 4">
            <a:extLst>
              <a:ext uri="{FF2B5EF4-FFF2-40B4-BE49-F238E27FC236}">
                <a16:creationId xmlns:a16="http://schemas.microsoft.com/office/drawing/2014/main" id="{C6DB8A1B-240F-D359-2418-9C0B7A5C1482}"/>
              </a:ext>
            </a:extLst>
          </p:cNvPr>
          <p:cNvSpPr/>
          <p:nvPr/>
        </p:nvSpPr>
        <p:spPr>
          <a:xfrm>
            <a:off x="-15875" y="0"/>
            <a:ext cx="12204700" cy="6858000"/>
          </a:xfrm>
          <a:prstGeom prst="rect">
            <a:avLst/>
          </a:prstGeom>
          <a:solidFill>
            <a:schemeClr val="dk1">
              <a:alpha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B07D69-80AE-6CFE-EEB1-C694886339CE}"/>
              </a:ext>
            </a:extLst>
          </p:cNvPr>
          <p:cNvSpPr txBox="1"/>
          <p:nvPr/>
        </p:nvSpPr>
        <p:spPr>
          <a:xfrm>
            <a:off x="1277372" y="3313368"/>
            <a:ext cx="96372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dirty="0">
                <a:solidFill>
                  <a:schemeClr val="bg1"/>
                </a:solidFill>
                <a:latin typeface="Barlow Condensed" panose="00000506000000000000" pitchFamily="2" charset="0"/>
              </a:rPr>
              <a:t>monitoring the health of an external service, automatically stopping requests to it if it detects a high failure rate, quickly isolating and containing the impact of failures in one part of the system.</a:t>
            </a:r>
            <a:endParaRPr lang="en-US" b="1" dirty="0">
              <a:solidFill>
                <a:schemeClr val="bg1"/>
              </a:solidFill>
              <a:latin typeface="Barlow Condensed" panose="00000506000000000000" pitchFamily="2" charset="0"/>
            </a:endParaRPr>
          </a:p>
        </p:txBody>
      </p:sp>
      <p:sp>
        <p:nvSpPr>
          <p:cNvPr id="14" name="TextBox 13">
            <a:extLst>
              <a:ext uri="{FF2B5EF4-FFF2-40B4-BE49-F238E27FC236}">
                <a16:creationId xmlns:a16="http://schemas.microsoft.com/office/drawing/2014/main" id="{06FFD3C1-A923-A84E-DE47-D86F36BD846E}"/>
              </a:ext>
            </a:extLst>
          </p:cNvPr>
          <p:cNvSpPr txBox="1"/>
          <p:nvPr/>
        </p:nvSpPr>
        <p:spPr>
          <a:xfrm>
            <a:off x="1264672" y="2579081"/>
            <a:ext cx="96372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solidFill>
                  <a:srgbClr val="FF0000"/>
                </a:solidFill>
                <a:latin typeface="Barlow Condensed SemiBold" panose="00000706000000000000" pitchFamily="2" charset="0"/>
              </a:rPr>
              <a:t>Prevent Cascading Failure by</a:t>
            </a:r>
            <a:endParaRPr lang="en-US" sz="3600" dirty="0">
              <a:solidFill>
                <a:srgbClr val="FF0000"/>
              </a:solidFill>
              <a:latin typeface="Barlow Condensed SemiBold" panose="00000706000000000000" pitchFamily="2" charset="0"/>
            </a:endParaRPr>
          </a:p>
        </p:txBody>
      </p:sp>
      <p:sp>
        <p:nvSpPr>
          <p:cNvPr id="15" name="TextBox 14">
            <a:extLst>
              <a:ext uri="{FF2B5EF4-FFF2-40B4-BE49-F238E27FC236}">
                <a16:creationId xmlns:a16="http://schemas.microsoft.com/office/drawing/2014/main" id="{69D29B88-4A68-DB7E-7CC2-0CDB17D74474}"/>
              </a:ext>
            </a:extLst>
          </p:cNvPr>
          <p:cNvSpPr txBox="1"/>
          <p:nvPr/>
        </p:nvSpPr>
        <p:spPr>
          <a:xfrm>
            <a:off x="647700" y="189240"/>
            <a:ext cx="3859646" cy="523220"/>
          </a:xfrm>
          <a:prstGeom prst="rect">
            <a:avLst/>
          </a:prstGeom>
          <a:noFill/>
        </p:spPr>
        <p:txBody>
          <a:bodyPr wrap="square" lIns="91440" tIns="45720" rIns="91440" bIns="45720" rtlCol="0" anchor="t">
            <a:spAutoFit/>
          </a:bodyPr>
          <a:lstStyle/>
          <a:p>
            <a:r>
              <a:rPr lang="en-US" sz="2800" b="1" dirty="0">
                <a:solidFill>
                  <a:srgbClr val="C262E4"/>
                </a:solidFill>
                <a:ea typeface="+mn-lt"/>
                <a:cs typeface="+mn-lt"/>
              </a:rPr>
              <a:t>02 – Real World Example</a:t>
            </a:r>
            <a:endParaRPr lang="en-US" sz="2800" b="1" dirty="0">
              <a:solidFill>
                <a:srgbClr val="C262E4"/>
              </a:solidFill>
            </a:endParaRPr>
          </a:p>
        </p:txBody>
      </p:sp>
    </p:spTree>
    <p:extLst>
      <p:ext uri="{BB962C8B-B14F-4D97-AF65-F5344CB8AC3E}">
        <p14:creationId xmlns:p14="http://schemas.microsoft.com/office/powerpoint/2010/main" val="39772559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B9E6ED-8D16-269C-636D-83181052F413}"/>
              </a:ext>
            </a:extLst>
          </p:cNvPr>
          <p:cNvSpPr/>
          <p:nvPr/>
        </p:nvSpPr>
        <p:spPr>
          <a:xfrm>
            <a:off x="6293353" y="1173020"/>
            <a:ext cx="4834759" cy="4440028"/>
          </a:xfrm>
          <a:prstGeom prst="rect">
            <a:avLst/>
          </a:prstGeom>
          <a:solidFill>
            <a:srgbClr val="1818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AB8BB1-DCBE-3066-4D62-033BD052848D}"/>
              </a:ext>
            </a:extLst>
          </p:cNvPr>
          <p:cNvSpPr/>
          <p:nvPr/>
        </p:nvSpPr>
        <p:spPr>
          <a:xfrm>
            <a:off x="-1999940" y="-491385"/>
            <a:ext cx="7776612" cy="7770668"/>
          </a:xfrm>
          <a:prstGeom prst="ellipse">
            <a:avLst/>
          </a:prstGeom>
          <a:noFill/>
          <a:ln w="15875">
            <a:gradFill flip="none" rotWithShape="1">
              <a:gsLst>
                <a:gs pos="0">
                  <a:schemeClr val="accent3">
                    <a:lumMod val="5000"/>
                    <a:lumOff val="95000"/>
                    <a:alpha val="8000"/>
                  </a:schemeClr>
                </a:gs>
                <a:gs pos="92000">
                  <a:schemeClr val="bg1"/>
                </a:gs>
                <a:gs pos="50000">
                  <a:schemeClr val="bg1">
                    <a:lumMod val="75000"/>
                  </a:schemeClr>
                </a:gs>
              </a:gsLst>
              <a:lin ang="5400000" scaled="1"/>
              <a:tileRect/>
            </a:gradFill>
            <a:prstDash val="solid"/>
            <a:round/>
            <a:extLst>
              <a:ext uri="{C807C97D-BFC1-408E-A445-0C87EB9F89A2}">
                <ask:lineSketchStyleProps xmlns:ask="http://schemas.microsoft.com/office/drawing/2018/sketchyshapes" sd="1219033472">
                  <a:custGeom>
                    <a:avLst/>
                    <a:gdLst>
                      <a:gd name="connsiteX0" fmla="*/ 0 w 7776612"/>
                      <a:gd name="connsiteY0" fmla="*/ 3885334 h 7770668"/>
                      <a:gd name="connsiteX1" fmla="*/ 3888306 w 7776612"/>
                      <a:gd name="connsiteY1" fmla="*/ 0 h 7770668"/>
                      <a:gd name="connsiteX2" fmla="*/ 7776612 w 7776612"/>
                      <a:gd name="connsiteY2" fmla="*/ 3885334 h 7770668"/>
                      <a:gd name="connsiteX3" fmla="*/ 3888306 w 7776612"/>
                      <a:gd name="connsiteY3" fmla="*/ 7770668 h 7770668"/>
                      <a:gd name="connsiteX4" fmla="*/ 0 w 7776612"/>
                      <a:gd name="connsiteY4" fmla="*/ 3885334 h 7770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612" h="7770668" extrusionOk="0">
                        <a:moveTo>
                          <a:pt x="0" y="3885334"/>
                        </a:moveTo>
                        <a:cubicBezTo>
                          <a:pt x="-323230" y="1540147"/>
                          <a:pt x="1519276" y="83162"/>
                          <a:pt x="3888306" y="0"/>
                        </a:cubicBezTo>
                        <a:cubicBezTo>
                          <a:pt x="6415489" y="79942"/>
                          <a:pt x="7423221" y="1750760"/>
                          <a:pt x="7776612" y="3885334"/>
                        </a:cubicBezTo>
                        <a:cubicBezTo>
                          <a:pt x="7407993" y="6391122"/>
                          <a:pt x="5986255" y="8044288"/>
                          <a:pt x="3888306" y="7770668"/>
                        </a:cubicBezTo>
                        <a:cubicBezTo>
                          <a:pt x="1663522" y="7728358"/>
                          <a:pt x="529092" y="6283949"/>
                          <a:pt x="0" y="3885334"/>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8853DA-0C7A-89D4-53D4-F8205C0DFC6E}"/>
              </a:ext>
            </a:extLst>
          </p:cNvPr>
          <p:cNvSpPr/>
          <p:nvPr/>
        </p:nvSpPr>
        <p:spPr>
          <a:xfrm>
            <a:off x="5269295" y="1617950"/>
            <a:ext cx="258210" cy="25821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16A37D8-5DE1-52C5-A071-A181962A38FF}"/>
              </a:ext>
            </a:extLst>
          </p:cNvPr>
          <p:cNvSpPr/>
          <p:nvPr/>
        </p:nvSpPr>
        <p:spPr>
          <a:xfrm>
            <a:off x="5290389" y="4831855"/>
            <a:ext cx="274320" cy="27432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D282A01-65F7-A9FE-4EC5-7BB54FCF33FA}"/>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8CDBEE-37FF-4AAF-2E2C-FA73967EF69A}"/>
              </a:ext>
            </a:extLst>
          </p:cNvPr>
          <p:cNvSpPr txBox="1"/>
          <p:nvPr/>
        </p:nvSpPr>
        <p:spPr>
          <a:xfrm>
            <a:off x="647699" y="189240"/>
            <a:ext cx="47648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03 – Pseudocode to Implement</a:t>
            </a:r>
            <a:endParaRPr lang="en-US" sz="2800" b="1" dirty="0">
              <a:solidFill>
                <a:srgbClr val="C262E4"/>
              </a:solidFill>
            </a:endParaRPr>
          </a:p>
        </p:txBody>
      </p:sp>
      <p:sp>
        <p:nvSpPr>
          <p:cNvPr id="8" name="TextBox 7">
            <a:extLst>
              <a:ext uri="{FF2B5EF4-FFF2-40B4-BE49-F238E27FC236}">
                <a16:creationId xmlns:a16="http://schemas.microsoft.com/office/drawing/2014/main" id="{841D0A07-6D5A-7FAE-D020-F37DAF3ED954}"/>
              </a:ext>
            </a:extLst>
          </p:cNvPr>
          <p:cNvSpPr txBox="1"/>
          <p:nvPr/>
        </p:nvSpPr>
        <p:spPr>
          <a:xfrm>
            <a:off x="4242437" y="1535442"/>
            <a:ext cx="1046101"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CLOSED</a:t>
            </a:r>
            <a:endParaRPr lang="en-US" sz="2000" dirty="0">
              <a:solidFill>
                <a:schemeClr val="bg1"/>
              </a:solidFill>
              <a:latin typeface="Barlow Condensed SemiBold"/>
            </a:endParaRPr>
          </a:p>
        </p:txBody>
      </p:sp>
      <p:grpSp>
        <p:nvGrpSpPr>
          <p:cNvPr id="32" name="Group 31">
            <a:extLst>
              <a:ext uri="{FF2B5EF4-FFF2-40B4-BE49-F238E27FC236}">
                <a16:creationId xmlns:a16="http://schemas.microsoft.com/office/drawing/2014/main" id="{C88BC693-5275-0AE5-4A73-3C7EEEAAC435}"/>
              </a:ext>
            </a:extLst>
          </p:cNvPr>
          <p:cNvGrpSpPr/>
          <p:nvPr/>
        </p:nvGrpSpPr>
        <p:grpSpPr>
          <a:xfrm>
            <a:off x="1081544" y="1582622"/>
            <a:ext cx="2491945" cy="3707027"/>
            <a:chOff x="1081544" y="1582622"/>
            <a:chExt cx="2491945" cy="3707027"/>
          </a:xfrm>
        </p:grpSpPr>
        <p:sp>
          <p:nvSpPr>
            <p:cNvPr id="7" name="Oval 6">
              <a:extLst>
                <a:ext uri="{FF2B5EF4-FFF2-40B4-BE49-F238E27FC236}">
                  <a16:creationId xmlns:a16="http://schemas.microsoft.com/office/drawing/2014/main" id="{D07B6CCD-6145-C470-CFDB-FC331E75369A}"/>
                </a:ext>
              </a:extLst>
            </p:cNvPr>
            <p:cNvSpPr/>
            <p:nvPr/>
          </p:nvSpPr>
          <p:spPr>
            <a:xfrm rot="1260000">
              <a:off x="1081544" y="1582622"/>
              <a:ext cx="2491945" cy="3707027"/>
            </a:xfrm>
            <a:prstGeom prst="ellipse">
              <a:avLst/>
            </a:prstGeom>
            <a:solidFill>
              <a:srgbClr val="CBAFD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line art of eyes and a few rays&#10;&#10;Description automatically generated with medium confidence">
              <a:extLst>
                <a:ext uri="{FF2B5EF4-FFF2-40B4-BE49-F238E27FC236}">
                  <a16:creationId xmlns:a16="http://schemas.microsoft.com/office/drawing/2014/main" id="{90279369-6287-79AE-5262-9B92193FA00D}"/>
                </a:ext>
              </a:extLst>
            </p:cNvPr>
            <p:cNvPicPr>
              <a:picLocks noChangeAspect="1"/>
            </p:cNvPicPr>
            <p:nvPr/>
          </p:nvPicPr>
          <p:blipFill rotWithShape="1">
            <a:blip r:embed="rId3">
              <a:extLst>
                <a:ext uri="{28A0092B-C50C-407E-A947-70E740481C1C}">
                  <a14:useLocalDpi xmlns:a14="http://schemas.microsoft.com/office/drawing/2010/main" val="0"/>
                </a:ext>
              </a:extLst>
            </a:blip>
            <a:srcRect l="5345" t="36540" r="61968" b="33383"/>
            <a:stretch/>
          </p:blipFill>
          <p:spPr>
            <a:xfrm>
              <a:off x="1126788" y="2180390"/>
              <a:ext cx="2401455" cy="2209741"/>
            </a:xfrm>
            <a:prstGeom prst="rect">
              <a:avLst/>
            </a:prstGeom>
          </p:spPr>
        </p:pic>
      </p:grpSp>
      <p:sp>
        <p:nvSpPr>
          <p:cNvPr id="24" name="Oval 23">
            <a:extLst>
              <a:ext uri="{FF2B5EF4-FFF2-40B4-BE49-F238E27FC236}">
                <a16:creationId xmlns:a16="http://schemas.microsoft.com/office/drawing/2014/main" id="{B3F292F9-A216-D516-D8BC-E4F811229C95}"/>
              </a:ext>
            </a:extLst>
          </p:cNvPr>
          <p:cNvSpPr/>
          <p:nvPr/>
        </p:nvSpPr>
        <p:spPr>
          <a:xfrm>
            <a:off x="5639512" y="3224528"/>
            <a:ext cx="274320" cy="27432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71BE18-6EA8-268F-63AD-1C51D4641906}"/>
              </a:ext>
            </a:extLst>
          </p:cNvPr>
          <p:cNvSpPr txBox="1"/>
          <p:nvPr/>
        </p:nvSpPr>
        <p:spPr>
          <a:xfrm>
            <a:off x="4718047" y="3164556"/>
            <a:ext cx="1046101"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OPEN</a:t>
            </a:r>
            <a:endParaRPr lang="en-US" sz="2000" dirty="0">
              <a:solidFill>
                <a:schemeClr val="bg1"/>
              </a:solidFill>
              <a:latin typeface="Barlow Condensed SemiBold"/>
            </a:endParaRPr>
          </a:p>
        </p:txBody>
      </p:sp>
      <p:sp>
        <p:nvSpPr>
          <p:cNvPr id="26" name="TextBox 25">
            <a:extLst>
              <a:ext uri="{FF2B5EF4-FFF2-40B4-BE49-F238E27FC236}">
                <a16:creationId xmlns:a16="http://schemas.microsoft.com/office/drawing/2014/main" id="{9ECD6EA7-4E64-B684-80B0-27362F0BCCF8}"/>
              </a:ext>
            </a:extLst>
          </p:cNvPr>
          <p:cNvSpPr txBox="1"/>
          <p:nvPr/>
        </p:nvSpPr>
        <p:spPr>
          <a:xfrm>
            <a:off x="4002323" y="4756330"/>
            <a:ext cx="1237670"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HALF OPEN</a:t>
            </a:r>
            <a:endParaRPr lang="en-US" sz="2000" dirty="0">
              <a:solidFill>
                <a:schemeClr val="bg1"/>
              </a:solidFill>
              <a:latin typeface="Barlow Condensed SemiBold"/>
            </a:endParaRPr>
          </a:p>
        </p:txBody>
      </p:sp>
      <p:sp>
        <p:nvSpPr>
          <p:cNvPr id="2" name="TextBox 1">
            <a:extLst>
              <a:ext uri="{FF2B5EF4-FFF2-40B4-BE49-F238E27FC236}">
                <a16:creationId xmlns:a16="http://schemas.microsoft.com/office/drawing/2014/main" id="{7F7559A1-10A6-10D8-199B-0377EA2D09BA}"/>
              </a:ext>
            </a:extLst>
          </p:cNvPr>
          <p:cNvSpPr txBox="1"/>
          <p:nvPr/>
        </p:nvSpPr>
        <p:spPr>
          <a:xfrm>
            <a:off x="4608794" y="3143349"/>
            <a:ext cx="1046101" cy="400110"/>
          </a:xfrm>
          <a:prstGeom prst="rect">
            <a:avLst/>
          </a:prstGeom>
          <a:noFill/>
        </p:spPr>
        <p:txBody>
          <a:bodyPr wrap="square" lIns="91440" tIns="45720" rIns="91440" bIns="45720" rtlCol="0" anchor="t">
            <a:spAutoFit/>
          </a:bodyPr>
          <a:lstStyle/>
          <a:p>
            <a:pPr algn="r"/>
            <a:r>
              <a:rPr lang="en-US" sz="2000" b="1" dirty="0">
                <a:latin typeface="Barlow Condensed SemiBold"/>
                <a:ea typeface="+mn-lt"/>
                <a:cs typeface="+mn-lt"/>
              </a:rPr>
              <a:t>CLOSED</a:t>
            </a:r>
            <a:endParaRPr lang="en-US" sz="2000" dirty="0">
              <a:latin typeface="Barlow Condensed SemiBold"/>
            </a:endParaRPr>
          </a:p>
        </p:txBody>
      </p:sp>
      <p:sp>
        <p:nvSpPr>
          <p:cNvPr id="5" name="TextBox 4">
            <a:extLst>
              <a:ext uri="{FF2B5EF4-FFF2-40B4-BE49-F238E27FC236}">
                <a16:creationId xmlns:a16="http://schemas.microsoft.com/office/drawing/2014/main" id="{A2EE6B0D-FA51-B0C6-ED43-3C8277D1F3F4}"/>
              </a:ext>
            </a:extLst>
          </p:cNvPr>
          <p:cNvSpPr txBox="1"/>
          <p:nvPr/>
        </p:nvSpPr>
        <p:spPr>
          <a:xfrm>
            <a:off x="3989960" y="4756330"/>
            <a:ext cx="1282476" cy="400110"/>
          </a:xfrm>
          <a:prstGeom prst="rect">
            <a:avLst/>
          </a:prstGeom>
          <a:noFill/>
        </p:spPr>
        <p:txBody>
          <a:bodyPr wrap="square" lIns="91440" tIns="45720" rIns="91440" bIns="45720" rtlCol="0" anchor="t">
            <a:spAutoFit/>
          </a:bodyPr>
          <a:lstStyle/>
          <a:p>
            <a:pPr algn="r"/>
            <a:r>
              <a:rPr lang="en-US" sz="2000" dirty="0">
                <a:solidFill>
                  <a:srgbClr val="CCCCCC"/>
                </a:solidFill>
                <a:latin typeface="Barlow Condensed SemiBold"/>
                <a:ea typeface="+mn-lt"/>
                <a:cs typeface="+mn-lt"/>
              </a:rPr>
              <a:t>OPEN</a:t>
            </a:r>
            <a:endParaRPr lang="en-US" sz="2000" dirty="0">
              <a:solidFill>
                <a:srgbClr val="CCCCCC"/>
              </a:solidFill>
              <a:latin typeface="Barlow Condensed SemiBold"/>
            </a:endParaRPr>
          </a:p>
        </p:txBody>
      </p:sp>
      <p:pic>
        <p:nvPicPr>
          <p:cNvPr id="19" name="Picture 18">
            <a:extLst>
              <a:ext uri="{FF2B5EF4-FFF2-40B4-BE49-F238E27FC236}">
                <a16:creationId xmlns:a16="http://schemas.microsoft.com/office/drawing/2014/main" id="{B36634EF-2BD9-D46C-98BB-C0896E42F520}"/>
              </a:ext>
            </a:extLst>
          </p:cNvPr>
          <p:cNvPicPr>
            <a:picLocks noChangeAspect="1"/>
          </p:cNvPicPr>
          <p:nvPr/>
        </p:nvPicPr>
        <p:blipFill rotWithShape="1">
          <a:blip r:embed="rId4"/>
          <a:srcRect l="-400" t="-50782" r="400" b="50782"/>
          <a:stretch/>
        </p:blipFill>
        <p:spPr>
          <a:xfrm>
            <a:off x="6278170" y="-3272688"/>
            <a:ext cx="4834760" cy="8875938"/>
          </a:xfrm>
          <a:prstGeom prst="rect">
            <a:avLst/>
          </a:prstGeom>
        </p:spPr>
      </p:pic>
      <p:sp>
        <p:nvSpPr>
          <p:cNvPr id="28" name="TextBox 27">
            <a:extLst>
              <a:ext uri="{FF2B5EF4-FFF2-40B4-BE49-F238E27FC236}">
                <a16:creationId xmlns:a16="http://schemas.microsoft.com/office/drawing/2014/main" id="{F3DDFA77-7E29-CCEB-FCE0-D7587C648FD7}"/>
              </a:ext>
            </a:extLst>
          </p:cNvPr>
          <p:cNvSpPr txBox="1"/>
          <p:nvPr/>
        </p:nvSpPr>
        <p:spPr>
          <a:xfrm>
            <a:off x="3989959" y="1545058"/>
            <a:ext cx="1237670" cy="400110"/>
          </a:xfrm>
          <a:prstGeom prst="rect">
            <a:avLst/>
          </a:prstGeom>
          <a:noFill/>
        </p:spPr>
        <p:txBody>
          <a:bodyPr wrap="square" lIns="91440" tIns="45720" rIns="91440" bIns="45720" rtlCol="0" anchor="t">
            <a:spAutoFit/>
          </a:bodyPr>
          <a:lstStyle/>
          <a:p>
            <a:pPr algn="r"/>
            <a:r>
              <a:rPr lang="en-US" sz="2000" dirty="0">
                <a:solidFill>
                  <a:schemeClr val="bg1"/>
                </a:solidFill>
                <a:latin typeface="Barlow Condensed SemiBold"/>
                <a:ea typeface="+mn-lt"/>
                <a:cs typeface="+mn-lt"/>
              </a:rPr>
              <a:t>.</a:t>
            </a:r>
            <a:endParaRPr lang="en-US" sz="2000" dirty="0">
              <a:solidFill>
                <a:schemeClr val="bg1"/>
              </a:solidFill>
              <a:latin typeface="Barlow Condensed SemiBold"/>
            </a:endParaRPr>
          </a:p>
        </p:txBody>
      </p:sp>
      <p:sp>
        <p:nvSpPr>
          <p:cNvPr id="31" name="TextBox 30">
            <a:extLst>
              <a:ext uri="{FF2B5EF4-FFF2-40B4-BE49-F238E27FC236}">
                <a16:creationId xmlns:a16="http://schemas.microsoft.com/office/drawing/2014/main" id="{AE9A5324-2597-A78E-4DD7-6DDF5AB015D6}"/>
              </a:ext>
            </a:extLst>
          </p:cNvPr>
          <p:cNvSpPr txBox="1"/>
          <p:nvPr/>
        </p:nvSpPr>
        <p:spPr>
          <a:xfrm>
            <a:off x="2262910" y="6842409"/>
            <a:ext cx="1182172" cy="400110"/>
          </a:xfrm>
          <a:prstGeom prst="rect">
            <a:avLst/>
          </a:prstGeom>
          <a:noFill/>
        </p:spPr>
        <p:txBody>
          <a:bodyPr wrap="square" lIns="91440" tIns="45720" rIns="91440" bIns="45720" rtlCol="0" anchor="t">
            <a:spAutoFit/>
          </a:bodyPr>
          <a:lstStyle/>
          <a:p>
            <a:pPr algn="r"/>
            <a:r>
              <a:rPr lang="en-US" sz="2000" dirty="0">
                <a:solidFill>
                  <a:srgbClr val="CCCCCC"/>
                </a:solidFill>
                <a:latin typeface="Barlow Condensed SemiBold"/>
                <a:ea typeface="+mn-lt"/>
                <a:cs typeface="+mn-lt"/>
              </a:rPr>
              <a:t>HALFOPEN</a:t>
            </a:r>
            <a:endParaRPr lang="en-US" sz="2000" dirty="0">
              <a:solidFill>
                <a:srgbClr val="CCCCCC"/>
              </a:solidFill>
              <a:latin typeface="Barlow Condensed SemiBold"/>
            </a:endParaRPr>
          </a:p>
        </p:txBody>
      </p:sp>
    </p:spTree>
    <p:extLst>
      <p:ext uri="{BB962C8B-B14F-4D97-AF65-F5344CB8AC3E}">
        <p14:creationId xmlns:p14="http://schemas.microsoft.com/office/powerpoint/2010/main" val="756426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C2F837-C2B7-DCAA-FF03-650E71F9EE75}"/>
              </a:ext>
            </a:extLst>
          </p:cNvPr>
          <p:cNvSpPr/>
          <p:nvPr/>
        </p:nvSpPr>
        <p:spPr>
          <a:xfrm>
            <a:off x="6293353" y="1173020"/>
            <a:ext cx="4834759" cy="4440028"/>
          </a:xfrm>
          <a:prstGeom prst="rect">
            <a:avLst/>
          </a:prstGeom>
          <a:solidFill>
            <a:srgbClr val="1818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AB8BB1-DCBE-3066-4D62-033BD052848D}"/>
              </a:ext>
            </a:extLst>
          </p:cNvPr>
          <p:cNvSpPr/>
          <p:nvPr/>
        </p:nvSpPr>
        <p:spPr>
          <a:xfrm>
            <a:off x="-1999940" y="-491385"/>
            <a:ext cx="7776612" cy="7770668"/>
          </a:xfrm>
          <a:prstGeom prst="ellipse">
            <a:avLst/>
          </a:prstGeom>
          <a:noFill/>
          <a:ln w="15875">
            <a:gradFill flip="none" rotWithShape="1">
              <a:gsLst>
                <a:gs pos="0">
                  <a:schemeClr val="accent3">
                    <a:lumMod val="5000"/>
                    <a:lumOff val="95000"/>
                    <a:alpha val="8000"/>
                  </a:schemeClr>
                </a:gs>
                <a:gs pos="92000">
                  <a:schemeClr val="bg1"/>
                </a:gs>
                <a:gs pos="50000">
                  <a:schemeClr val="bg1">
                    <a:lumMod val="75000"/>
                  </a:schemeClr>
                </a:gs>
              </a:gsLst>
              <a:lin ang="5400000" scaled="1"/>
              <a:tileRect/>
            </a:gradFill>
            <a:prstDash val="solid"/>
            <a:round/>
            <a:extLst>
              <a:ext uri="{C807C97D-BFC1-408E-A445-0C87EB9F89A2}">
                <ask:lineSketchStyleProps xmlns:ask="http://schemas.microsoft.com/office/drawing/2018/sketchyshapes" sd="1219033472">
                  <a:custGeom>
                    <a:avLst/>
                    <a:gdLst>
                      <a:gd name="connsiteX0" fmla="*/ 0 w 7776612"/>
                      <a:gd name="connsiteY0" fmla="*/ 3885334 h 7770668"/>
                      <a:gd name="connsiteX1" fmla="*/ 3888306 w 7776612"/>
                      <a:gd name="connsiteY1" fmla="*/ 0 h 7770668"/>
                      <a:gd name="connsiteX2" fmla="*/ 7776612 w 7776612"/>
                      <a:gd name="connsiteY2" fmla="*/ 3885334 h 7770668"/>
                      <a:gd name="connsiteX3" fmla="*/ 3888306 w 7776612"/>
                      <a:gd name="connsiteY3" fmla="*/ 7770668 h 7770668"/>
                      <a:gd name="connsiteX4" fmla="*/ 0 w 7776612"/>
                      <a:gd name="connsiteY4" fmla="*/ 3885334 h 7770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612" h="7770668" extrusionOk="0">
                        <a:moveTo>
                          <a:pt x="0" y="3885334"/>
                        </a:moveTo>
                        <a:cubicBezTo>
                          <a:pt x="-323230" y="1540147"/>
                          <a:pt x="1519276" y="83162"/>
                          <a:pt x="3888306" y="0"/>
                        </a:cubicBezTo>
                        <a:cubicBezTo>
                          <a:pt x="6415489" y="79942"/>
                          <a:pt x="7423221" y="1750760"/>
                          <a:pt x="7776612" y="3885334"/>
                        </a:cubicBezTo>
                        <a:cubicBezTo>
                          <a:pt x="7407993" y="6391122"/>
                          <a:pt x="5986255" y="8044288"/>
                          <a:pt x="3888306" y="7770668"/>
                        </a:cubicBezTo>
                        <a:cubicBezTo>
                          <a:pt x="1663522" y="7728358"/>
                          <a:pt x="529092" y="6283949"/>
                          <a:pt x="0" y="3885334"/>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7C8853DA-0C7A-89D4-53D4-F8205C0DFC6E}"/>
              </a:ext>
            </a:extLst>
          </p:cNvPr>
          <p:cNvSpPr/>
          <p:nvPr/>
        </p:nvSpPr>
        <p:spPr>
          <a:xfrm>
            <a:off x="5269295" y="1617950"/>
            <a:ext cx="258210" cy="25821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16A37D8-5DE1-52C5-A071-A181962A38FF}"/>
              </a:ext>
            </a:extLst>
          </p:cNvPr>
          <p:cNvSpPr/>
          <p:nvPr/>
        </p:nvSpPr>
        <p:spPr>
          <a:xfrm>
            <a:off x="5290389" y="4831855"/>
            <a:ext cx="274320" cy="27432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D282A01-65F7-A9FE-4EC5-7BB54FCF33FA}"/>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41D0A07-6D5A-7FAE-D020-F37DAF3ED954}"/>
              </a:ext>
            </a:extLst>
          </p:cNvPr>
          <p:cNvSpPr txBox="1"/>
          <p:nvPr/>
        </p:nvSpPr>
        <p:spPr>
          <a:xfrm>
            <a:off x="4242437" y="1535442"/>
            <a:ext cx="1046101"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CLOSED</a:t>
            </a:r>
            <a:endParaRPr lang="en-US" sz="2000" dirty="0">
              <a:solidFill>
                <a:schemeClr val="bg1"/>
              </a:solidFill>
              <a:latin typeface="Barlow Condensed SemiBold"/>
            </a:endParaRPr>
          </a:p>
        </p:txBody>
      </p:sp>
      <p:sp>
        <p:nvSpPr>
          <p:cNvPr id="24" name="Oval 23">
            <a:extLst>
              <a:ext uri="{FF2B5EF4-FFF2-40B4-BE49-F238E27FC236}">
                <a16:creationId xmlns:a16="http://schemas.microsoft.com/office/drawing/2014/main" id="{B3F292F9-A216-D516-D8BC-E4F811229C95}"/>
              </a:ext>
            </a:extLst>
          </p:cNvPr>
          <p:cNvSpPr/>
          <p:nvPr/>
        </p:nvSpPr>
        <p:spPr>
          <a:xfrm>
            <a:off x="5639512" y="3224528"/>
            <a:ext cx="274320" cy="27432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71BE18-6EA8-268F-63AD-1C51D4641906}"/>
              </a:ext>
            </a:extLst>
          </p:cNvPr>
          <p:cNvSpPr txBox="1"/>
          <p:nvPr/>
        </p:nvSpPr>
        <p:spPr>
          <a:xfrm>
            <a:off x="4718047" y="3164556"/>
            <a:ext cx="1046101"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OPEN</a:t>
            </a:r>
            <a:endParaRPr lang="en-US" sz="2000" dirty="0">
              <a:solidFill>
                <a:schemeClr val="bg1"/>
              </a:solidFill>
              <a:latin typeface="Barlow Condensed SemiBold"/>
            </a:endParaRPr>
          </a:p>
        </p:txBody>
      </p:sp>
      <p:sp>
        <p:nvSpPr>
          <p:cNvPr id="26" name="TextBox 25">
            <a:extLst>
              <a:ext uri="{FF2B5EF4-FFF2-40B4-BE49-F238E27FC236}">
                <a16:creationId xmlns:a16="http://schemas.microsoft.com/office/drawing/2014/main" id="{9ECD6EA7-4E64-B684-80B0-27362F0BCCF8}"/>
              </a:ext>
            </a:extLst>
          </p:cNvPr>
          <p:cNvSpPr txBox="1"/>
          <p:nvPr/>
        </p:nvSpPr>
        <p:spPr>
          <a:xfrm>
            <a:off x="4002323" y="4756330"/>
            <a:ext cx="1237670"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HALF OPEN</a:t>
            </a:r>
            <a:endParaRPr lang="en-US" sz="2000" dirty="0">
              <a:solidFill>
                <a:schemeClr val="bg1"/>
              </a:solidFill>
              <a:latin typeface="Barlow Condensed SemiBold"/>
            </a:endParaRPr>
          </a:p>
        </p:txBody>
      </p:sp>
      <p:sp>
        <p:nvSpPr>
          <p:cNvPr id="2" name="TextBox 1">
            <a:extLst>
              <a:ext uri="{FF2B5EF4-FFF2-40B4-BE49-F238E27FC236}">
                <a16:creationId xmlns:a16="http://schemas.microsoft.com/office/drawing/2014/main" id="{7F7559A1-10A6-10D8-199B-0377EA2D09BA}"/>
              </a:ext>
            </a:extLst>
          </p:cNvPr>
          <p:cNvSpPr txBox="1"/>
          <p:nvPr/>
        </p:nvSpPr>
        <p:spPr>
          <a:xfrm>
            <a:off x="4608794" y="3143349"/>
            <a:ext cx="1046101" cy="400110"/>
          </a:xfrm>
          <a:prstGeom prst="rect">
            <a:avLst/>
          </a:prstGeom>
          <a:noFill/>
        </p:spPr>
        <p:txBody>
          <a:bodyPr wrap="square" lIns="91440" tIns="45720" rIns="91440" bIns="45720" rtlCol="0" anchor="t">
            <a:spAutoFit/>
          </a:bodyPr>
          <a:lstStyle/>
          <a:p>
            <a:pPr algn="r"/>
            <a:r>
              <a:rPr lang="en-US" sz="2000" b="1" dirty="0">
                <a:latin typeface="Barlow Condensed SemiBold"/>
                <a:ea typeface="+mn-lt"/>
                <a:cs typeface="+mn-lt"/>
              </a:rPr>
              <a:t>OPEN</a:t>
            </a:r>
            <a:endParaRPr lang="en-US" sz="2000" dirty="0">
              <a:latin typeface="Barlow Condensed SemiBold"/>
            </a:endParaRPr>
          </a:p>
        </p:txBody>
      </p:sp>
      <p:sp>
        <p:nvSpPr>
          <p:cNvPr id="5" name="TextBox 4">
            <a:extLst>
              <a:ext uri="{FF2B5EF4-FFF2-40B4-BE49-F238E27FC236}">
                <a16:creationId xmlns:a16="http://schemas.microsoft.com/office/drawing/2014/main" id="{A2EE6B0D-FA51-B0C6-ED43-3C8277D1F3F4}"/>
              </a:ext>
            </a:extLst>
          </p:cNvPr>
          <p:cNvSpPr txBox="1"/>
          <p:nvPr/>
        </p:nvSpPr>
        <p:spPr>
          <a:xfrm>
            <a:off x="3989960" y="4756330"/>
            <a:ext cx="1282476" cy="400110"/>
          </a:xfrm>
          <a:prstGeom prst="rect">
            <a:avLst/>
          </a:prstGeom>
          <a:noFill/>
        </p:spPr>
        <p:txBody>
          <a:bodyPr wrap="square" lIns="91440" tIns="45720" rIns="91440" bIns="45720" rtlCol="0" anchor="t">
            <a:spAutoFit/>
          </a:bodyPr>
          <a:lstStyle/>
          <a:p>
            <a:pPr algn="r"/>
            <a:r>
              <a:rPr lang="en-US" sz="2000" dirty="0">
                <a:solidFill>
                  <a:srgbClr val="CCCCCC"/>
                </a:solidFill>
                <a:latin typeface="Barlow Condensed SemiBold"/>
                <a:ea typeface="+mn-lt"/>
                <a:cs typeface="+mn-lt"/>
              </a:rPr>
              <a:t>HALF OPEN</a:t>
            </a:r>
            <a:endParaRPr lang="en-US" sz="2000" dirty="0">
              <a:solidFill>
                <a:srgbClr val="CCCCCC"/>
              </a:solidFill>
              <a:latin typeface="Barlow Condensed SemiBold"/>
            </a:endParaRPr>
          </a:p>
        </p:txBody>
      </p:sp>
      <p:sp>
        <p:nvSpPr>
          <p:cNvPr id="28" name="TextBox 27">
            <a:extLst>
              <a:ext uri="{FF2B5EF4-FFF2-40B4-BE49-F238E27FC236}">
                <a16:creationId xmlns:a16="http://schemas.microsoft.com/office/drawing/2014/main" id="{F3DDFA77-7E29-CCEB-FCE0-D7587C648FD7}"/>
              </a:ext>
            </a:extLst>
          </p:cNvPr>
          <p:cNvSpPr txBox="1"/>
          <p:nvPr/>
        </p:nvSpPr>
        <p:spPr>
          <a:xfrm>
            <a:off x="3989959" y="1545058"/>
            <a:ext cx="1237670" cy="400110"/>
          </a:xfrm>
          <a:prstGeom prst="rect">
            <a:avLst/>
          </a:prstGeom>
          <a:noFill/>
        </p:spPr>
        <p:txBody>
          <a:bodyPr wrap="square" lIns="91440" tIns="45720" rIns="91440" bIns="45720" rtlCol="0" anchor="t">
            <a:spAutoFit/>
          </a:bodyPr>
          <a:lstStyle/>
          <a:p>
            <a:pPr algn="r"/>
            <a:r>
              <a:rPr lang="en-US" sz="2000" dirty="0">
                <a:solidFill>
                  <a:srgbClr val="CCCCCC"/>
                </a:solidFill>
                <a:latin typeface="Barlow Condensed SemiBold"/>
                <a:ea typeface="+mn-lt"/>
                <a:cs typeface="+mn-lt"/>
              </a:rPr>
              <a:t>CLOSED</a:t>
            </a:r>
            <a:endParaRPr lang="en-US" sz="2000" dirty="0">
              <a:solidFill>
                <a:srgbClr val="CCCCCC"/>
              </a:solidFill>
              <a:latin typeface="Barlow Condensed SemiBold"/>
            </a:endParaRPr>
          </a:p>
        </p:txBody>
      </p:sp>
      <p:sp>
        <p:nvSpPr>
          <p:cNvPr id="30" name="TextBox 29">
            <a:extLst>
              <a:ext uri="{FF2B5EF4-FFF2-40B4-BE49-F238E27FC236}">
                <a16:creationId xmlns:a16="http://schemas.microsoft.com/office/drawing/2014/main" id="{9575CF4B-D0B4-1955-CDAA-1039D94C5D6F}"/>
              </a:ext>
            </a:extLst>
          </p:cNvPr>
          <p:cNvSpPr txBox="1"/>
          <p:nvPr/>
        </p:nvSpPr>
        <p:spPr>
          <a:xfrm>
            <a:off x="2623948" y="-434647"/>
            <a:ext cx="1237670" cy="400110"/>
          </a:xfrm>
          <a:prstGeom prst="rect">
            <a:avLst/>
          </a:prstGeom>
          <a:noFill/>
        </p:spPr>
        <p:txBody>
          <a:bodyPr wrap="square" lIns="91440" tIns="45720" rIns="91440" bIns="45720" rtlCol="0" anchor="t">
            <a:spAutoFit/>
          </a:bodyPr>
          <a:lstStyle/>
          <a:p>
            <a:pPr algn="r"/>
            <a:r>
              <a:rPr lang="en-US" sz="2000" dirty="0">
                <a:solidFill>
                  <a:schemeClr val="bg1"/>
                </a:solidFill>
                <a:latin typeface="Barlow Condensed SemiBold"/>
                <a:ea typeface="+mn-lt"/>
                <a:cs typeface="+mn-lt"/>
              </a:rPr>
              <a:t>.</a:t>
            </a:r>
            <a:endParaRPr lang="en-US" sz="2000" dirty="0">
              <a:solidFill>
                <a:schemeClr val="bg1"/>
              </a:solidFill>
              <a:latin typeface="Barlow Condensed SemiBold"/>
            </a:endParaRPr>
          </a:p>
        </p:txBody>
      </p:sp>
      <p:sp>
        <p:nvSpPr>
          <p:cNvPr id="31" name="TextBox 30">
            <a:extLst>
              <a:ext uri="{FF2B5EF4-FFF2-40B4-BE49-F238E27FC236}">
                <a16:creationId xmlns:a16="http://schemas.microsoft.com/office/drawing/2014/main" id="{AE9A5324-2597-A78E-4DD7-6DDF5AB015D6}"/>
              </a:ext>
            </a:extLst>
          </p:cNvPr>
          <p:cNvSpPr txBox="1"/>
          <p:nvPr/>
        </p:nvSpPr>
        <p:spPr>
          <a:xfrm>
            <a:off x="2262910" y="6842409"/>
            <a:ext cx="1182172" cy="400110"/>
          </a:xfrm>
          <a:prstGeom prst="rect">
            <a:avLst/>
          </a:prstGeom>
          <a:noFill/>
        </p:spPr>
        <p:txBody>
          <a:bodyPr wrap="square" lIns="91440" tIns="45720" rIns="91440" bIns="45720" rtlCol="0" anchor="t">
            <a:spAutoFit/>
          </a:bodyPr>
          <a:lstStyle/>
          <a:p>
            <a:pPr algn="r"/>
            <a:r>
              <a:rPr lang="en-US" sz="2000" dirty="0">
                <a:solidFill>
                  <a:schemeClr val="bg1"/>
                </a:solidFill>
                <a:latin typeface="Barlow Condensed SemiBold"/>
                <a:ea typeface="+mn-lt"/>
                <a:cs typeface="+mn-lt"/>
              </a:rPr>
              <a:t>.</a:t>
            </a:r>
            <a:endParaRPr lang="en-US" sz="2000" dirty="0">
              <a:solidFill>
                <a:schemeClr val="bg1"/>
              </a:solidFill>
              <a:latin typeface="Barlow Condensed SemiBold"/>
            </a:endParaRPr>
          </a:p>
        </p:txBody>
      </p:sp>
      <p:grpSp>
        <p:nvGrpSpPr>
          <p:cNvPr id="3" name="Group 2">
            <a:extLst>
              <a:ext uri="{FF2B5EF4-FFF2-40B4-BE49-F238E27FC236}">
                <a16:creationId xmlns:a16="http://schemas.microsoft.com/office/drawing/2014/main" id="{6B593FAB-AD50-0DAB-EEB4-10094AA63D0E}"/>
              </a:ext>
            </a:extLst>
          </p:cNvPr>
          <p:cNvGrpSpPr/>
          <p:nvPr/>
        </p:nvGrpSpPr>
        <p:grpSpPr>
          <a:xfrm>
            <a:off x="1075296" y="1582622"/>
            <a:ext cx="2504440" cy="3707027"/>
            <a:chOff x="1075296" y="1582622"/>
            <a:chExt cx="2504440" cy="3707027"/>
          </a:xfrm>
        </p:grpSpPr>
        <p:sp>
          <p:nvSpPr>
            <p:cNvPr id="6" name="Oval 5">
              <a:extLst>
                <a:ext uri="{FF2B5EF4-FFF2-40B4-BE49-F238E27FC236}">
                  <a16:creationId xmlns:a16="http://schemas.microsoft.com/office/drawing/2014/main" id="{D0960220-C832-DDA9-2E21-ABB5472E6AC9}"/>
                </a:ext>
              </a:extLst>
            </p:cNvPr>
            <p:cNvSpPr/>
            <p:nvPr/>
          </p:nvSpPr>
          <p:spPr>
            <a:xfrm rot="1260000">
              <a:off x="1081544" y="1582622"/>
              <a:ext cx="2491945" cy="3707027"/>
            </a:xfrm>
            <a:prstGeom prst="ellipse">
              <a:avLst/>
            </a:prstGeom>
            <a:solidFill>
              <a:srgbClr val="CBAFD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ine art of eyes and a few rays&#10;&#10;Description automatically generated with medium confidence">
              <a:extLst>
                <a:ext uri="{FF2B5EF4-FFF2-40B4-BE49-F238E27FC236}">
                  <a16:creationId xmlns:a16="http://schemas.microsoft.com/office/drawing/2014/main" id="{F9FB7DBE-3F3B-958E-8B8A-48D0CD61B019}"/>
                </a:ext>
              </a:extLst>
            </p:cNvPr>
            <p:cNvPicPr>
              <a:picLocks noChangeAspect="1"/>
            </p:cNvPicPr>
            <p:nvPr/>
          </p:nvPicPr>
          <p:blipFill rotWithShape="1">
            <a:blip r:embed="rId3">
              <a:extLst>
                <a:ext uri="{28A0092B-C50C-407E-A947-70E740481C1C}">
                  <a14:useLocalDpi xmlns:a14="http://schemas.microsoft.com/office/drawing/2010/main" val="0"/>
                </a:ext>
              </a:extLst>
            </a:blip>
            <a:srcRect l="60852" t="33840" r="5750" b="35217"/>
            <a:stretch/>
          </p:blipFill>
          <p:spPr>
            <a:xfrm>
              <a:off x="1075296" y="2139702"/>
              <a:ext cx="2504440" cy="2320446"/>
            </a:xfrm>
            <a:prstGeom prst="rect">
              <a:avLst/>
            </a:prstGeom>
          </p:spPr>
        </p:pic>
      </p:grpSp>
      <p:pic>
        <p:nvPicPr>
          <p:cNvPr id="11" name="Picture 10">
            <a:extLst>
              <a:ext uri="{FF2B5EF4-FFF2-40B4-BE49-F238E27FC236}">
                <a16:creationId xmlns:a16="http://schemas.microsoft.com/office/drawing/2014/main" id="{C48BE3F1-3AB3-F1DD-0489-9613517BA0CE}"/>
              </a:ext>
            </a:extLst>
          </p:cNvPr>
          <p:cNvPicPr>
            <a:picLocks noChangeAspect="1"/>
          </p:cNvPicPr>
          <p:nvPr/>
        </p:nvPicPr>
        <p:blipFill rotWithShape="1">
          <a:blip r:embed="rId4"/>
          <a:srcRect t="48076" b="32875"/>
          <a:stretch/>
        </p:blipFill>
        <p:spPr>
          <a:xfrm>
            <a:off x="6291180" y="2454562"/>
            <a:ext cx="4834760" cy="1690726"/>
          </a:xfrm>
          <a:prstGeom prst="rect">
            <a:avLst/>
          </a:prstGeom>
        </p:spPr>
      </p:pic>
      <p:sp>
        <p:nvSpPr>
          <p:cNvPr id="18" name="TextBox 17">
            <a:extLst>
              <a:ext uri="{FF2B5EF4-FFF2-40B4-BE49-F238E27FC236}">
                <a16:creationId xmlns:a16="http://schemas.microsoft.com/office/drawing/2014/main" id="{B1ACFB3F-008E-EF72-7212-0A997F7CD7E2}"/>
              </a:ext>
            </a:extLst>
          </p:cNvPr>
          <p:cNvSpPr txBox="1"/>
          <p:nvPr/>
        </p:nvSpPr>
        <p:spPr>
          <a:xfrm>
            <a:off x="647699" y="189240"/>
            <a:ext cx="47648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03 – Pseudocode to Implement</a:t>
            </a:r>
            <a:endParaRPr lang="en-US" sz="2800" b="1" dirty="0">
              <a:solidFill>
                <a:srgbClr val="C262E4"/>
              </a:solidFill>
            </a:endParaRPr>
          </a:p>
        </p:txBody>
      </p:sp>
    </p:spTree>
    <p:extLst>
      <p:ext uri="{BB962C8B-B14F-4D97-AF65-F5344CB8AC3E}">
        <p14:creationId xmlns:p14="http://schemas.microsoft.com/office/powerpoint/2010/main" val="399391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2A7BF87-4B43-2037-EF44-5CEDC082705F}"/>
              </a:ext>
            </a:extLst>
          </p:cNvPr>
          <p:cNvSpPr/>
          <p:nvPr/>
        </p:nvSpPr>
        <p:spPr>
          <a:xfrm>
            <a:off x="6293353" y="1173020"/>
            <a:ext cx="4834759" cy="4440028"/>
          </a:xfrm>
          <a:prstGeom prst="rect">
            <a:avLst/>
          </a:prstGeom>
          <a:solidFill>
            <a:srgbClr val="1818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AB8BB1-DCBE-3066-4D62-033BD052848D}"/>
              </a:ext>
            </a:extLst>
          </p:cNvPr>
          <p:cNvSpPr/>
          <p:nvPr/>
        </p:nvSpPr>
        <p:spPr>
          <a:xfrm>
            <a:off x="-1999940" y="-491385"/>
            <a:ext cx="7776612" cy="7770668"/>
          </a:xfrm>
          <a:prstGeom prst="ellipse">
            <a:avLst/>
          </a:prstGeom>
          <a:noFill/>
          <a:ln w="15875">
            <a:gradFill flip="none" rotWithShape="1">
              <a:gsLst>
                <a:gs pos="0">
                  <a:schemeClr val="accent3">
                    <a:lumMod val="5000"/>
                    <a:lumOff val="95000"/>
                    <a:alpha val="8000"/>
                  </a:schemeClr>
                </a:gs>
                <a:gs pos="92000">
                  <a:schemeClr val="bg1"/>
                </a:gs>
                <a:gs pos="50000">
                  <a:schemeClr val="bg1">
                    <a:lumMod val="75000"/>
                  </a:schemeClr>
                </a:gs>
              </a:gsLst>
              <a:lin ang="5400000" scaled="1"/>
              <a:tileRect/>
            </a:gradFill>
            <a:prstDash val="solid"/>
            <a:round/>
            <a:extLst>
              <a:ext uri="{C807C97D-BFC1-408E-A445-0C87EB9F89A2}">
                <ask:lineSketchStyleProps xmlns:ask="http://schemas.microsoft.com/office/drawing/2018/sketchyshapes" sd="1219033472">
                  <a:custGeom>
                    <a:avLst/>
                    <a:gdLst>
                      <a:gd name="connsiteX0" fmla="*/ 0 w 7776612"/>
                      <a:gd name="connsiteY0" fmla="*/ 3885334 h 7770668"/>
                      <a:gd name="connsiteX1" fmla="*/ 3888306 w 7776612"/>
                      <a:gd name="connsiteY1" fmla="*/ 0 h 7770668"/>
                      <a:gd name="connsiteX2" fmla="*/ 7776612 w 7776612"/>
                      <a:gd name="connsiteY2" fmla="*/ 3885334 h 7770668"/>
                      <a:gd name="connsiteX3" fmla="*/ 3888306 w 7776612"/>
                      <a:gd name="connsiteY3" fmla="*/ 7770668 h 7770668"/>
                      <a:gd name="connsiteX4" fmla="*/ 0 w 7776612"/>
                      <a:gd name="connsiteY4" fmla="*/ 3885334 h 7770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612" h="7770668" extrusionOk="0">
                        <a:moveTo>
                          <a:pt x="0" y="3885334"/>
                        </a:moveTo>
                        <a:cubicBezTo>
                          <a:pt x="-323230" y="1540147"/>
                          <a:pt x="1519276" y="83162"/>
                          <a:pt x="3888306" y="0"/>
                        </a:cubicBezTo>
                        <a:cubicBezTo>
                          <a:pt x="6415489" y="79942"/>
                          <a:pt x="7423221" y="1750760"/>
                          <a:pt x="7776612" y="3885334"/>
                        </a:cubicBezTo>
                        <a:cubicBezTo>
                          <a:pt x="7407993" y="6391122"/>
                          <a:pt x="5986255" y="8044288"/>
                          <a:pt x="3888306" y="7770668"/>
                        </a:cubicBezTo>
                        <a:cubicBezTo>
                          <a:pt x="1663522" y="7728358"/>
                          <a:pt x="529092" y="6283949"/>
                          <a:pt x="0" y="3885334"/>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7C8853DA-0C7A-89D4-53D4-F8205C0DFC6E}"/>
              </a:ext>
            </a:extLst>
          </p:cNvPr>
          <p:cNvSpPr/>
          <p:nvPr/>
        </p:nvSpPr>
        <p:spPr>
          <a:xfrm>
            <a:off x="5269295" y="1617950"/>
            <a:ext cx="258210" cy="25821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16A37D8-5DE1-52C5-A071-A181962A38FF}"/>
              </a:ext>
            </a:extLst>
          </p:cNvPr>
          <p:cNvSpPr/>
          <p:nvPr/>
        </p:nvSpPr>
        <p:spPr>
          <a:xfrm>
            <a:off x="5290389" y="4831855"/>
            <a:ext cx="274320" cy="27432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D282A01-65F7-A9FE-4EC5-7BB54FCF33FA}"/>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41D0A07-6D5A-7FAE-D020-F37DAF3ED954}"/>
              </a:ext>
            </a:extLst>
          </p:cNvPr>
          <p:cNvSpPr txBox="1"/>
          <p:nvPr/>
        </p:nvSpPr>
        <p:spPr>
          <a:xfrm>
            <a:off x="4242437" y="1535442"/>
            <a:ext cx="1046101"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CLOSED</a:t>
            </a:r>
            <a:endParaRPr lang="en-US" sz="2000" dirty="0">
              <a:solidFill>
                <a:schemeClr val="bg1"/>
              </a:solidFill>
              <a:latin typeface="Barlow Condensed SemiBold"/>
            </a:endParaRPr>
          </a:p>
        </p:txBody>
      </p:sp>
      <p:sp>
        <p:nvSpPr>
          <p:cNvPr id="24" name="Oval 23">
            <a:extLst>
              <a:ext uri="{FF2B5EF4-FFF2-40B4-BE49-F238E27FC236}">
                <a16:creationId xmlns:a16="http://schemas.microsoft.com/office/drawing/2014/main" id="{B3F292F9-A216-D516-D8BC-E4F811229C95}"/>
              </a:ext>
            </a:extLst>
          </p:cNvPr>
          <p:cNvSpPr/>
          <p:nvPr/>
        </p:nvSpPr>
        <p:spPr>
          <a:xfrm>
            <a:off x="5639512" y="3224528"/>
            <a:ext cx="274320" cy="274320"/>
          </a:xfrm>
          <a:prstGeom prst="ellipse">
            <a:avLst/>
          </a:prstGeom>
          <a:solidFill>
            <a:srgbClr val="CBAF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71BE18-6EA8-268F-63AD-1C51D4641906}"/>
              </a:ext>
            </a:extLst>
          </p:cNvPr>
          <p:cNvSpPr txBox="1"/>
          <p:nvPr/>
        </p:nvSpPr>
        <p:spPr>
          <a:xfrm>
            <a:off x="4718047" y="3164556"/>
            <a:ext cx="1046101"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OPEN</a:t>
            </a:r>
            <a:endParaRPr lang="en-US" sz="2000" dirty="0">
              <a:solidFill>
                <a:schemeClr val="bg1"/>
              </a:solidFill>
              <a:latin typeface="Barlow Condensed SemiBold"/>
            </a:endParaRPr>
          </a:p>
        </p:txBody>
      </p:sp>
      <p:sp>
        <p:nvSpPr>
          <p:cNvPr id="26" name="TextBox 25">
            <a:extLst>
              <a:ext uri="{FF2B5EF4-FFF2-40B4-BE49-F238E27FC236}">
                <a16:creationId xmlns:a16="http://schemas.microsoft.com/office/drawing/2014/main" id="{9ECD6EA7-4E64-B684-80B0-27362F0BCCF8}"/>
              </a:ext>
            </a:extLst>
          </p:cNvPr>
          <p:cNvSpPr txBox="1"/>
          <p:nvPr/>
        </p:nvSpPr>
        <p:spPr>
          <a:xfrm>
            <a:off x="4002323" y="4756330"/>
            <a:ext cx="1237670"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Barlow Condensed SemiBold"/>
                <a:ea typeface="+mn-lt"/>
                <a:cs typeface="+mn-lt"/>
              </a:rPr>
              <a:t>HALF OPEN</a:t>
            </a:r>
            <a:endParaRPr lang="en-US" sz="2000" dirty="0">
              <a:solidFill>
                <a:schemeClr val="bg1"/>
              </a:solidFill>
              <a:latin typeface="Barlow Condensed SemiBold"/>
            </a:endParaRPr>
          </a:p>
        </p:txBody>
      </p:sp>
      <p:sp>
        <p:nvSpPr>
          <p:cNvPr id="2" name="TextBox 1">
            <a:extLst>
              <a:ext uri="{FF2B5EF4-FFF2-40B4-BE49-F238E27FC236}">
                <a16:creationId xmlns:a16="http://schemas.microsoft.com/office/drawing/2014/main" id="{7F7559A1-10A6-10D8-199B-0377EA2D09BA}"/>
              </a:ext>
            </a:extLst>
          </p:cNvPr>
          <p:cNvSpPr txBox="1"/>
          <p:nvPr/>
        </p:nvSpPr>
        <p:spPr>
          <a:xfrm>
            <a:off x="4417226" y="3143349"/>
            <a:ext cx="1237669" cy="400110"/>
          </a:xfrm>
          <a:prstGeom prst="rect">
            <a:avLst/>
          </a:prstGeom>
          <a:noFill/>
        </p:spPr>
        <p:txBody>
          <a:bodyPr wrap="square" lIns="91440" tIns="45720" rIns="91440" bIns="45720" rtlCol="0" anchor="t">
            <a:spAutoFit/>
          </a:bodyPr>
          <a:lstStyle/>
          <a:p>
            <a:pPr algn="r"/>
            <a:r>
              <a:rPr lang="en-US" sz="2000" b="1" dirty="0">
                <a:latin typeface="Barlow Condensed SemiBold"/>
                <a:ea typeface="+mn-lt"/>
                <a:cs typeface="+mn-lt"/>
              </a:rPr>
              <a:t>HALF OPEN</a:t>
            </a:r>
            <a:endParaRPr lang="en-US" sz="2000" dirty="0">
              <a:latin typeface="Barlow Condensed SemiBold"/>
            </a:endParaRPr>
          </a:p>
        </p:txBody>
      </p:sp>
      <p:sp>
        <p:nvSpPr>
          <p:cNvPr id="5" name="TextBox 4">
            <a:extLst>
              <a:ext uri="{FF2B5EF4-FFF2-40B4-BE49-F238E27FC236}">
                <a16:creationId xmlns:a16="http://schemas.microsoft.com/office/drawing/2014/main" id="{A2EE6B0D-FA51-B0C6-ED43-3C8277D1F3F4}"/>
              </a:ext>
            </a:extLst>
          </p:cNvPr>
          <p:cNvSpPr txBox="1"/>
          <p:nvPr/>
        </p:nvSpPr>
        <p:spPr>
          <a:xfrm>
            <a:off x="3989960" y="4756330"/>
            <a:ext cx="1282476" cy="400110"/>
          </a:xfrm>
          <a:prstGeom prst="rect">
            <a:avLst/>
          </a:prstGeom>
          <a:noFill/>
        </p:spPr>
        <p:txBody>
          <a:bodyPr wrap="square" lIns="91440" tIns="45720" rIns="91440" bIns="45720" rtlCol="0" anchor="t">
            <a:spAutoFit/>
          </a:bodyPr>
          <a:lstStyle/>
          <a:p>
            <a:pPr algn="r"/>
            <a:r>
              <a:rPr lang="en-US" sz="2000" dirty="0">
                <a:solidFill>
                  <a:schemeClr val="bg1"/>
                </a:solidFill>
                <a:latin typeface="Barlow Condensed SemiBold"/>
                <a:ea typeface="+mn-lt"/>
                <a:cs typeface="+mn-lt"/>
              </a:rPr>
              <a:t>.</a:t>
            </a:r>
            <a:endParaRPr lang="en-US" sz="2000" dirty="0">
              <a:solidFill>
                <a:schemeClr val="bg1"/>
              </a:solidFill>
              <a:latin typeface="Barlow Condensed SemiBold"/>
            </a:endParaRPr>
          </a:p>
        </p:txBody>
      </p:sp>
      <p:sp>
        <p:nvSpPr>
          <p:cNvPr id="28" name="TextBox 27">
            <a:extLst>
              <a:ext uri="{FF2B5EF4-FFF2-40B4-BE49-F238E27FC236}">
                <a16:creationId xmlns:a16="http://schemas.microsoft.com/office/drawing/2014/main" id="{F3DDFA77-7E29-CCEB-FCE0-D7587C648FD7}"/>
              </a:ext>
            </a:extLst>
          </p:cNvPr>
          <p:cNvSpPr txBox="1"/>
          <p:nvPr/>
        </p:nvSpPr>
        <p:spPr>
          <a:xfrm>
            <a:off x="3989959" y="1545058"/>
            <a:ext cx="1237670" cy="400110"/>
          </a:xfrm>
          <a:prstGeom prst="rect">
            <a:avLst/>
          </a:prstGeom>
          <a:noFill/>
        </p:spPr>
        <p:txBody>
          <a:bodyPr wrap="square" lIns="91440" tIns="45720" rIns="91440" bIns="45720" rtlCol="0" anchor="t">
            <a:spAutoFit/>
          </a:bodyPr>
          <a:lstStyle/>
          <a:p>
            <a:pPr algn="r"/>
            <a:r>
              <a:rPr lang="en-US" sz="2000" dirty="0">
                <a:solidFill>
                  <a:srgbClr val="CCCCCC"/>
                </a:solidFill>
                <a:latin typeface="Barlow Condensed SemiBold"/>
                <a:ea typeface="+mn-lt"/>
                <a:cs typeface="+mn-lt"/>
              </a:rPr>
              <a:t>OPEN</a:t>
            </a:r>
            <a:endParaRPr lang="en-US" sz="2000" dirty="0">
              <a:solidFill>
                <a:srgbClr val="CCCCCC"/>
              </a:solidFill>
              <a:latin typeface="Barlow Condensed SemiBold"/>
            </a:endParaRPr>
          </a:p>
        </p:txBody>
      </p:sp>
      <p:sp>
        <p:nvSpPr>
          <p:cNvPr id="30" name="TextBox 29">
            <a:extLst>
              <a:ext uri="{FF2B5EF4-FFF2-40B4-BE49-F238E27FC236}">
                <a16:creationId xmlns:a16="http://schemas.microsoft.com/office/drawing/2014/main" id="{9575CF4B-D0B4-1955-CDAA-1039D94C5D6F}"/>
              </a:ext>
            </a:extLst>
          </p:cNvPr>
          <p:cNvSpPr txBox="1"/>
          <p:nvPr/>
        </p:nvSpPr>
        <p:spPr>
          <a:xfrm>
            <a:off x="2623948" y="-434647"/>
            <a:ext cx="1237670" cy="400110"/>
          </a:xfrm>
          <a:prstGeom prst="rect">
            <a:avLst/>
          </a:prstGeom>
          <a:noFill/>
        </p:spPr>
        <p:txBody>
          <a:bodyPr wrap="square" lIns="91440" tIns="45720" rIns="91440" bIns="45720" rtlCol="0" anchor="t">
            <a:spAutoFit/>
          </a:bodyPr>
          <a:lstStyle/>
          <a:p>
            <a:pPr algn="r"/>
            <a:r>
              <a:rPr lang="en-US" sz="2000" dirty="0">
                <a:solidFill>
                  <a:srgbClr val="CCCCCC"/>
                </a:solidFill>
                <a:latin typeface="Barlow Condensed SemiBold"/>
                <a:ea typeface="+mn-lt"/>
                <a:cs typeface="+mn-lt"/>
              </a:rPr>
              <a:t>CLOSE</a:t>
            </a:r>
            <a:endParaRPr lang="en-US" sz="2000" dirty="0">
              <a:solidFill>
                <a:srgbClr val="CCCCCC"/>
              </a:solidFill>
              <a:latin typeface="Barlow Condensed SemiBold"/>
            </a:endParaRPr>
          </a:p>
        </p:txBody>
      </p:sp>
      <p:pic>
        <p:nvPicPr>
          <p:cNvPr id="7" name="Picture 6">
            <a:extLst>
              <a:ext uri="{FF2B5EF4-FFF2-40B4-BE49-F238E27FC236}">
                <a16:creationId xmlns:a16="http://schemas.microsoft.com/office/drawing/2014/main" id="{4D81041D-61EB-8470-2C09-C69319950F24}"/>
              </a:ext>
            </a:extLst>
          </p:cNvPr>
          <p:cNvPicPr>
            <a:picLocks noChangeAspect="1"/>
          </p:cNvPicPr>
          <p:nvPr/>
        </p:nvPicPr>
        <p:blipFill rotWithShape="1">
          <a:blip r:embed="rId3"/>
          <a:srcRect t="66823"/>
          <a:stretch/>
        </p:blipFill>
        <p:spPr>
          <a:xfrm>
            <a:off x="6287403" y="1827562"/>
            <a:ext cx="4834760" cy="2944725"/>
          </a:xfrm>
          <a:prstGeom prst="rect">
            <a:avLst/>
          </a:prstGeom>
        </p:spPr>
      </p:pic>
      <p:grpSp>
        <p:nvGrpSpPr>
          <p:cNvPr id="14" name="Group 13">
            <a:extLst>
              <a:ext uri="{FF2B5EF4-FFF2-40B4-BE49-F238E27FC236}">
                <a16:creationId xmlns:a16="http://schemas.microsoft.com/office/drawing/2014/main" id="{1F61B59D-EFE5-471A-9300-0DB6627B1E17}"/>
              </a:ext>
            </a:extLst>
          </p:cNvPr>
          <p:cNvGrpSpPr/>
          <p:nvPr/>
        </p:nvGrpSpPr>
        <p:grpSpPr>
          <a:xfrm>
            <a:off x="1081544" y="1582622"/>
            <a:ext cx="2532865" cy="3707027"/>
            <a:chOff x="1081544" y="1582622"/>
            <a:chExt cx="2532865" cy="3707027"/>
          </a:xfrm>
        </p:grpSpPr>
        <p:sp>
          <p:nvSpPr>
            <p:cNvPr id="16" name="Oval 15">
              <a:extLst>
                <a:ext uri="{FF2B5EF4-FFF2-40B4-BE49-F238E27FC236}">
                  <a16:creationId xmlns:a16="http://schemas.microsoft.com/office/drawing/2014/main" id="{27A683AC-43B6-4EFB-649F-FDBA6A12BF6B}"/>
                </a:ext>
              </a:extLst>
            </p:cNvPr>
            <p:cNvSpPr/>
            <p:nvPr/>
          </p:nvSpPr>
          <p:spPr>
            <a:xfrm rot="1260000">
              <a:off x="1081544" y="1582622"/>
              <a:ext cx="2491945" cy="3707027"/>
            </a:xfrm>
            <a:prstGeom prst="ellipse">
              <a:avLst/>
            </a:prstGeom>
            <a:solidFill>
              <a:srgbClr val="CBAFDE">
                <a:alpha val="5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line art of eyes and a few rays&#10;&#10;Description automatically generated with medium confidence">
              <a:extLst>
                <a:ext uri="{FF2B5EF4-FFF2-40B4-BE49-F238E27FC236}">
                  <a16:creationId xmlns:a16="http://schemas.microsoft.com/office/drawing/2014/main" id="{E5A10D3F-3DAD-1B8A-D981-19DF5DC040C8}"/>
                </a:ext>
              </a:extLst>
            </p:cNvPr>
            <p:cNvPicPr>
              <a:picLocks noChangeAspect="1"/>
            </p:cNvPicPr>
            <p:nvPr/>
          </p:nvPicPr>
          <p:blipFill rotWithShape="1">
            <a:blip r:embed="rId4">
              <a:extLst>
                <a:ext uri="{28A0092B-C50C-407E-A947-70E740481C1C}">
                  <a14:useLocalDpi xmlns:a14="http://schemas.microsoft.com/office/drawing/2010/main" val="0"/>
                </a:ext>
              </a:extLst>
            </a:blip>
            <a:srcRect l="33211" t="33840" r="34058" b="31955"/>
            <a:stretch/>
          </p:blipFill>
          <p:spPr>
            <a:xfrm>
              <a:off x="1189907" y="2165438"/>
              <a:ext cx="2424502" cy="2533714"/>
            </a:xfrm>
            <a:prstGeom prst="rect">
              <a:avLst/>
            </a:prstGeom>
          </p:spPr>
        </p:pic>
      </p:grpSp>
      <p:sp>
        <p:nvSpPr>
          <p:cNvPr id="19" name="TextBox 18">
            <a:extLst>
              <a:ext uri="{FF2B5EF4-FFF2-40B4-BE49-F238E27FC236}">
                <a16:creationId xmlns:a16="http://schemas.microsoft.com/office/drawing/2014/main" id="{C3921BE6-D723-84EC-B2FD-27CDD0D5ADE2}"/>
              </a:ext>
            </a:extLst>
          </p:cNvPr>
          <p:cNvSpPr txBox="1"/>
          <p:nvPr/>
        </p:nvSpPr>
        <p:spPr>
          <a:xfrm>
            <a:off x="647699" y="189240"/>
            <a:ext cx="47648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03 – Pseudocode to Implement</a:t>
            </a:r>
            <a:endParaRPr lang="en-US" sz="2800" b="1" dirty="0">
              <a:solidFill>
                <a:srgbClr val="C262E4"/>
              </a:solidFill>
            </a:endParaRPr>
          </a:p>
        </p:txBody>
      </p:sp>
    </p:spTree>
    <p:extLst>
      <p:ext uri="{BB962C8B-B14F-4D97-AF65-F5344CB8AC3E}">
        <p14:creationId xmlns:p14="http://schemas.microsoft.com/office/powerpoint/2010/main" val="250816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3222616"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03 – Best Practices</a:t>
            </a:r>
            <a:endParaRPr lang="en-US" sz="2800" b="1">
              <a:solidFill>
                <a:srgbClr val="C262E4"/>
              </a:solidFill>
            </a:endParaRPr>
          </a:p>
        </p:txBody>
      </p:sp>
      <p:sp>
        <p:nvSpPr>
          <p:cNvPr id="44" name="TextBox 43">
            <a:extLst>
              <a:ext uri="{FF2B5EF4-FFF2-40B4-BE49-F238E27FC236}">
                <a16:creationId xmlns:a16="http://schemas.microsoft.com/office/drawing/2014/main" id="{A0F0D611-B71B-62B0-788A-7D36B0FB34B7}"/>
              </a:ext>
            </a:extLst>
          </p:cNvPr>
          <p:cNvSpPr txBox="1"/>
          <p:nvPr/>
        </p:nvSpPr>
        <p:spPr>
          <a:xfrm>
            <a:off x="1277372" y="3013501"/>
            <a:ext cx="96372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latin typeface="Barlow Condensed SemiBold" panose="00000706000000000000" pitchFamily="2" charset="0"/>
              </a:rPr>
              <a:t>while we're designing the circuit breaker pattern, we have a lot of control over how we can write the logic in the circuit breaker pattern and make it intelligent. </a:t>
            </a:r>
            <a:endParaRPr lang="en-US" dirty="0">
              <a:latin typeface="Barlow Condensed SemiBold" panose="00000706000000000000" pitchFamily="2" charset="0"/>
            </a:endParaRPr>
          </a:p>
        </p:txBody>
      </p:sp>
    </p:spTree>
    <p:extLst>
      <p:ext uri="{BB962C8B-B14F-4D97-AF65-F5344CB8AC3E}">
        <p14:creationId xmlns:p14="http://schemas.microsoft.com/office/powerpoint/2010/main" val="3574845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1000"/>
                                  </p:stCondLst>
                                  <p:iterate type="lt">
                                    <p:tmPct val="10000"/>
                                  </p:iterate>
                                  <p:childTnLst>
                                    <p:set>
                                      <p:cBhvr>
                                        <p:cTn id="6" dur="1" fill="hold">
                                          <p:stCondLst>
                                            <p:cond delay="0"/>
                                          </p:stCondLst>
                                        </p:cTn>
                                        <p:tgtEl>
                                          <p:spTgt spid="44"/>
                                        </p:tgtEl>
                                        <p:attrNameLst>
                                          <p:attrName>style.visibility</p:attrName>
                                        </p:attrNameLst>
                                      </p:cBhvr>
                                      <p:to>
                                        <p:strVal val="visible"/>
                                      </p:to>
                                    </p:set>
                                    <p:anim by="(-#ppt_w*2)" calcmode="lin" valueType="num">
                                      <p:cBhvr rctx="PPT">
                                        <p:cTn id="7" dur="250" autoRev="1" fill="hold">
                                          <p:stCondLst>
                                            <p:cond delay="0"/>
                                          </p:stCondLst>
                                        </p:cTn>
                                        <p:tgtEl>
                                          <p:spTgt spid="44"/>
                                        </p:tgtEl>
                                        <p:attrNameLst>
                                          <p:attrName>ppt_w</p:attrName>
                                        </p:attrNameLst>
                                      </p:cBhvr>
                                    </p:anim>
                                    <p:anim by="(#ppt_w*0.50)" calcmode="lin" valueType="num">
                                      <p:cBhvr>
                                        <p:cTn id="8" dur="250" decel="50000" autoRev="1" fill="hold">
                                          <p:stCondLst>
                                            <p:cond delay="0"/>
                                          </p:stCondLst>
                                        </p:cTn>
                                        <p:tgtEl>
                                          <p:spTgt spid="44"/>
                                        </p:tgtEl>
                                        <p:attrNameLst>
                                          <p:attrName>ppt_x</p:attrName>
                                        </p:attrNameLst>
                                      </p:cBhvr>
                                    </p:anim>
                                    <p:anim from="(-#ppt_h/2)" to="(#ppt_y)" calcmode="lin" valueType="num">
                                      <p:cBhvr>
                                        <p:cTn id="9" dur="500" fill="hold">
                                          <p:stCondLst>
                                            <p:cond delay="0"/>
                                          </p:stCondLst>
                                        </p:cTn>
                                        <p:tgtEl>
                                          <p:spTgt spid="44"/>
                                        </p:tgtEl>
                                        <p:attrNameLst>
                                          <p:attrName>ppt_y</p:attrName>
                                        </p:attrNameLst>
                                      </p:cBhvr>
                                    </p:anim>
                                    <p:animRot by="21600000">
                                      <p:cBhvr>
                                        <p:cTn id="10" dur="500" fill="hold">
                                          <p:stCondLst>
                                            <p:cond delay="0"/>
                                          </p:stCondLst>
                                        </p:cTn>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3222616"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03 – Best Practices</a:t>
            </a:r>
            <a:endParaRPr lang="en-US" sz="2800" b="1">
              <a:solidFill>
                <a:srgbClr val="C262E4"/>
              </a:solidFill>
            </a:endParaRPr>
          </a:p>
        </p:txBody>
      </p:sp>
      <p:grpSp>
        <p:nvGrpSpPr>
          <p:cNvPr id="83" name="Group 82">
            <a:extLst>
              <a:ext uri="{FF2B5EF4-FFF2-40B4-BE49-F238E27FC236}">
                <a16:creationId xmlns:a16="http://schemas.microsoft.com/office/drawing/2014/main" id="{5A68248F-CE5A-1CB9-3C21-0C2A509E366F}"/>
              </a:ext>
            </a:extLst>
          </p:cNvPr>
          <p:cNvGrpSpPr/>
          <p:nvPr/>
        </p:nvGrpSpPr>
        <p:grpSpPr>
          <a:xfrm>
            <a:off x="4404013" y="913307"/>
            <a:ext cx="3358574" cy="5606577"/>
            <a:chOff x="4307032" y="884124"/>
            <a:chExt cx="3358574" cy="5606577"/>
          </a:xfrm>
        </p:grpSpPr>
        <p:sp>
          <p:nvSpPr>
            <p:cNvPr id="84" name="Rectangle: Rounded Corners 83">
              <a:extLst>
                <a:ext uri="{FF2B5EF4-FFF2-40B4-BE49-F238E27FC236}">
                  <a16:creationId xmlns:a16="http://schemas.microsoft.com/office/drawing/2014/main" id="{7A58BE10-1E52-2A16-CE00-AD8583BD9C52}"/>
                </a:ext>
              </a:extLst>
            </p:cNvPr>
            <p:cNvSpPr/>
            <p:nvPr/>
          </p:nvSpPr>
          <p:spPr>
            <a:xfrm>
              <a:off x="4307032" y="884124"/>
              <a:ext cx="3358574" cy="5606577"/>
            </a:xfrm>
            <a:prstGeom prst="roundRect">
              <a:avLst/>
            </a:prstGeom>
            <a:noFill/>
            <a:ln>
              <a:solidFill>
                <a:srgbClr val="E2C4FF"/>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474A673B-2D68-DF0E-A729-12BF6A6A391C}"/>
                </a:ext>
              </a:extLst>
            </p:cNvPr>
            <p:cNvSpPr txBox="1"/>
            <p:nvPr/>
          </p:nvSpPr>
          <p:spPr>
            <a:xfrm>
              <a:off x="4518026" y="1268132"/>
              <a:ext cx="2997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Barlow Condensed SemiBold"/>
                </a:rPr>
                <a:t>Types and Count of Errors</a:t>
              </a:r>
              <a:endParaRPr lang="en-US" dirty="0"/>
            </a:p>
          </p:txBody>
        </p:sp>
        <p:grpSp>
          <p:nvGrpSpPr>
            <p:cNvPr id="86" name="Group 85">
              <a:extLst>
                <a:ext uri="{FF2B5EF4-FFF2-40B4-BE49-F238E27FC236}">
                  <a16:creationId xmlns:a16="http://schemas.microsoft.com/office/drawing/2014/main" id="{CB8B1BDC-10F7-9F26-3C12-B37513836EB1}"/>
                </a:ext>
              </a:extLst>
            </p:cNvPr>
            <p:cNvGrpSpPr/>
            <p:nvPr/>
          </p:nvGrpSpPr>
          <p:grpSpPr>
            <a:xfrm>
              <a:off x="6735761" y="4960466"/>
              <a:ext cx="652224" cy="652224"/>
              <a:chOff x="5908818" y="4797924"/>
              <a:chExt cx="652224" cy="652224"/>
            </a:xfrm>
          </p:grpSpPr>
          <p:sp>
            <p:nvSpPr>
              <p:cNvPr id="95" name="Oval 94">
                <a:extLst>
                  <a:ext uri="{FF2B5EF4-FFF2-40B4-BE49-F238E27FC236}">
                    <a16:creationId xmlns:a16="http://schemas.microsoft.com/office/drawing/2014/main" id="{B94A5B5E-5351-9E3F-7C00-711CFBDBD03A}"/>
                  </a:ext>
                </a:extLst>
              </p:cNvPr>
              <p:cNvSpPr/>
              <p:nvPr/>
            </p:nvSpPr>
            <p:spPr>
              <a:xfrm>
                <a:off x="5908818" y="4797924"/>
                <a:ext cx="652224" cy="652224"/>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descr="A black circle with a white exclamation mark&#10;&#10;Description automatically generated">
                <a:extLst>
                  <a:ext uri="{FF2B5EF4-FFF2-40B4-BE49-F238E27FC236}">
                    <a16:creationId xmlns:a16="http://schemas.microsoft.com/office/drawing/2014/main" id="{DD31B7EE-B24E-435D-BCD9-4F921FA4435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955269" y="4844375"/>
                <a:ext cx="559322" cy="559322"/>
              </a:xfrm>
              <a:prstGeom prst="rect">
                <a:avLst/>
              </a:prstGeom>
            </p:spPr>
          </p:pic>
        </p:grpSp>
        <p:grpSp>
          <p:nvGrpSpPr>
            <p:cNvPr id="87" name="Group 86">
              <a:extLst>
                <a:ext uri="{FF2B5EF4-FFF2-40B4-BE49-F238E27FC236}">
                  <a16:creationId xmlns:a16="http://schemas.microsoft.com/office/drawing/2014/main" id="{6BC82A56-561B-5D40-F1B8-ACF47548318F}"/>
                </a:ext>
              </a:extLst>
            </p:cNvPr>
            <p:cNvGrpSpPr/>
            <p:nvPr/>
          </p:nvGrpSpPr>
          <p:grpSpPr>
            <a:xfrm>
              <a:off x="5311106" y="4960466"/>
              <a:ext cx="652224" cy="652224"/>
              <a:chOff x="5955269" y="2823227"/>
              <a:chExt cx="652224" cy="652224"/>
            </a:xfrm>
          </p:grpSpPr>
          <p:sp>
            <p:nvSpPr>
              <p:cNvPr id="93" name="Oval 92">
                <a:extLst>
                  <a:ext uri="{FF2B5EF4-FFF2-40B4-BE49-F238E27FC236}">
                    <a16:creationId xmlns:a16="http://schemas.microsoft.com/office/drawing/2014/main" id="{AC4E41F9-C010-DFB8-FD8D-6DED76FC7DAA}"/>
                  </a:ext>
                </a:extLst>
              </p:cNvPr>
              <p:cNvSpPr/>
              <p:nvPr/>
            </p:nvSpPr>
            <p:spPr>
              <a:xfrm>
                <a:off x="5955269" y="2823227"/>
                <a:ext cx="652224" cy="65222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descr="A black circle with a white exclamation mark&#10;&#10;Description automatically generated">
                <a:extLst>
                  <a:ext uri="{FF2B5EF4-FFF2-40B4-BE49-F238E27FC236}">
                    <a16:creationId xmlns:a16="http://schemas.microsoft.com/office/drawing/2014/main" id="{2E71134E-DB79-5406-8FA1-D765BA9A8AF6}"/>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001720" y="2869678"/>
                <a:ext cx="559322" cy="559322"/>
              </a:xfrm>
              <a:prstGeom prst="rect">
                <a:avLst/>
              </a:prstGeom>
            </p:spPr>
          </p:pic>
        </p:grpSp>
        <p:grpSp>
          <p:nvGrpSpPr>
            <p:cNvPr id="88" name="Group 87">
              <a:extLst>
                <a:ext uri="{FF2B5EF4-FFF2-40B4-BE49-F238E27FC236}">
                  <a16:creationId xmlns:a16="http://schemas.microsoft.com/office/drawing/2014/main" id="{79A318ED-5C2A-8074-A431-5C132EC85D5D}"/>
                </a:ext>
              </a:extLst>
            </p:cNvPr>
            <p:cNvGrpSpPr/>
            <p:nvPr/>
          </p:nvGrpSpPr>
          <p:grpSpPr>
            <a:xfrm>
              <a:off x="4612431" y="4960466"/>
              <a:ext cx="652224" cy="652224"/>
              <a:chOff x="4835464" y="2653568"/>
              <a:chExt cx="652224" cy="652224"/>
            </a:xfrm>
          </p:grpSpPr>
          <p:sp>
            <p:nvSpPr>
              <p:cNvPr id="91" name="Oval 90">
                <a:extLst>
                  <a:ext uri="{FF2B5EF4-FFF2-40B4-BE49-F238E27FC236}">
                    <a16:creationId xmlns:a16="http://schemas.microsoft.com/office/drawing/2014/main" id="{BD9A07C5-161F-1294-D61E-3A094E0A872A}"/>
                  </a:ext>
                </a:extLst>
              </p:cNvPr>
              <p:cNvSpPr/>
              <p:nvPr/>
            </p:nvSpPr>
            <p:spPr>
              <a:xfrm>
                <a:off x="4835464" y="2653568"/>
                <a:ext cx="652224" cy="65222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A black circle with a white exclamation mark&#10;&#10;Description automatically generated">
                <a:extLst>
                  <a:ext uri="{FF2B5EF4-FFF2-40B4-BE49-F238E27FC236}">
                    <a16:creationId xmlns:a16="http://schemas.microsoft.com/office/drawing/2014/main" id="{3FE7CCD9-2E08-2432-4DF7-182FDFC7942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881915" y="2700019"/>
                <a:ext cx="559322" cy="559322"/>
              </a:xfrm>
              <a:prstGeom prst="rect">
                <a:avLst/>
              </a:prstGeom>
            </p:spPr>
          </p:pic>
        </p:grpSp>
        <p:sp>
          <p:nvSpPr>
            <p:cNvPr id="89" name="Oval 88">
              <a:extLst>
                <a:ext uri="{FF2B5EF4-FFF2-40B4-BE49-F238E27FC236}">
                  <a16:creationId xmlns:a16="http://schemas.microsoft.com/office/drawing/2014/main" id="{18D32DF4-0A21-A0AE-2A79-35DE9A7EBA15}"/>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descr="A black background with a black square&#10;&#10;Description automatically generated with medium confidence">
              <a:extLst>
                <a:ext uri="{FF2B5EF4-FFF2-40B4-BE49-F238E27FC236}">
                  <a16:creationId xmlns:a16="http://schemas.microsoft.com/office/drawing/2014/main" id="{BD06BC5B-B0A7-3EE0-B066-CA4EE3901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894" y="2372940"/>
              <a:ext cx="1895170" cy="1895170"/>
            </a:xfrm>
            <a:prstGeom prst="rect">
              <a:avLst/>
            </a:prstGeom>
          </p:spPr>
        </p:pic>
      </p:grpSp>
      <p:grpSp>
        <p:nvGrpSpPr>
          <p:cNvPr id="2" name="Group 1">
            <a:extLst>
              <a:ext uri="{FF2B5EF4-FFF2-40B4-BE49-F238E27FC236}">
                <a16:creationId xmlns:a16="http://schemas.microsoft.com/office/drawing/2014/main" id="{0C2B38F7-21A1-63D2-C619-56A21124D661}"/>
              </a:ext>
            </a:extLst>
          </p:cNvPr>
          <p:cNvGrpSpPr/>
          <p:nvPr/>
        </p:nvGrpSpPr>
        <p:grpSpPr>
          <a:xfrm>
            <a:off x="7956866" y="1157652"/>
            <a:ext cx="3033274" cy="5063543"/>
            <a:chOff x="4307032" y="884124"/>
            <a:chExt cx="3358574" cy="5606577"/>
          </a:xfrm>
        </p:grpSpPr>
        <p:sp>
          <p:nvSpPr>
            <p:cNvPr id="3" name="Rectangle: Rounded Corners 2">
              <a:extLst>
                <a:ext uri="{FF2B5EF4-FFF2-40B4-BE49-F238E27FC236}">
                  <a16:creationId xmlns:a16="http://schemas.microsoft.com/office/drawing/2014/main" id="{B5469DDB-23B9-EB9A-5161-FF05B195858D}"/>
                </a:ext>
              </a:extLst>
            </p:cNvPr>
            <p:cNvSpPr/>
            <p:nvPr/>
          </p:nvSpPr>
          <p:spPr>
            <a:xfrm>
              <a:off x="4307032" y="884124"/>
              <a:ext cx="3358574" cy="5606577"/>
            </a:xfrm>
            <a:prstGeom prst="roundRect">
              <a:avLst/>
            </a:prstGeom>
            <a:noFill/>
            <a:ln>
              <a:solidFill>
                <a:srgbClr val="E2C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403BC7-5AE1-D65D-26C6-191C39FF0CD5}"/>
                </a:ext>
              </a:extLst>
            </p:cNvPr>
            <p:cNvSpPr txBox="1"/>
            <p:nvPr/>
          </p:nvSpPr>
          <p:spPr>
            <a:xfrm>
              <a:off x="4518026" y="1268132"/>
              <a:ext cx="2997200" cy="511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50000"/>
                      <a:lumOff val="50000"/>
                    </a:schemeClr>
                  </a:solidFill>
                  <a:latin typeface="Barlow Condensed SemiBold"/>
                </a:rPr>
                <a:t>Logging and Monitoring</a:t>
              </a:r>
              <a:endParaRPr lang="en-US" sz="2400" dirty="0">
                <a:solidFill>
                  <a:schemeClr val="tx1">
                    <a:lumMod val="50000"/>
                    <a:lumOff val="50000"/>
                  </a:schemeClr>
                </a:solidFill>
              </a:endParaRPr>
            </a:p>
          </p:txBody>
        </p:sp>
        <p:sp>
          <p:nvSpPr>
            <p:cNvPr id="5" name="Oval 4">
              <a:extLst>
                <a:ext uri="{FF2B5EF4-FFF2-40B4-BE49-F238E27FC236}">
                  <a16:creationId xmlns:a16="http://schemas.microsoft.com/office/drawing/2014/main" id="{08ED073C-3059-000A-4003-9BD1DBD3A74C}"/>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a black square&#10;&#10;Description automatically generated with medium confidence">
              <a:extLst>
                <a:ext uri="{FF2B5EF4-FFF2-40B4-BE49-F238E27FC236}">
                  <a16:creationId xmlns:a16="http://schemas.microsoft.com/office/drawing/2014/main" id="{5C86AA22-7475-1340-32DF-54BEEC62B4A8}"/>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5932" y="2446258"/>
              <a:ext cx="1741809" cy="1741809"/>
            </a:xfrm>
            <a:prstGeom prst="rect">
              <a:avLst/>
            </a:prstGeom>
          </p:spPr>
        </p:pic>
        <p:grpSp>
          <p:nvGrpSpPr>
            <p:cNvPr id="7" name="Group 6">
              <a:extLst>
                <a:ext uri="{FF2B5EF4-FFF2-40B4-BE49-F238E27FC236}">
                  <a16:creationId xmlns:a16="http://schemas.microsoft.com/office/drawing/2014/main" id="{E1D3BE55-23D5-2ABF-68DE-455299D70879}"/>
                </a:ext>
              </a:extLst>
            </p:cNvPr>
            <p:cNvGrpSpPr/>
            <p:nvPr/>
          </p:nvGrpSpPr>
          <p:grpSpPr>
            <a:xfrm>
              <a:off x="4771557" y="4751724"/>
              <a:ext cx="1104427" cy="454050"/>
              <a:chOff x="3902988" y="3014122"/>
              <a:chExt cx="1104427" cy="454050"/>
            </a:xfrm>
          </p:grpSpPr>
          <p:sp>
            <p:nvSpPr>
              <p:cNvPr id="18" name="Rectangle: Rounded Corners 17">
                <a:extLst>
                  <a:ext uri="{FF2B5EF4-FFF2-40B4-BE49-F238E27FC236}">
                    <a16:creationId xmlns:a16="http://schemas.microsoft.com/office/drawing/2014/main" id="{9699EF50-0331-73B1-6BD8-9B1AF0106652}"/>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DA2ECE9F-B757-7480-8C5E-A1404006D539}"/>
                  </a:ext>
                </a:extLst>
              </p:cNvPr>
              <p:cNvSpPr txBox="1"/>
              <p:nvPr/>
            </p:nvSpPr>
            <p:spPr>
              <a:xfrm>
                <a:off x="3987374" y="3038009"/>
                <a:ext cx="935655" cy="374862"/>
              </a:xfrm>
              <a:prstGeom prst="rect">
                <a:avLst/>
              </a:prstGeom>
              <a:no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Open</a:t>
                </a:r>
                <a:endParaRPr lang="en-US" sz="1600" dirty="0">
                  <a:solidFill>
                    <a:schemeClr val="bg1"/>
                  </a:solidFill>
                  <a:latin typeface="Barlow Condensed SemiBold"/>
                </a:endParaRPr>
              </a:p>
            </p:txBody>
          </p:sp>
        </p:grpSp>
        <p:grpSp>
          <p:nvGrpSpPr>
            <p:cNvPr id="9" name="Group 8">
              <a:extLst>
                <a:ext uri="{FF2B5EF4-FFF2-40B4-BE49-F238E27FC236}">
                  <a16:creationId xmlns:a16="http://schemas.microsoft.com/office/drawing/2014/main" id="{8DFF550E-7A06-190F-0E29-D5D8FD0E4EDB}"/>
                </a:ext>
              </a:extLst>
            </p:cNvPr>
            <p:cNvGrpSpPr/>
            <p:nvPr/>
          </p:nvGrpSpPr>
          <p:grpSpPr>
            <a:xfrm>
              <a:off x="6242293" y="4760279"/>
              <a:ext cx="1104427" cy="454050"/>
              <a:chOff x="3902988" y="3014122"/>
              <a:chExt cx="1104427" cy="454050"/>
            </a:xfrm>
            <a:solidFill>
              <a:schemeClr val="tx1"/>
            </a:solidFill>
          </p:grpSpPr>
          <p:sp>
            <p:nvSpPr>
              <p:cNvPr id="16" name="Rectangle: Rounded Corners 15">
                <a:extLst>
                  <a:ext uri="{FF2B5EF4-FFF2-40B4-BE49-F238E27FC236}">
                    <a16:creationId xmlns:a16="http://schemas.microsoft.com/office/drawing/2014/main" id="{888BC2C1-6478-9DD4-674A-1BC5541C3ED7}"/>
                  </a:ext>
                </a:extLst>
              </p:cNvPr>
              <p:cNvSpPr/>
              <p:nvPr/>
            </p:nvSpPr>
            <p:spPr>
              <a:xfrm>
                <a:off x="3902988" y="3014122"/>
                <a:ext cx="1104427" cy="45405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BB3333D-B9FC-156B-77A2-B878C0382540}"/>
                  </a:ext>
                </a:extLst>
              </p:cNvPr>
              <p:cNvSpPr txBox="1"/>
              <p:nvPr/>
            </p:nvSpPr>
            <p:spPr>
              <a:xfrm>
                <a:off x="3912716" y="3038009"/>
                <a:ext cx="1081142" cy="374862"/>
              </a:xfrm>
              <a:prstGeom prst="rect">
                <a:avLst/>
              </a:prstGeom>
              <a:grp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HALF OPEN</a:t>
                </a:r>
                <a:endParaRPr lang="en-US" sz="1600" dirty="0">
                  <a:solidFill>
                    <a:schemeClr val="bg1"/>
                  </a:solidFill>
                  <a:latin typeface="Barlow Condensed SemiBold"/>
                </a:endParaRPr>
              </a:p>
            </p:txBody>
          </p:sp>
        </p:grpSp>
        <p:grpSp>
          <p:nvGrpSpPr>
            <p:cNvPr id="11" name="Group 10">
              <a:extLst>
                <a:ext uri="{FF2B5EF4-FFF2-40B4-BE49-F238E27FC236}">
                  <a16:creationId xmlns:a16="http://schemas.microsoft.com/office/drawing/2014/main" id="{9148E53F-81FD-EF13-E673-19DAF3CDCA48}"/>
                </a:ext>
              </a:extLst>
            </p:cNvPr>
            <p:cNvGrpSpPr/>
            <p:nvPr/>
          </p:nvGrpSpPr>
          <p:grpSpPr>
            <a:xfrm>
              <a:off x="5477672" y="5339214"/>
              <a:ext cx="1104427" cy="454050"/>
              <a:chOff x="3902988" y="3014122"/>
              <a:chExt cx="1104427" cy="454050"/>
            </a:xfrm>
            <a:solidFill>
              <a:schemeClr val="tx1">
                <a:lumMod val="50000"/>
                <a:lumOff val="50000"/>
              </a:schemeClr>
            </a:solidFill>
          </p:grpSpPr>
          <p:sp>
            <p:nvSpPr>
              <p:cNvPr id="14" name="Rectangle: Rounded Corners 13">
                <a:extLst>
                  <a:ext uri="{FF2B5EF4-FFF2-40B4-BE49-F238E27FC236}">
                    <a16:creationId xmlns:a16="http://schemas.microsoft.com/office/drawing/2014/main" id="{AE6AA100-9B02-1AAA-6F2A-3EE1990DC7B2}"/>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A68C0D0-13AB-F8D5-A3F0-63A3757F1A12}"/>
                  </a:ext>
                </a:extLst>
              </p:cNvPr>
              <p:cNvSpPr txBox="1"/>
              <p:nvPr/>
            </p:nvSpPr>
            <p:spPr>
              <a:xfrm>
                <a:off x="3912716" y="3038009"/>
                <a:ext cx="1081142" cy="374862"/>
              </a:xfrm>
              <a:prstGeom prst="rect">
                <a:avLst/>
              </a:prstGeom>
              <a:solidFill>
                <a:schemeClr val="tx1"/>
              </a:solid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CLOSED</a:t>
                </a:r>
                <a:endParaRPr lang="en-US" sz="1600" dirty="0">
                  <a:solidFill>
                    <a:schemeClr val="bg1"/>
                  </a:solidFill>
                  <a:latin typeface="Barlow Condensed SemiBold"/>
                </a:endParaRPr>
              </a:p>
            </p:txBody>
          </p:sp>
        </p:grpSp>
        <p:cxnSp>
          <p:nvCxnSpPr>
            <p:cNvPr id="12" name="Straight Arrow Connector 11">
              <a:extLst>
                <a:ext uri="{FF2B5EF4-FFF2-40B4-BE49-F238E27FC236}">
                  <a16:creationId xmlns:a16="http://schemas.microsoft.com/office/drawing/2014/main" id="{AE03875B-FD3C-16E1-5A86-3214AF2F90D6}"/>
                </a:ext>
              </a:extLst>
            </p:cNvPr>
            <p:cNvCxnSpPr>
              <a:stCxn id="18" idx="3"/>
              <a:endCxn id="16" idx="1"/>
            </p:cNvCxnSpPr>
            <p:nvPr/>
          </p:nvCxnSpPr>
          <p:spPr>
            <a:xfrm>
              <a:off x="5875984" y="4978749"/>
              <a:ext cx="366309" cy="8555"/>
            </a:xfrm>
            <a:prstGeom prst="straightConnector1">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943191B-E09D-6C55-F50B-4DE9F4DAEB93}"/>
                </a:ext>
              </a:extLst>
            </p:cNvPr>
            <p:cNvCxnSpPr>
              <a:cxnSpLocks/>
              <a:stCxn id="16" idx="2"/>
              <a:endCxn id="14" idx="3"/>
            </p:cNvCxnSpPr>
            <p:nvPr/>
          </p:nvCxnSpPr>
          <p:spPr>
            <a:xfrm rot="5400000">
              <a:off x="6512348" y="5284080"/>
              <a:ext cx="351910" cy="212408"/>
            </a:xfrm>
            <a:prstGeom prst="bentConnector2">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29C6A635-4573-72C2-ECE1-7C2B2CC54B4B}"/>
              </a:ext>
            </a:extLst>
          </p:cNvPr>
          <p:cNvGrpSpPr/>
          <p:nvPr/>
        </p:nvGrpSpPr>
        <p:grpSpPr>
          <a:xfrm>
            <a:off x="1160113" y="1153470"/>
            <a:ext cx="3035779" cy="5067725"/>
            <a:chOff x="4307032" y="884124"/>
            <a:chExt cx="3358574" cy="5606577"/>
          </a:xfrm>
        </p:grpSpPr>
        <p:sp>
          <p:nvSpPr>
            <p:cNvPr id="21" name="Rectangle: Rounded Corners 20">
              <a:extLst>
                <a:ext uri="{FF2B5EF4-FFF2-40B4-BE49-F238E27FC236}">
                  <a16:creationId xmlns:a16="http://schemas.microsoft.com/office/drawing/2014/main" id="{87E4A54D-E14C-EF9E-9726-977F1D9CAF69}"/>
                </a:ext>
              </a:extLst>
            </p:cNvPr>
            <p:cNvSpPr/>
            <p:nvPr/>
          </p:nvSpPr>
          <p:spPr>
            <a:xfrm>
              <a:off x="4307032" y="884124"/>
              <a:ext cx="3358574" cy="5606577"/>
            </a:xfrm>
            <a:prstGeom prst="roundRect">
              <a:avLst/>
            </a:prstGeom>
            <a:noFill/>
            <a:ln>
              <a:solidFill>
                <a:srgbClr val="E2C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2993597-89BC-7A55-7D67-A8CCE95E692A}"/>
                </a:ext>
              </a:extLst>
            </p:cNvPr>
            <p:cNvSpPr txBox="1"/>
            <p:nvPr/>
          </p:nvSpPr>
          <p:spPr>
            <a:xfrm>
              <a:off x="4518026" y="1268132"/>
              <a:ext cx="2997199" cy="510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50000"/>
                      <a:lumOff val="50000"/>
                    </a:schemeClr>
                  </a:solidFill>
                  <a:latin typeface="Barlow Condensed SemiBold"/>
                </a:rPr>
                <a:t>Timeouts and Delays</a:t>
              </a:r>
              <a:endParaRPr lang="en-US" sz="2400" dirty="0">
                <a:solidFill>
                  <a:schemeClr val="tx1">
                    <a:lumMod val="50000"/>
                    <a:lumOff val="50000"/>
                  </a:schemeClr>
                </a:solidFill>
              </a:endParaRPr>
            </a:p>
          </p:txBody>
        </p:sp>
        <p:sp>
          <p:nvSpPr>
            <p:cNvPr id="23" name="Oval 22">
              <a:extLst>
                <a:ext uri="{FF2B5EF4-FFF2-40B4-BE49-F238E27FC236}">
                  <a16:creationId xmlns:a16="http://schemas.microsoft.com/office/drawing/2014/main" id="{58C5C96D-14D2-B134-4483-5D313AA00A62}"/>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6BD7B89-9494-61E0-ACB6-C2992D26CFE7}"/>
                </a:ext>
              </a:extLst>
            </p:cNvPr>
            <p:cNvGrpSpPr/>
            <p:nvPr/>
          </p:nvGrpSpPr>
          <p:grpSpPr>
            <a:xfrm>
              <a:off x="4677945" y="4960466"/>
              <a:ext cx="1104427" cy="454050"/>
              <a:chOff x="3902988" y="3014122"/>
              <a:chExt cx="1104427" cy="454050"/>
            </a:xfrm>
          </p:grpSpPr>
          <p:sp>
            <p:nvSpPr>
              <p:cNvPr id="30" name="Rectangle: Rounded Corners 29">
                <a:extLst>
                  <a:ext uri="{FF2B5EF4-FFF2-40B4-BE49-F238E27FC236}">
                    <a16:creationId xmlns:a16="http://schemas.microsoft.com/office/drawing/2014/main" id="{F367BE15-DCA5-AB4E-D3B9-03B5375BF2EE}"/>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289D998-B924-14E6-868E-ECFF0AD825B2}"/>
                  </a:ext>
                </a:extLst>
              </p:cNvPr>
              <p:cNvSpPr txBox="1"/>
              <p:nvPr/>
            </p:nvSpPr>
            <p:spPr>
              <a:xfrm>
                <a:off x="3987374" y="3038009"/>
                <a:ext cx="935655" cy="374552"/>
              </a:xfrm>
              <a:prstGeom prst="rect">
                <a:avLst/>
              </a:prstGeom>
              <a:no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Open</a:t>
                </a:r>
                <a:endParaRPr lang="en-US" sz="1600" dirty="0">
                  <a:solidFill>
                    <a:schemeClr val="bg1"/>
                  </a:solidFill>
                  <a:latin typeface="Barlow Condensed SemiBold"/>
                </a:endParaRPr>
              </a:p>
            </p:txBody>
          </p:sp>
        </p:grpSp>
        <p:grpSp>
          <p:nvGrpSpPr>
            <p:cNvPr id="25" name="Group 24">
              <a:extLst>
                <a:ext uri="{FF2B5EF4-FFF2-40B4-BE49-F238E27FC236}">
                  <a16:creationId xmlns:a16="http://schemas.microsoft.com/office/drawing/2014/main" id="{44993FB5-A438-D464-BBE4-A382CB448C46}"/>
                </a:ext>
              </a:extLst>
            </p:cNvPr>
            <p:cNvGrpSpPr/>
            <p:nvPr/>
          </p:nvGrpSpPr>
          <p:grpSpPr>
            <a:xfrm>
              <a:off x="6148681" y="4978749"/>
              <a:ext cx="1104427" cy="454050"/>
              <a:chOff x="3902988" y="3014122"/>
              <a:chExt cx="1104427" cy="454050"/>
            </a:xfrm>
            <a:solidFill>
              <a:schemeClr val="tx1">
                <a:lumMod val="50000"/>
                <a:lumOff val="50000"/>
              </a:schemeClr>
            </a:solidFill>
          </p:grpSpPr>
          <p:sp>
            <p:nvSpPr>
              <p:cNvPr id="28" name="Rectangle: Rounded Corners 27">
                <a:extLst>
                  <a:ext uri="{FF2B5EF4-FFF2-40B4-BE49-F238E27FC236}">
                    <a16:creationId xmlns:a16="http://schemas.microsoft.com/office/drawing/2014/main" id="{0AA1704E-8FDE-8BA7-41D8-0A7471B7C088}"/>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9FC929C-C231-8B5A-7F35-6FE58E115D71}"/>
                  </a:ext>
                </a:extLst>
              </p:cNvPr>
              <p:cNvSpPr txBox="1"/>
              <p:nvPr/>
            </p:nvSpPr>
            <p:spPr>
              <a:xfrm>
                <a:off x="3912716" y="3038009"/>
                <a:ext cx="1081142" cy="374552"/>
              </a:xfrm>
              <a:prstGeom prst="rect">
                <a:avLst/>
              </a:prstGeom>
              <a:solidFill>
                <a:schemeClr val="tx1"/>
              </a:solid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HALF OPEN</a:t>
                </a:r>
                <a:endParaRPr lang="en-US" sz="1600" dirty="0">
                  <a:solidFill>
                    <a:schemeClr val="bg1"/>
                  </a:solidFill>
                  <a:latin typeface="Barlow Condensed SemiBold"/>
                </a:endParaRPr>
              </a:p>
            </p:txBody>
          </p:sp>
        </p:grpSp>
        <p:cxnSp>
          <p:nvCxnSpPr>
            <p:cNvPr id="26" name="Straight Arrow Connector 25">
              <a:extLst>
                <a:ext uri="{FF2B5EF4-FFF2-40B4-BE49-F238E27FC236}">
                  <a16:creationId xmlns:a16="http://schemas.microsoft.com/office/drawing/2014/main" id="{4E63B11C-EF68-039F-B792-CE5261B8D285}"/>
                </a:ext>
              </a:extLst>
            </p:cNvPr>
            <p:cNvCxnSpPr>
              <a:cxnSpLocks/>
              <a:stCxn id="30" idx="3"/>
              <a:endCxn id="29" idx="1"/>
            </p:cNvCxnSpPr>
            <p:nvPr/>
          </p:nvCxnSpPr>
          <p:spPr>
            <a:xfrm>
              <a:off x="5782372" y="5187492"/>
              <a:ext cx="376037" cy="2421"/>
            </a:xfrm>
            <a:prstGeom prst="straightConnector1">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black background with a black square&#10;&#10;Description automatically generated with medium confidence">
              <a:extLst>
                <a:ext uri="{FF2B5EF4-FFF2-40B4-BE49-F238E27FC236}">
                  <a16:creationId xmlns:a16="http://schemas.microsoft.com/office/drawing/2014/main" id="{AC31B476-C866-9237-DD65-8D4431771165}"/>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73249" y="2389852"/>
              <a:ext cx="1780161" cy="1780161"/>
            </a:xfrm>
            <a:prstGeom prst="rect">
              <a:avLst/>
            </a:prstGeom>
          </p:spPr>
        </p:pic>
      </p:grpSp>
    </p:spTree>
    <p:extLst>
      <p:ext uri="{BB962C8B-B14F-4D97-AF65-F5344CB8AC3E}">
        <p14:creationId xmlns:p14="http://schemas.microsoft.com/office/powerpoint/2010/main" val="1862437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3222616"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03 – Best Practices</a:t>
            </a:r>
            <a:endParaRPr lang="en-US" sz="2800" b="1">
              <a:solidFill>
                <a:srgbClr val="C262E4"/>
              </a:solidFill>
            </a:endParaRPr>
          </a:p>
        </p:txBody>
      </p:sp>
      <p:grpSp>
        <p:nvGrpSpPr>
          <p:cNvPr id="2" name="Group 1">
            <a:extLst>
              <a:ext uri="{FF2B5EF4-FFF2-40B4-BE49-F238E27FC236}">
                <a16:creationId xmlns:a16="http://schemas.microsoft.com/office/drawing/2014/main" id="{0C2B38F7-21A1-63D2-C619-56A21124D661}"/>
              </a:ext>
            </a:extLst>
          </p:cNvPr>
          <p:cNvGrpSpPr/>
          <p:nvPr/>
        </p:nvGrpSpPr>
        <p:grpSpPr>
          <a:xfrm>
            <a:off x="1049460" y="1155559"/>
            <a:ext cx="3033274" cy="5063543"/>
            <a:chOff x="4307032" y="884124"/>
            <a:chExt cx="3358574" cy="5606577"/>
          </a:xfrm>
        </p:grpSpPr>
        <p:sp>
          <p:nvSpPr>
            <p:cNvPr id="3" name="Rectangle: Rounded Corners 2">
              <a:extLst>
                <a:ext uri="{FF2B5EF4-FFF2-40B4-BE49-F238E27FC236}">
                  <a16:creationId xmlns:a16="http://schemas.microsoft.com/office/drawing/2014/main" id="{B5469DDB-23B9-EB9A-5161-FF05B195858D}"/>
                </a:ext>
              </a:extLst>
            </p:cNvPr>
            <p:cNvSpPr/>
            <p:nvPr/>
          </p:nvSpPr>
          <p:spPr>
            <a:xfrm>
              <a:off x="4307032" y="884124"/>
              <a:ext cx="3358574" cy="5606577"/>
            </a:xfrm>
            <a:prstGeom prst="roundRect">
              <a:avLst/>
            </a:prstGeom>
            <a:noFill/>
            <a:ln>
              <a:solidFill>
                <a:srgbClr val="E2C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403BC7-5AE1-D65D-26C6-191C39FF0CD5}"/>
                </a:ext>
              </a:extLst>
            </p:cNvPr>
            <p:cNvSpPr txBox="1"/>
            <p:nvPr/>
          </p:nvSpPr>
          <p:spPr>
            <a:xfrm>
              <a:off x="4518026" y="1268132"/>
              <a:ext cx="2997200" cy="511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50000"/>
                      <a:lumOff val="50000"/>
                    </a:schemeClr>
                  </a:solidFill>
                  <a:latin typeface="Barlow Condensed SemiBold"/>
                </a:rPr>
                <a:t>Logging and Monitoring</a:t>
              </a:r>
              <a:endParaRPr lang="en-US" sz="2400" dirty="0">
                <a:solidFill>
                  <a:schemeClr val="tx1">
                    <a:lumMod val="50000"/>
                    <a:lumOff val="50000"/>
                  </a:schemeClr>
                </a:solidFill>
              </a:endParaRPr>
            </a:p>
          </p:txBody>
        </p:sp>
        <p:sp>
          <p:nvSpPr>
            <p:cNvPr id="5" name="Oval 4">
              <a:extLst>
                <a:ext uri="{FF2B5EF4-FFF2-40B4-BE49-F238E27FC236}">
                  <a16:creationId xmlns:a16="http://schemas.microsoft.com/office/drawing/2014/main" id="{08ED073C-3059-000A-4003-9BD1DBD3A74C}"/>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a black square&#10;&#10;Description automatically generated with medium confidence">
              <a:extLst>
                <a:ext uri="{FF2B5EF4-FFF2-40B4-BE49-F238E27FC236}">
                  <a16:creationId xmlns:a16="http://schemas.microsoft.com/office/drawing/2014/main" id="{5C86AA22-7475-1340-32DF-54BEEC62B4A8}"/>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5932" y="2446258"/>
              <a:ext cx="1741809" cy="1741809"/>
            </a:xfrm>
            <a:prstGeom prst="rect">
              <a:avLst/>
            </a:prstGeom>
          </p:spPr>
        </p:pic>
        <p:grpSp>
          <p:nvGrpSpPr>
            <p:cNvPr id="7" name="Group 6">
              <a:extLst>
                <a:ext uri="{FF2B5EF4-FFF2-40B4-BE49-F238E27FC236}">
                  <a16:creationId xmlns:a16="http://schemas.microsoft.com/office/drawing/2014/main" id="{E1D3BE55-23D5-2ABF-68DE-455299D70879}"/>
                </a:ext>
              </a:extLst>
            </p:cNvPr>
            <p:cNvGrpSpPr/>
            <p:nvPr/>
          </p:nvGrpSpPr>
          <p:grpSpPr>
            <a:xfrm>
              <a:off x="4771557" y="4751724"/>
              <a:ext cx="1104427" cy="454050"/>
              <a:chOff x="3902988" y="3014122"/>
              <a:chExt cx="1104427" cy="454050"/>
            </a:xfrm>
          </p:grpSpPr>
          <p:sp>
            <p:nvSpPr>
              <p:cNvPr id="18" name="Rectangle: Rounded Corners 17">
                <a:extLst>
                  <a:ext uri="{FF2B5EF4-FFF2-40B4-BE49-F238E27FC236}">
                    <a16:creationId xmlns:a16="http://schemas.microsoft.com/office/drawing/2014/main" id="{9699EF50-0331-73B1-6BD8-9B1AF0106652}"/>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DA2ECE9F-B757-7480-8C5E-A1404006D539}"/>
                  </a:ext>
                </a:extLst>
              </p:cNvPr>
              <p:cNvSpPr txBox="1"/>
              <p:nvPr/>
            </p:nvSpPr>
            <p:spPr>
              <a:xfrm>
                <a:off x="3987374" y="3038009"/>
                <a:ext cx="935655" cy="374862"/>
              </a:xfrm>
              <a:prstGeom prst="rect">
                <a:avLst/>
              </a:prstGeom>
              <a:no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Open</a:t>
                </a:r>
                <a:endParaRPr lang="en-US" sz="1600" dirty="0">
                  <a:solidFill>
                    <a:schemeClr val="bg1"/>
                  </a:solidFill>
                  <a:latin typeface="Barlow Condensed SemiBold"/>
                </a:endParaRPr>
              </a:p>
            </p:txBody>
          </p:sp>
        </p:grpSp>
        <p:grpSp>
          <p:nvGrpSpPr>
            <p:cNvPr id="9" name="Group 8">
              <a:extLst>
                <a:ext uri="{FF2B5EF4-FFF2-40B4-BE49-F238E27FC236}">
                  <a16:creationId xmlns:a16="http://schemas.microsoft.com/office/drawing/2014/main" id="{8DFF550E-7A06-190F-0E29-D5D8FD0E4EDB}"/>
                </a:ext>
              </a:extLst>
            </p:cNvPr>
            <p:cNvGrpSpPr/>
            <p:nvPr/>
          </p:nvGrpSpPr>
          <p:grpSpPr>
            <a:xfrm>
              <a:off x="6242293" y="4760279"/>
              <a:ext cx="1104427" cy="454050"/>
              <a:chOff x="3902988" y="3014122"/>
              <a:chExt cx="1104427" cy="454050"/>
            </a:xfrm>
            <a:solidFill>
              <a:schemeClr val="tx1"/>
            </a:solidFill>
          </p:grpSpPr>
          <p:sp>
            <p:nvSpPr>
              <p:cNvPr id="16" name="Rectangle: Rounded Corners 15">
                <a:extLst>
                  <a:ext uri="{FF2B5EF4-FFF2-40B4-BE49-F238E27FC236}">
                    <a16:creationId xmlns:a16="http://schemas.microsoft.com/office/drawing/2014/main" id="{888BC2C1-6478-9DD4-674A-1BC5541C3ED7}"/>
                  </a:ext>
                </a:extLst>
              </p:cNvPr>
              <p:cNvSpPr/>
              <p:nvPr/>
            </p:nvSpPr>
            <p:spPr>
              <a:xfrm>
                <a:off x="3902988" y="3014122"/>
                <a:ext cx="1104427" cy="45405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BB3333D-B9FC-156B-77A2-B878C0382540}"/>
                  </a:ext>
                </a:extLst>
              </p:cNvPr>
              <p:cNvSpPr txBox="1"/>
              <p:nvPr/>
            </p:nvSpPr>
            <p:spPr>
              <a:xfrm>
                <a:off x="3912716" y="3038009"/>
                <a:ext cx="1081142" cy="374862"/>
              </a:xfrm>
              <a:prstGeom prst="rect">
                <a:avLst/>
              </a:prstGeom>
              <a:grp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HALF OPEN</a:t>
                </a:r>
                <a:endParaRPr lang="en-US" sz="1600" dirty="0">
                  <a:solidFill>
                    <a:schemeClr val="bg1"/>
                  </a:solidFill>
                  <a:latin typeface="Barlow Condensed SemiBold"/>
                </a:endParaRPr>
              </a:p>
            </p:txBody>
          </p:sp>
        </p:grpSp>
        <p:grpSp>
          <p:nvGrpSpPr>
            <p:cNvPr id="11" name="Group 10">
              <a:extLst>
                <a:ext uri="{FF2B5EF4-FFF2-40B4-BE49-F238E27FC236}">
                  <a16:creationId xmlns:a16="http://schemas.microsoft.com/office/drawing/2014/main" id="{9148E53F-81FD-EF13-E673-19DAF3CDCA48}"/>
                </a:ext>
              </a:extLst>
            </p:cNvPr>
            <p:cNvGrpSpPr/>
            <p:nvPr/>
          </p:nvGrpSpPr>
          <p:grpSpPr>
            <a:xfrm>
              <a:off x="5477672" y="5339214"/>
              <a:ext cx="1104427" cy="454050"/>
              <a:chOff x="3902988" y="3014122"/>
              <a:chExt cx="1104427" cy="454050"/>
            </a:xfrm>
            <a:solidFill>
              <a:schemeClr val="tx1">
                <a:lumMod val="50000"/>
                <a:lumOff val="50000"/>
              </a:schemeClr>
            </a:solidFill>
          </p:grpSpPr>
          <p:sp>
            <p:nvSpPr>
              <p:cNvPr id="14" name="Rectangle: Rounded Corners 13">
                <a:extLst>
                  <a:ext uri="{FF2B5EF4-FFF2-40B4-BE49-F238E27FC236}">
                    <a16:creationId xmlns:a16="http://schemas.microsoft.com/office/drawing/2014/main" id="{AE6AA100-9B02-1AAA-6F2A-3EE1990DC7B2}"/>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A68C0D0-13AB-F8D5-A3F0-63A3757F1A12}"/>
                  </a:ext>
                </a:extLst>
              </p:cNvPr>
              <p:cNvSpPr txBox="1"/>
              <p:nvPr/>
            </p:nvSpPr>
            <p:spPr>
              <a:xfrm>
                <a:off x="3912716" y="3038009"/>
                <a:ext cx="1081142" cy="374862"/>
              </a:xfrm>
              <a:prstGeom prst="rect">
                <a:avLst/>
              </a:prstGeom>
              <a:solidFill>
                <a:schemeClr val="tx1"/>
              </a:solid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CLOSED</a:t>
                </a:r>
                <a:endParaRPr lang="en-US" sz="1600" dirty="0">
                  <a:solidFill>
                    <a:schemeClr val="bg1"/>
                  </a:solidFill>
                  <a:latin typeface="Barlow Condensed SemiBold"/>
                </a:endParaRPr>
              </a:p>
            </p:txBody>
          </p:sp>
        </p:grpSp>
        <p:cxnSp>
          <p:nvCxnSpPr>
            <p:cNvPr id="12" name="Straight Arrow Connector 11">
              <a:extLst>
                <a:ext uri="{FF2B5EF4-FFF2-40B4-BE49-F238E27FC236}">
                  <a16:creationId xmlns:a16="http://schemas.microsoft.com/office/drawing/2014/main" id="{AE03875B-FD3C-16E1-5A86-3214AF2F90D6}"/>
                </a:ext>
              </a:extLst>
            </p:cNvPr>
            <p:cNvCxnSpPr>
              <a:stCxn id="18" idx="3"/>
              <a:endCxn id="16" idx="1"/>
            </p:cNvCxnSpPr>
            <p:nvPr/>
          </p:nvCxnSpPr>
          <p:spPr>
            <a:xfrm>
              <a:off x="5875984" y="4978749"/>
              <a:ext cx="366309" cy="8555"/>
            </a:xfrm>
            <a:prstGeom prst="straightConnector1">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943191B-E09D-6C55-F50B-4DE9F4DAEB93}"/>
                </a:ext>
              </a:extLst>
            </p:cNvPr>
            <p:cNvCxnSpPr>
              <a:cxnSpLocks/>
              <a:stCxn id="16" idx="2"/>
              <a:endCxn id="14" idx="3"/>
            </p:cNvCxnSpPr>
            <p:nvPr/>
          </p:nvCxnSpPr>
          <p:spPr>
            <a:xfrm rot="5400000">
              <a:off x="6512348" y="5284080"/>
              <a:ext cx="351910" cy="212408"/>
            </a:xfrm>
            <a:prstGeom prst="bentConnector2">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8364886-F055-D59E-C89C-2C32F5521FDC}"/>
              </a:ext>
            </a:extLst>
          </p:cNvPr>
          <p:cNvGrpSpPr/>
          <p:nvPr/>
        </p:nvGrpSpPr>
        <p:grpSpPr>
          <a:xfrm>
            <a:off x="4416713" y="884044"/>
            <a:ext cx="3358573" cy="5606575"/>
            <a:chOff x="4307032" y="884124"/>
            <a:chExt cx="3358574" cy="5606577"/>
          </a:xfrm>
        </p:grpSpPr>
        <p:sp>
          <p:nvSpPr>
            <p:cNvPr id="33" name="Rectangle: Rounded Corners 32">
              <a:extLst>
                <a:ext uri="{FF2B5EF4-FFF2-40B4-BE49-F238E27FC236}">
                  <a16:creationId xmlns:a16="http://schemas.microsoft.com/office/drawing/2014/main" id="{3B04D5DF-2249-6FF4-38B4-56B84A21F5F5}"/>
                </a:ext>
              </a:extLst>
            </p:cNvPr>
            <p:cNvSpPr/>
            <p:nvPr/>
          </p:nvSpPr>
          <p:spPr>
            <a:xfrm>
              <a:off x="4307032" y="884124"/>
              <a:ext cx="3358574" cy="5606577"/>
            </a:xfrm>
            <a:prstGeom prst="roundRect">
              <a:avLst/>
            </a:prstGeom>
            <a:noFill/>
            <a:ln>
              <a:solidFill>
                <a:srgbClr val="E2C4FF"/>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4C258FD-A1F1-2960-9AD6-B1490595C933}"/>
                </a:ext>
              </a:extLst>
            </p:cNvPr>
            <p:cNvSpPr txBox="1"/>
            <p:nvPr/>
          </p:nvSpPr>
          <p:spPr>
            <a:xfrm>
              <a:off x="4518026" y="1268132"/>
              <a:ext cx="2997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Barlow Condensed SemiBold"/>
                </a:rPr>
                <a:t>Timeouts and Delays</a:t>
              </a:r>
              <a:endParaRPr lang="en-US" sz="2400" dirty="0"/>
            </a:p>
          </p:txBody>
        </p:sp>
        <p:sp>
          <p:nvSpPr>
            <p:cNvPr id="35" name="Oval 34">
              <a:extLst>
                <a:ext uri="{FF2B5EF4-FFF2-40B4-BE49-F238E27FC236}">
                  <a16:creationId xmlns:a16="http://schemas.microsoft.com/office/drawing/2014/main" id="{F3A7F978-E8D2-C1A2-6E68-4368E5ABD5EA}"/>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3743564-2565-7FFD-F140-018F6A75FD3C}"/>
                </a:ext>
              </a:extLst>
            </p:cNvPr>
            <p:cNvGrpSpPr/>
            <p:nvPr/>
          </p:nvGrpSpPr>
          <p:grpSpPr>
            <a:xfrm>
              <a:off x="4677945" y="4960466"/>
              <a:ext cx="1104427" cy="454050"/>
              <a:chOff x="3902988" y="3014122"/>
              <a:chExt cx="1104427" cy="454050"/>
            </a:xfrm>
          </p:grpSpPr>
          <p:sp>
            <p:nvSpPr>
              <p:cNvPr id="42" name="Rectangle: Rounded Corners 41">
                <a:extLst>
                  <a:ext uri="{FF2B5EF4-FFF2-40B4-BE49-F238E27FC236}">
                    <a16:creationId xmlns:a16="http://schemas.microsoft.com/office/drawing/2014/main" id="{FBBDFB93-FF0C-D4AC-FED6-B37B213F03E8}"/>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699D01A-D9FC-E1DF-0B32-4CFA71E757DD}"/>
                  </a:ext>
                </a:extLst>
              </p:cNvPr>
              <p:cNvSpPr txBox="1"/>
              <p:nvPr/>
            </p:nvSpPr>
            <p:spPr>
              <a:xfrm>
                <a:off x="3987374" y="3038009"/>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Open</a:t>
                </a:r>
                <a:endParaRPr lang="en-US" dirty="0">
                  <a:solidFill>
                    <a:schemeClr val="bg1"/>
                  </a:solidFill>
                  <a:latin typeface="Barlow Condensed SemiBold"/>
                </a:endParaRPr>
              </a:p>
            </p:txBody>
          </p:sp>
        </p:grpSp>
        <p:grpSp>
          <p:nvGrpSpPr>
            <p:cNvPr id="37" name="Group 36">
              <a:extLst>
                <a:ext uri="{FF2B5EF4-FFF2-40B4-BE49-F238E27FC236}">
                  <a16:creationId xmlns:a16="http://schemas.microsoft.com/office/drawing/2014/main" id="{100EE6E4-ADD1-DAAA-1078-003FF75E006A}"/>
                </a:ext>
              </a:extLst>
            </p:cNvPr>
            <p:cNvGrpSpPr/>
            <p:nvPr/>
          </p:nvGrpSpPr>
          <p:grpSpPr>
            <a:xfrm>
              <a:off x="6148681" y="4978749"/>
              <a:ext cx="1104427" cy="454050"/>
              <a:chOff x="3902988" y="3014122"/>
              <a:chExt cx="1104427" cy="454050"/>
            </a:xfrm>
            <a:solidFill>
              <a:schemeClr val="tx1">
                <a:lumMod val="50000"/>
                <a:lumOff val="50000"/>
              </a:schemeClr>
            </a:solidFill>
          </p:grpSpPr>
          <p:sp>
            <p:nvSpPr>
              <p:cNvPr id="40" name="Rectangle: Rounded Corners 39">
                <a:extLst>
                  <a:ext uri="{FF2B5EF4-FFF2-40B4-BE49-F238E27FC236}">
                    <a16:creationId xmlns:a16="http://schemas.microsoft.com/office/drawing/2014/main" id="{D4BEACFE-0EE2-8B63-C351-7A33B229C926}"/>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683C81A-C97E-89CF-055F-EE7F5DDF0018}"/>
                  </a:ext>
                </a:extLst>
              </p:cNvPr>
              <p:cNvSpPr txBox="1"/>
              <p:nvPr/>
            </p:nvSpPr>
            <p:spPr>
              <a:xfrm>
                <a:off x="3912716" y="3038009"/>
                <a:ext cx="1081142" cy="369332"/>
              </a:xfrm>
              <a:prstGeom prst="rect">
                <a:avLst/>
              </a:prstGeom>
              <a:solidFill>
                <a:schemeClr val="tx1"/>
              </a:solid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HALF OPEN</a:t>
                </a:r>
                <a:endParaRPr lang="en-US" dirty="0">
                  <a:solidFill>
                    <a:schemeClr val="bg1"/>
                  </a:solidFill>
                  <a:latin typeface="Barlow Condensed SemiBold"/>
                </a:endParaRPr>
              </a:p>
            </p:txBody>
          </p:sp>
        </p:grpSp>
        <p:cxnSp>
          <p:nvCxnSpPr>
            <p:cNvPr id="38" name="Straight Arrow Connector 37">
              <a:extLst>
                <a:ext uri="{FF2B5EF4-FFF2-40B4-BE49-F238E27FC236}">
                  <a16:creationId xmlns:a16="http://schemas.microsoft.com/office/drawing/2014/main" id="{F58D162E-742F-CD2C-6113-811473C8CE57}"/>
                </a:ext>
              </a:extLst>
            </p:cNvPr>
            <p:cNvCxnSpPr>
              <a:cxnSpLocks/>
              <a:stCxn id="42" idx="3"/>
              <a:endCxn id="41" idx="1"/>
            </p:cNvCxnSpPr>
            <p:nvPr/>
          </p:nvCxnSpPr>
          <p:spPr>
            <a:xfrm flipV="1">
              <a:off x="5782372" y="5187302"/>
              <a:ext cx="376037" cy="189"/>
            </a:xfrm>
            <a:prstGeom prst="straightConnector1">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descr="A black background with a black square&#10;&#10;Description automatically generated with medium confidence">
              <a:extLst>
                <a:ext uri="{FF2B5EF4-FFF2-40B4-BE49-F238E27FC236}">
                  <a16:creationId xmlns:a16="http://schemas.microsoft.com/office/drawing/2014/main" id="{ADEF52C1-CE19-1E26-4249-1929D8A33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249" y="2389852"/>
              <a:ext cx="1780161" cy="1780161"/>
            </a:xfrm>
            <a:prstGeom prst="rect">
              <a:avLst/>
            </a:prstGeom>
          </p:spPr>
        </p:pic>
      </p:grpSp>
      <p:grpSp>
        <p:nvGrpSpPr>
          <p:cNvPr id="44" name="Group 43">
            <a:extLst>
              <a:ext uri="{FF2B5EF4-FFF2-40B4-BE49-F238E27FC236}">
                <a16:creationId xmlns:a16="http://schemas.microsoft.com/office/drawing/2014/main" id="{7A590EC7-99FB-F71B-1F6B-DC233E36733F}"/>
              </a:ext>
            </a:extLst>
          </p:cNvPr>
          <p:cNvGrpSpPr/>
          <p:nvPr/>
        </p:nvGrpSpPr>
        <p:grpSpPr>
          <a:xfrm>
            <a:off x="8107686" y="1155559"/>
            <a:ext cx="3033274" cy="5063543"/>
            <a:chOff x="4307032" y="884124"/>
            <a:chExt cx="3358574" cy="5606577"/>
          </a:xfrm>
        </p:grpSpPr>
        <p:sp>
          <p:nvSpPr>
            <p:cNvPr id="45" name="Rectangle: Rounded Corners 44">
              <a:extLst>
                <a:ext uri="{FF2B5EF4-FFF2-40B4-BE49-F238E27FC236}">
                  <a16:creationId xmlns:a16="http://schemas.microsoft.com/office/drawing/2014/main" id="{EF481637-279D-523F-838E-B02AF267829E}"/>
                </a:ext>
              </a:extLst>
            </p:cNvPr>
            <p:cNvSpPr/>
            <p:nvPr/>
          </p:nvSpPr>
          <p:spPr>
            <a:xfrm>
              <a:off x="4307032" y="884124"/>
              <a:ext cx="3358574" cy="5606577"/>
            </a:xfrm>
            <a:prstGeom prst="roundRect">
              <a:avLst/>
            </a:prstGeom>
            <a:noFill/>
            <a:ln>
              <a:solidFill>
                <a:srgbClr val="E2C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141071A-7173-8CBB-5E19-CB9D56612364}"/>
                </a:ext>
              </a:extLst>
            </p:cNvPr>
            <p:cNvSpPr txBox="1"/>
            <p:nvPr/>
          </p:nvSpPr>
          <p:spPr>
            <a:xfrm>
              <a:off x="4307032" y="1268132"/>
              <a:ext cx="3358574" cy="511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50000"/>
                      <a:lumOff val="50000"/>
                    </a:schemeClr>
                  </a:solidFill>
                  <a:latin typeface="Barlow Condensed SemiBold"/>
                </a:rPr>
                <a:t>Types and Count of Errors</a:t>
              </a:r>
              <a:endParaRPr lang="en-US" dirty="0">
                <a:solidFill>
                  <a:schemeClr val="tx1">
                    <a:lumMod val="50000"/>
                    <a:lumOff val="50000"/>
                  </a:schemeClr>
                </a:solidFill>
              </a:endParaRPr>
            </a:p>
          </p:txBody>
        </p:sp>
        <p:grpSp>
          <p:nvGrpSpPr>
            <p:cNvPr id="47" name="Group 46">
              <a:extLst>
                <a:ext uri="{FF2B5EF4-FFF2-40B4-BE49-F238E27FC236}">
                  <a16:creationId xmlns:a16="http://schemas.microsoft.com/office/drawing/2014/main" id="{408F029A-255E-5888-01A9-7D6D82B2D501}"/>
                </a:ext>
              </a:extLst>
            </p:cNvPr>
            <p:cNvGrpSpPr/>
            <p:nvPr/>
          </p:nvGrpSpPr>
          <p:grpSpPr>
            <a:xfrm>
              <a:off x="6735761" y="4960466"/>
              <a:ext cx="652224" cy="652224"/>
              <a:chOff x="5908818" y="4797924"/>
              <a:chExt cx="652224" cy="652224"/>
            </a:xfrm>
          </p:grpSpPr>
          <p:sp>
            <p:nvSpPr>
              <p:cNvPr id="56" name="Oval 55">
                <a:extLst>
                  <a:ext uri="{FF2B5EF4-FFF2-40B4-BE49-F238E27FC236}">
                    <a16:creationId xmlns:a16="http://schemas.microsoft.com/office/drawing/2014/main" id="{D20C06D5-C3E4-3ECA-DCE4-5ADABF30CF19}"/>
                  </a:ext>
                </a:extLst>
              </p:cNvPr>
              <p:cNvSpPr/>
              <p:nvPr/>
            </p:nvSpPr>
            <p:spPr>
              <a:xfrm>
                <a:off x="5908818" y="4797924"/>
                <a:ext cx="652224" cy="652224"/>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black circle with a white exclamation mark&#10;&#10;Description automatically generated">
                <a:extLst>
                  <a:ext uri="{FF2B5EF4-FFF2-40B4-BE49-F238E27FC236}">
                    <a16:creationId xmlns:a16="http://schemas.microsoft.com/office/drawing/2014/main" id="{5F6AA25E-157B-EBA5-B78B-1F62B94B3B5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955269" y="4844375"/>
                <a:ext cx="559322" cy="559322"/>
              </a:xfrm>
              <a:prstGeom prst="rect">
                <a:avLst/>
              </a:prstGeom>
            </p:spPr>
          </p:pic>
        </p:grpSp>
        <p:grpSp>
          <p:nvGrpSpPr>
            <p:cNvPr id="48" name="Group 47">
              <a:extLst>
                <a:ext uri="{FF2B5EF4-FFF2-40B4-BE49-F238E27FC236}">
                  <a16:creationId xmlns:a16="http://schemas.microsoft.com/office/drawing/2014/main" id="{0BE9EF92-CB80-3EDD-832F-97EBD3493AA1}"/>
                </a:ext>
              </a:extLst>
            </p:cNvPr>
            <p:cNvGrpSpPr/>
            <p:nvPr/>
          </p:nvGrpSpPr>
          <p:grpSpPr>
            <a:xfrm>
              <a:off x="5311106" y="4960466"/>
              <a:ext cx="652224" cy="652224"/>
              <a:chOff x="5955269" y="2823227"/>
              <a:chExt cx="652224" cy="652224"/>
            </a:xfrm>
          </p:grpSpPr>
          <p:sp>
            <p:nvSpPr>
              <p:cNvPr id="54" name="Oval 53">
                <a:extLst>
                  <a:ext uri="{FF2B5EF4-FFF2-40B4-BE49-F238E27FC236}">
                    <a16:creationId xmlns:a16="http://schemas.microsoft.com/office/drawing/2014/main" id="{43F2B339-D0BF-19F5-EA70-179F63EDFD9C}"/>
                  </a:ext>
                </a:extLst>
              </p:cNvPr>
              <p:cNvSpPr/>
              <p:nvPr/>
            </p:nvSpPr>
            <p:spPr>
              <a:xfrm>
                <a:off x="5955269" y="2823227"/>
                <a:ext cx="652224" cy="65222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A black circle with a white exclamation mark&#10;&#10;Description automatically generated">
                <a:extLst>
                  <a:ext uri="{FF2B5EF4-FFF2-40B4-BE49-F238E27FC236}">
                    <a16:creationId xmlns:a16="http://schemas.microsoft.com/office/drawing/2014/main" id="{DB68FF6C-9549-21F2-7F32-C76725EAFC28}"/>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001720" y="2869678"/>
                <a:ext cx="559322" cy="559322"/>
              </a:xfrm>
              <a:prstGeom prst="rect">
                <a:avLst/>
              </a:prstGeom>
            </p:spPr>
          </p:pic>
        </p:grpSp>
        <p:grpSp>
          <p:nvGrpSpPr>
            <p:cNvPr id="49" name="Group 48">
              <a:extLst>
                <a:ext uri="{FF2B5EF4-FFF2-40B4-BE49-F238E27FC236}">
                  <a16:creationId xmlns:a16="http://schemas.microsoft.com/office/drawing/2014/main" id="{018E1C1A-265A-7122-AE6A-562EE24BCEEC}"/>
                </a:ext>
              </a:extLst>
            </p:cNvPr>
            <p:cNvGrpSpPr/>
            <p:nvPr/>
          </p:nvGrpSpPr>
          <p:grpSpPr>
            <a:xfrm>
              <a:off x="4612431" y="4960466"/>
              <a:ext cx="652224" cy="652224"/>
              <a:chOff x="4835464" y="2653568"/>
              <a:chExt cx="652224" cy="652224"/>
            </a:xfrm>
          </p:grpSpPr>
          <p:sp>
            <p:nvSpPr>
              <p:cNvPr id="52" name="Oval 51">
                <a:extLst>
                  <a:ext uri="{FF2B5EF4-FFF2-40B4-BE49-F238E27FC236}">
                    <a16:creationId xmlns:a16="http://schemas.microsoft.com/office/drawing/2014/main" id="{9D01213C-0809-58B8-2A82-183DF0A49913}"/>
                  </a:ext>
                </a:extLst>
              </p:cNvPr>
              <p:cNvSpPr/>
              <p:nvPr/>
            </p:nvSpPr>
            <p:spPr>
              <a:xfrm>
                <a:off x="4835464" y="2653568"/>
                <a:ext cx="652224" cy="65222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black circle with a white exclamation mark&#10;&#10;Description automatically generated">
                <a:extLst>
                  <a:ext uri="{FF2B5EF4-FFF2-40B4-BE49-F238E27FC236}">
                    <a16:creationId xmlns:a16="http://schemas.microsoft.com/office/drawing/2014/main" id="{7950A623-D7D9-ACB7-39AE-D01DE589E1EC}"/>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881915" y="2700019"/>
                <a:ext cx="559322" cy="559322"/>
              </a:xfrm>
              <a:prstGeom prst="rect">
                <a:avLst/>
              </a:prstGeom>
            </p:spPr>
          </p:pic>
        </p:grpSp>
        <p:sp>
          <p:nvSpPr>
            <p:cNvPr id="50" name="Oval 49">
              <a:extLst>
                <a:ext uri="{FF2B5EF4-FFF2-40B4-BE49-F238E27FC236}">
                  <a16:creationId xmlns:a16="http://schemas.microsoft.com/office/drawing/2014/main" id="{DC2763D0-2783-36FE-563B-26FEEE22AA88}"/>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A black background with a black square&#10;&#10;Description automatically generated with medium confidence">
              <a:extLst>
                <a:ext uri="{FF2B5EF4-FFF2-40B4-BE49-F238E27FC236}">
                  <a16:creationId xmlns:a16="http://schemas.microsoft.com/office/drawing/2014/main" id="{7A19CC71-C8B6-6068-6368-3F5DCB93E145}"/>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999894" y="2372940"/>
              <a:ext cx="1895170" cy="1895170"/>
            </a:xfrm>
            <a:prstGeom prst="rect">
              <a:avLst/>
            </a:prstGeom>
          </p:spPr>
        </p:pic>
      </p:grpSp>
    </p:spTree>
    <p:extLst>
      <p:ext uri="{BB962C8B-B14F-4D97-AF65-F5344CB8AC3E}">
        <p14:creationId xmlns:p14="http://schemas.microsoft.com/office/powerpoint/2010/main" val="827068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3222616"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03 – Best Practices</a:t>
            </a:r>
            <a:endParaRPr lang="en-US" sz="2800" b="1">
              <a:solidFill>
                <a:srgbClr val="C262E4"/>
              </a:solidFill>
            </a:endParaRPr>
          </a:p>
        </p:txBody>
      </p:sp>
      <p:grpSp>
        <p:nvGrpSpPr>
          <p:cNvPr id="44" name="Group 43">
            <a:extLst>
              <a:ext uri="{FF2B5EF4-FFF2-40B4-BE49-F238E27FC236}">
                <a16:creationId xmlns:a16="http://schemas.microsoft.com/office/drawing/2014/main" id="{7A590EC7-99FB-F71B-1F6B-DC233E36733F}"/>
              </a:ext>
            </a:extLst>
          </p:cNvPr>
          <p:cNvGrpSpPr/>
          <p:nvPr/>
        </p:nvGrpSpPr>
        <p:grpSpPr>
          <a:xfrm>
            <a:off x="1056239" y="1155558"/>
            <a:ext cx="3033274" cy="5063543"/>
            <a:chOff x="4307032" y="884124"/>
            <a:chExt cx="3358574" cy="5606577"/>
          </a:xfrm>
        </p:grpSpPr>
        <p:sp>
          <p:nvSpPr>
            <p:cNvPr id="45" name="Rectangle: Rounded Corners 44">
              <a:extLst>
                <a:ext uri="{FF2B5EF4-FFF2-40B4-BE49-F238E27FC236}">
                  <a16:creationId xmlns:a16="http://schemas.microsoft.com/office/drawing/2014/main" id="{EF481637-279D-523F-838E-B02AF267829E}"/>
                </a:ext>
              </a:extLst>
            </p:cNvPr>
            <p:cNvSpPr/>
            <p:nvPr/>
          </p:nvSpPr>
          <p:spPr>
            <a:xfrm>
              <a:off x="4307032" y="884124"/>
              <a:ext cx="3358574" cy="5606577"/>
            </a:xfrm>
            <a:prstGeom prst="roundRect">
              <a:avLst/>
            </a:prstGeom>
            <a:noFill/>
            <a:ln>
              <a:solidFill>
                <a:srgbClr val="E2C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141071A-7173-8CBB-5E19-CB9D56612364}"/>
                </a:ext>
              </a:extLst>
            </p:cNvPr>
            <p:cNvSpPr txBox="1"/>
            <p:nvPr/>
          </p:nvSpPr>
          <p:spPr>
            <a:xfrm>
              <a:off x="4307032" y="1268132"/>
              <a:ext cx="3358574" cy="5111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50000"/>
                      <a:lumOff val="50000"/>
                    </a:schemeClr>
                  </a:solidFill>
                  <a:latin typeface="Barlow Condensed SemiBold"/>
                </a:rPr>
                <a:t>Types and Count of Errors</a:t>
              </a:r>
              <a:endParaRPr lang="en-US" dirty="0">
                <a:solidFill>
                  <a:schemeClr val="tx1">
                    <a:lumMod val="50000"/>
                    <a:lumOff val="50000"/>
                  </a:schemeClr>
                </a:solidFill>
              </a:endParaRPr>
            </a:p>
          </p:txBody>
        </p:sp>
        <p:grpSp>
          <p:nvGrpSpPr>
            <p:cNvPr id="47" name="Group 46">
              <a:extLst>
                <a:ext uri="{FF2B5EF4-FFF2-40B4-BE49-F238E27FC236}">
                  <a16:creationId xmlns:a16="http://schemas.microsoft.com/office/drawing/2014/main" id="{408F029A-255E-5888-01A9-7D6D82B2D501}"/>
                </a:ext>
              </a:extLst>
            </p:cNvPr>
            <p:cNvGrpSpPr/>
            <p:nvPr/>
          </p:nvGrpSpPr>
          <p:grpSpPr>
            <a:xfrm>
              <a:off x="6735761" y="4960466"/>
              <a:ext cx="652224" cy="652224"/>
              <a:chOff x="5908818" y="4797924"/>
              <a:chExt cx="652224" cy="652224"/>
            </a:xfrm>
          </p:grpSpPr>
          <p:sp>
            <p:nvSpPr>
              <p:cNvPr id="56" name="Oval 55">
                <a:extLst>
                  <a:ext uri="{FF2B5EF4-FFF2-40B4-BE49-F238E27FC236}">
                    <a16:creationId xmlns:a16="http://schemas.microsoft.com/office/drawing/2014/main" id="{D20C06D5-C3E4-3ECA-DCE4-5ADABF30CF19}"/>
                  </a:ext>
                </a:extLst>
              </p:cNvPr>
              <p:cNvSpPr/>
              <p:nvPr/>
            </p:nvSpPr>
            <p:spPr>
              <a:xfrm>
                <a:off x="5908818" y="4797924"/>
                <a:ext cx="652224" cy="652224"/>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black circle with a white exclamation mark&#10;&#10;Description automatically generated">
                <a:extLst>
                  <a:ext uri="{FF2B5EF4-FFF2-40B4-BE49-F238E27FC236}">
                    <a16:creationId xmlns:a16="http://schemas.microsoft.com/office/drawing/2014/main" id="{5F6AA25E-157B-EBA5-B78B-1F62B94B3B5D}"/>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955269" y="4844375"/>
                <a:ext cx="559322" cy="559322"/>
              </a:xfrm>
              <a:prstGeom prst="rect">
                <a:avLst/>
              </a:prstGeom>
            </p:spPr>
          </p:pic>
        </p:grpSp>
        <p:grpSp>
          <p:nvGrpSpPr>
            <p:cNvPr id="48" name="Group 47">
              <a:extLst>
                <a:ext uri="{FF2B5EF4-FFF2-40B4-BE49-F238E27FC236}">
                  <a16:creationId xmlns:a16="http://schemas.microsoft.com/office/drawing/2014/main" id="{0BE9EF92-CB80-3EDD-832F-97EBD3493AA1}"/>
                </a:ext>
              </a:extLst>
            </p:cNvPr>
            <p:cNvGrpSpPr/>
            <p:nvPr/>
          </p:nvGrpSpPr>
          <p:grpSpPr>
            <a:xfrm>
              <a:off x="5311106" y="4960466"/>
              <a:ext cx="652224" cy="652224"/>
              <a:chOff x="5955269" y="2823227"/>
              <a:chExt cx="652224" cy="652224"/>
            </a:xfrm>
          </p:grpSpPr>
          <p:sp>
            <p:nvSpPr>
              <p:cNvPr id="54" name="Oval 53">
                <a:extLst>
                  <a:ext uri="{FF2B5EF4-FFF2-40B4-BE49-F238E27FC236}">
                    <a16:creationId xmlns:a16="http://schemas.microsoft.com/office/drawing/2014/main" id="{43F2B339-D0BF-19F5-EA70-179F63EDFD9C}"/>
                  </a:ext>
                </a:extLst>
              </p:cNvPr>
              <p:cNvSpPr/>
              <p:nvPr/>
            </p:nvSpPr>
            <p:spPr>
              <a:xfrm>
                <a:off x="5955269" y="2823227"/>
                <a:ext cx="652224" cy="65222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A black circle with a white exclamation mark&#10;&#10;Description automatically generated">
                <a:extLst>
                  <a:ext uri="{FF2B5EF4-FFF2-40B4-BE49-F238E27FC236}">
                    <a16:creationId xmlns:a16="http://schemas.microsoft.com/office/drawing/2014/main" id="{DB68FF6C-9549-21F2-7F32-C76725EAFC2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001720" y="2869678"/>
                <a:ext cx="559322" cy="559322"/>
              </a:xfrm>
              <a:prstGeom prst="rect">
                <a:avLst/>
              </a:prstGeom>
            </p:spPr>
          </p:pic>
        </p:grpSp>
        <p:grpSp>
          <p:nvGrpSpPr>
            <p:cNvPr id="49" name="Group 48">
              <a:extLst>
                <a:ext uri="{FF2B5EF4-FFF2-40B4-BE49-F238E27FC236}">
                  <a16:creationId xmlns:a16="http://schemas.microsoft.com/office/drawing/2014/main" id="{018E1C1A-265A-7122-AE6A-562EE24BCEEC}"/>
                </a:ext>
              </a:extLst>
            </p:cNvPr>
            <p:cNvGrpSpPr/>
            <p:nvPr/>
          </p:nvGrpSpPr>
          <p:grpSpPr>
            <a:xfrm>
              <a:off x="4612431" y="4960466"/>
              <a:ext cx="652224" cy="652224"/>
              <a:chOff x="4835464" y="2653568"/>
              <a:chExt cx="652224" cy="652224"/>
            </a:xfrm>
          </p:grpSpPr>
          <p:sp>
            <p:nvSpPr>
              <p:cNvPr id="52" name="Oval 51">
                <a:extLst>
                  <a:ext uri="{FF2B5EF4-FFF2-40B4-BE49-F238E27FC236}">
                    <a16:creationId xmlns:a16="http://schemas.microsoft.com/office/drawing/2014/main" id="{9D01213C-0809-58B8-2A82-183DF0A49913}"/>
                  </a:ext>
                </a:extLst>
              </p:cNvPr>
              <p:cNvSpPr/>
              <p:nvPr/>
            </p:nvSpPr>
            <p:spPr>
              <a:xfrm>
                <a:off x="4835464" y="2653568"/>
                <a:ext cx="652224" cy="65222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black circle with a white exclamation mark&#10;&#10;Description automatically generated">
                <a:extLst>
                  <a:ext uri="{FF2B5EF4-FFF2-40B4-BE49-F238E27FC236}">
                    <a16:creationId xmlns:a16="http://schemas.microsoft.com/office/drawing/2014/main" id="{7950A623-D7D9-ACB7-39AE-D01DE589E1EC}"/>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881915" y="2700019"/>
                <a:ext cx="559322" cy="559322"/>
              </a:xfrm>
              <a:prstGeom prst="rect">
                <a:avLst/>
              </a:prstGeom>
            </p:spPr>
          </p:pic>
        </p:grpSp>
        <p:sp>
          <p:nvSpPr>
            <p:cNvPr id="50" name="Oval 49">
              <a:extLst>
                <a:ext uri="{FF2B5EF4-FFF2-40B4-BE49-F238E27FC236}">
                  <a16:creationId xmlns:a16="http://schemas.microsoft.com/office/drawing/2014/main" id="{DC2763D0-2783-36FE-563B-26FEEE22AA88}"/>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A black background with a black square&#10;&#10;Description automatically generated with medium confidence">
              <a:extLst>
                <a:ext uri="{FF2B5EF4-FFF2-40B4-BE49-F238E27FC236}">
                  <a16:creationId xmlns:a16="http://schemas.microsoft.com/office/drawing/2014/main" id="{7A19CC71-C8B6-6068-6368-3F5DCB93E145}"/>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999894" y="2372940"/>
              <a:ext cx="1895170" cy="1895170"/>
            </a:xfrm>
            <a:prstGeom prst="rect">
              <a:avLst/>
            </a:prstGeom>
          </p:spPr>
        </p:pic>
      </p:grpSp>
      <p:grpSp>
        <p:nvGrpSpPr>
          <p:cNvPr id="20" name="Group 19">
            <a:extLst>
              <a:ext uri="{FF2B5EF4-FFF2-40B4-BE49-F238E27FC236}">
                <a16:creationId xmlns:a16="http://schemas.microsoft.com/office/drawing/2014/main" id="{9DD80859-2FBC-9189-FF43-41C570D9D628}"/>
              </a:ext>
            </a:extLst>
          </p:cNvPr>
          <p:cNvGrpSpPr/>
          <p:nvPr/>
        </p:nvGrpSpPr>
        <p:grpSpPr>
          <a:xfrm>
            <a:off x="4404013" y="913305"/>
            <a:ext cx="3358574" cy="5606577"/>
            <a:chOff x="4307032" y="884124"/>
            <a:chExt cx="3358574" cy="5606577"/>
          </a:xfrm>
        </p:grpSpPr>
        <p:sp>
          <p:nvSpPr>
            <p:cNvPr id="21" name="Rectangle: Rounded Corners 20">
              <a:extLst>
                <a:ext uri="{FF2B5EF4-FFF2-40B4-BE49-F238E27FC236}">
                  <a16:creationId xmlns:a16="http://schemas.microsoft.com/office/drawing/2014/main" id="{DE625D7D-9617-7A46-7F25-44C7BAA9FD51}"/>
                </a:ext>
              </a:extLst>
            </p:cNvPr>
            <p:cNvSpPr/>
            <p:nvPr/>
          </p:nvSpPr>
          <p:spPr>
            <a:xfrm>
              <a:off x="4307032" y="884124"/>
              <a:ext cx="3358574" cy="5606577"/>
            </a:xfrm>
            <a:prstGeom prst="roundRect">
              <a:avLst/>
            </a:prstGeom>
            <a:noFill/>
            <a:ln>
              <a:solidFill>
                <a:srgbClr val="E2C4FF"/>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8DFEBD9-8ADC-756C-A92B-129C30C3C51E}"/>
                </a:ext>
              </a:extLst>
            </p:cNvPr>
            <p:cNvSpPr txBox="1"/>
            <p:nvPr/>
          </p:nvSpPr>
          <p:spPr>
            <a:xfrm>
              <a:off x="4518026" y="1268132"/>
              <a:ext cx="2997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Barlow Condensed SemiBold"/>
                </a:rPr>
                <a:t>Logging and Monitoring</a:t>
              </a:r>
              <a:endParaRPr lang="en-US" sz="2400" dirty="0"/>
            </a:p>
          </p:txBody>
        </p:sp>
        <p:sp>
          <p:nvSpPr>
            <p:cNvPr id="23" name="Oval 22">
              <a:extLst>
                <a:ext uri="{FF2B5EF4-FFF2-40B4-BE49-F238E27FC236}">
                  <a16:creationId xmlns:a16="http://schemas.microsoft.com/office/drawing/2014/main" id="{85670701-70DC-065B-94FD-B546CAA9846B}"/>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23489FDC-BC2F-17EF-98EA-E1B1F5428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5932" y="2446258"/>
              <a:ext cx="1741809" cy="1741809"/>
            </a:xfrm>
            <a:prstGeom prst="rect">
              <a:avLst/>
            </a:prstGeom>
          </p:spPr>
        </p:pic>
        <p:grpSp>
          <p:nvGrpSpPr>
            <p:cNvPr id="25" name="Group 24">
              <a:extLst>
                <a:ext uri="{FF2B5EF4-FFF2-40B4-BE49-F238E27FC236}">
                  <a16:creationId xmlns:a16="http://schemas.microsoft.com/office/drawing/2014/main" id="{81B20633-A266-5FD8-2E9E-4F0A1E0DE23A}"/>
                </a:ext>
              </a:extLst>
            </p:cNvPr>
            <p:cNvGrpSpPr/>
            <p:nvPr/>
          </p:nvGrpSpPr>
          <p:grpSpPr>
            <a:xfrm>
              <a:off x="4771557" y="4751724"/>
              <a:ext cx="1104427" cy="454050"/>
              <a:chOff x="3902988" y="3014122"/>
              <a:chExt cx="1104427" cy="454050"/>
            </a:xfrm>
          </p:grpSpPr>
          <p:sp>
            <p:nvSpPr>
              <p:cNvPr id="60" name="Rectangle: Rounded Corners 59">
                <a:extLst>
                  <a:ext uri="{FF2B5EF4-FFF2-40B4-BE49-F238E27FC236}">
                    <a16:creationId xmlns:a16="http://schemas.microsoft.com/office/drawing/2014/main" id="{481A0652-6C99-945D-B4D1-4BAF2E28F745}"/>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29E6DE10-86E1-F5F1-03F3-EE450F3D55B5}"/>
                  </a:ext>
                </a:extLst>
              </p:cNvPr>
              <p:cNvSpPr txBox="1"/>
              <p:nvPr/>
            </p:nvSpPr>
            <p:spPr>
              <a:xfrm>
                <a:off x="3987374" y="3038009"/>
                <a:ext cx="935655" cy="369332"/>
              </a:xfrm>
              <a:prstGeom prst="rect">
                <a:avLst/>
              </a:prstGeom>
              <a:no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Open</a:t>
                </a:r>
                <a:endParaRPr lang="en-US" dirty="0">
                  <a:solidFill>
                    <a:schemeClr val="bg1"/>
                  </a:solidFill>
                  <a:latin typeface="Barlow Condensed SemiBold"/>
                </a:endParaRPr>
              </a:p>
            </p:txBody>
          </p:sp>
        </p:grpSp>
        <p:grpSp>
          <p:nvGrpSpPr>
            <p:cNvPr id="26" name="Group 25">
              <a:extLst>
                <a:ext uri="{FF2B5EF4-FFF2-40B4-BE49-F238E27FC236}">
                  <a16:creationId xmlns:a16="http://schemas.microsoft.com/office/drawing/2014/main" id="{1CB79346-9D51-B17F-7E8D-D90BC183E4B2}"/>
                </a:ext>
              </a:extLst>
            </p:cNvPr>
            <p:cNvGrpSpPr/>
            <p:nvPr/>
          </p:nvGrpSpPr>
          <p:grpSpPr>
            <a:xfrm>
              <a:off x="6242293" y="4760279"/>
              <a:ext cx="1104427" cy="454050"/>
              <a:chOff x="3902988" y="3014122"/>
              <a:chExt cx="1104427" cy="454050"/>
            </a:xfrm>
            <a:solidFill>
              <a:schemeClr val="tx1"/>
            </a:solidFill>
          </p:grpSpPr>
          <p:sp>
            <p:nvSpPr>
              <p:cNvPr id="58" name="Rectangle: Rounded Corners 57">
                <a:extLst>
                  <a:ext uri="{FF2B5EF4-FFF2-40B4-BE49-F238E27FC236}">
                    <a16:creationId xmlns:a16="http://schemas.microsoft.com/office/drawing/2014/main" id="{B1D8CFEC-42E2-E533-4996-334ABD4A0967}"/>
                  </a:ext>
                </a:extLst>
              </p:cNvPr>
              <p:cNvSpPr/>
              <p:nvPr/>
            </p:nvSpPr>
            <p:spPr>
              <a:xfrm>
                <a:off x="3902988" y="3014122"/>
                <a:ext cx="1104427" cy="45405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2BF9D1F-2BA5-CDC1-5DF1-5A64FD99BB17}"/>
                  </a:ext>
                </a:extLst>
              </p:cNvPr>
              <p:cNvSpPr txBox="1"/>
              <p:nvPr/>
            </p:nvSpPr>
            <p:spPr>
              <a:xfrm>
                <a:off x="3912716" y="3038009"/>
                <a:ext cx="1081142" cy="369332"/>
              </a:xfrm>
              <a:prstGeom prst="rect">
                <a:avLst/>
              </a:prstGeom>
              <a:grp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HALF OPEN</a:t>
                </a:r>
                <a:endParaRPr lang="en-US" dirty="0">
                  <a:solidFill>
                    <a:schemeClr val="bg1"/>
                  </a:solidFill>
                  <a:latin typeface="Barlow Condensed SemiBold"/>
                </a:endParaRPr>
              </a:p>
            </p:txBody>
          </p:sp>
        </p:grpSp>
        <p:grpSp>
          <p:nvGrpSpPr>
            <p:cNvPr id="27" name="Group 26">
              <a:extLst>
                <a:ext uri="{FF2B5EF4-FFF2-40B4-BE49-F238E27FC236}">
                  <a16:creationId xmlns:a16="http://schemas.microsoft.com/office/drawing/2014/main" id="{40F53829-6817-9B9D-A4DA-DA99DA3D788E}"/>
                </a:ext>
              </a:extLst>
            </p:cNvPr>
            <p:cNvGrpSpPr/>
            <p:nvPr/>
          </p:nvGrpSpPr>
          <p:grpSpPr>
            <a:xfrm>
              <a:off x="5477672" y="5339214"/>
              <a:ext cx="1104427" cy="454050"/>
              <a:chOff x="3902988" y="3014122"/>
              <a:chExt cx="1104427" cy="454050"/>
            </a:xfrm>
            <a:solidFill>
              <a:schemeClr val="tx1">
                <a:lumMod val="50000"/>
                <a:lumOff val="50000"/>
              </a:schemeClr>
            </a:solidFill>
          </p:grpSpPr>
          <p:sp>
            <p:nvSpPr>
              <p:cNvPr id="30" name="Rectangle: Rounded Corners 29">
                <a:extLst>
                  <a:ext uri="{FF2B5EF4-FFF2-40B4-BE49-F238E27FC236}">
                    <a16:creationId xmlns:a16="http://schemas.microsoft.com/office/drawing/2014/main" id="{F34DE51B-8472-8386-FB5C-41C3D32276E5}"/>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0344738D-BF4A-506E-D2BE-B9217A27ACCC}"/>
                  </a:ext>
                </a:extLst>
              </p:cNvPr>
              <p:cNvSpPr txBox="1"/>
              <p:nvPr/>
            </p:nvSpPr>
            <p:spPr>
              <a:xfrm>
                <a:off x="3912716" y="3038009"/>
                <a:ext cx="1081142" cy="369332"/>
              </a:xfrm>
              <a:prstGeom prst="rect">
                <a:avLst/>
              </a:prstGeom>
              <a:solidFill>
                <a:schemeClr val="tx1"/>
              </a:solidFill>
            </p:spPr>
            <p:txBody>
              <a:bodyPr wrap="square" lIns="91440" tIns="45720" rIns="91440" bIns="45720" rtlCol="0" anchor="t">
                <a:spAutoFit/>
              </a:bodyPr>
              <a:lstStyle/>
              <a:p>
                <a:pPr algn="ctr"/>
                <a:r>
                  <a:rPr lang="en-US" b="1" dirty="0">
                    <a:solidFill>
                      <a:schemeClr val="bg1"/>
                    </a:solidFill>
                    <a:latin typeface="Barlow Condensed SemiBold"/>
                    <a:ea typeface="+mn-lt"/>
                    <a:cs typeface="+mn-lt"/>
                  </a:rPr>
                  <a:t>CLOSED</a:t>
                </a:r>
                <a:endParaRPr lang="en-US" dirty="0">
                  <a:solidFill>
                    <a:schemeClr val="bg1"/>
                  </a:solidFill>
                  <a:latin typeface="Barlow Condensed SemiBold"/>
                </a:endParaRPr>
              </a:p>
            </p:txBody>
          </p:sp>
        </p:grpSp>
        <p:cxnSp>
          <p:nvCxnSpPr>
            <p:cNvPr id="28" name="Straight Arrow Connector 27">
              <a:extLst>
                <a:ext uri="{FF2B5EF4-FFF2-40B4-BE49-F238E27FC236}">
                  <a16:creationId xmlns:a16="http://schemas.microsoft.com/office/drawing/2014/main" id="{10D7A594-5E1F-A2FC-47ED-B4B589491776}"/>
                </a:ext>
              </a:extLst>
            </p:cNvPr>
            <p:cNvCxnSpPr>
              <a:stCxn id="60" idx="3"/>
              <a:endCxn id="58" idx="1"/>
            </p:cNvCxnSpPr>
            <p:nvPr/>
          </p:nvCxnSpPr>
          <p:spPr>
            <a:xfrm>
              <a:off x="5875984" y="4978749"/>
              <a:ext cx="366309" cy="8555"/>
            </a:xfrm>
            <a:prstGeom prst="straightConnector1">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43E26067-2681-427B-DA0B-98BB1C2D84FC}"/>
                </a:ext>
              </a:extLst>
            </p:cNvPr>
            <p:cNvCxnSpPr>
              <a:cxnSpLocks/>
              <a:stCxn id="58" idx="2"/>
              <a:endCxn id="30" idx="3"/>
            </p:cNvCxnSpPr>
            <p:nvPr/>
          </p:nvCxnSpPr>
          <p:spPr>
            <a:xfrm rot="5400000">
              <a:off x="6512348" y="5284080"/>
              <a:ext cx="351910" cy="212408"/>
            </a:xfrm>
            <a:prstGeom prst="bentConnector2">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031F2BF4-65A4-4DF5-4272-266F290D5832}"/>
              </a:ext>
            </a:extLst>
          </p:cNvPr>
          <p:cNvGrpSpPr/>
          <p:nvPr/>
        </p:nvGrpSpPr>
        <p:grpSpPr>
          <a:xfrm>
            <a:off x="8076731" y="1151376"/>
            <a:ext cx="3035779" cy="5067725"/>
            <a:chOff x="4307032" y="884124"/>
            <a:chExt cx="3358574" cy="5606577"/>
          </a:xfrm>
        </p:grpSpPr>
        <p:sp>
          <p:nvSpPr>
            <p:cNvPr id="63" name="Rectangle: Rounded Corners 62">
              <a:extLst>
                <a:ext uri="{FF2B5EF4-FFF2-40B4-BE49-F238E27FC236}">
                  <a16:creationId xmlns:a16="http://schemas.microsoft.com/office/drawing/2014/main" id="{9F70C64B-2E27-8522-5E38-8E9D5823EA5A}"/>
                </a:ext>
              </a:extLst>
            </p:cNvPr>
            <p:cNvSpPr/>
            <p:nvPr/>
          </p:nvSpPr>
          <p:spPr>
            <a:xfrm>
              <a:off x="4307032" y="884124"/>
              <a:ext cx="3358574" cy="5606577"/>
            </a:xfrm>
            <a:prstGeom prst="roundRect">
              <a:avLst/>
            </a:prstGeom>
            <a:noFill/>
            <a:ln>
              <a:solidFill>
                <a:srgbClr val="E2C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B08E30AC-328E-3015-1D89-CC016024DF0D}"/>
                </a:ext>
              </a:extLst>
            </p:cNvPr>
            <p:cNvSpPr txBox="1"/>
            <p:nvPr/>
          </p:nvSpPr>
          <p:spPr>
            <a:xfrm>
              <a:off x="4518026" y="1268132"/>
              <a:ext cx="2997199" cy="510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50000"/>
                      <a:lumOff val="50000"/>
                    </a:schemeClr>
                  </a:solidFill>
                  <a:latin typeface="Barlow Condensed SemiBold"/>
                </a:rPr>
                <a:t>Timeouts and Delays</a:t>
              </a:r>
              <a:endParaRPr lang="en-US" sz="2400" dirty="0">
                <a:solidFill>
                  <a:schemeClr val="tx1">
                    <a:lumMod val="50000"/>
                    <a:lumOff val="50000"/>
                  </a:schemeClr>
                </a:solidFill>
              </a:endParaRPr>
            </a:p>
          </p:txBody>
        </p:sp>
        <p:sp>
          <p:nvSpPr>
            <p:cNvPr id="65" name="Oval 64">
              <a:extLst>
                <a:ext uri="{FF2B5EF4-FFF2-40B4-BE49-F238E27FC236}">
                  <a16:creationId xmlns:a16="http://schemas.microsoft.com/office/drawing/2014/main" id="{E3DB2BA3-3FC7-2EB1-74EC-B371A1422A7F}"/>
                </a:ext>
              </a:extLst>
            </p:cNvPr>
            <p:cNvSpPr/>
            <p:nvPr/>
          </p:nvSpPr>
          <p:spPr>
            <a:xfrm>
              <a:off x="4756609" y="2113805"/>
              <a:ext cx="2413442" cy="241344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66AEE5CD-E1C0-ED5D-7684-A5DCD2331253}"/>
                </a:ext>
              </a:extLst>
            </p:cNvPr>
            <p:cNvGrpSpPr/>
            <p:nvPr/>
          </p:nvGrpSpPr>
          <p:grpSpPr>
            <a:xfrm>
              <a:off x="4677945" y="4960466"/>
              <a:ext cx="1104427" cy="454050"/>
              <a:chOff x="3902988" y="3014122"/>
              <a:chExt cx="1104427" cy="454050"/>
            </a:xfrm>
          </p:grpSpPr>
          <p:sp>
            <p:nvSpPr>
              <p:cNvPr id="72" name="Rectangle: Rounded Corners 71">
                <a:extLst>
                  <a:ext uri="{FF2B5EF4-FFF2-40B4-BE49-F238E27FC236}">
                    <a16:creationId xmlns:a16="http://schemas.microsoft.com/office/drawing/2014/main" id="{B72038C3-2FB0-8956-B80B-E24A791A3E6A}"/>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9E25C46-B78C-A484-E150-28914C3FC571}"/>
                  </a:ext>
                </a:extLst>
              </p:cNvPr>
              <p:cNvSpPr txBox="1"/>
              <p:nvPr/>
            </p:nvSpPr>
            <p:spPr>
              <a:xfrm>
                <a:off x="3987374" y="3038009"/>
                <a:ext cx="935655" cy="374553"/>
              </a:xfrm>
              <a:prstGeom prst="rect">
                <a:avLst/>
              </a:prstGeom>
              <a:no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Open</a:t>
                </a:r>
                <a:endParaRPr lang="en-US" sz="1600" dirty="0">
                  <a:solidFill>
                    <a:schemeClr val="bg1"/>
                  </a:solidFill>
                  <a:latin typeface="Barlow Condensed SemiBold"/>
                </a:endParaRPr>
              </a:p>
            </p:txBody>
          </p:sp>
        </p:grpSp>
        <p:grpSp>
          <p:nvGrpSpPr>
            <p:cNvPr id="67" name="Group 66">
              <a:extLst>
                <a:ext uri="{FF2B5EF4-FFF2-40B4-BE49-F238E27FC236}">
                  <a16:creationId xmlns:a16="http://schemas.microsoft.com/office/drawing/2014/main" id="{56A2F770-D60C-9A15-8D68-0E5EF028480A}"/>
                </a:ext>
              </a:extLst>
            </p:cNvPr>
            <p:cNvGrpSpPr/>
            <p:nvPr/>
          </p:nvGrpSpPr>
          <p:grpSpPr>
            <a:xfrm>
              <a:off x="6148681" y="4978749"/>
              <a:ext cx="1104427" cy="454050"/>
              <a:chOff x="3902988" y="3014122"/>
              <a:chExt cx="1104427" cy="454050"/>
            </a:xfrm>
            <a:solidFill>
              <a:schemeClr val="tx1">
                <a:lumMod val="50000"/>
                <a:lumOff val="50000"/>
              </a:schemeClr>
            </a:solidFill>
          </p:grpSpPr>
          <p:sp>
            <p:nvSpPr>
              <p:cNvPr id="70" name="Rectangle: Rounded Corners 69">
                <a:extLst>
                  <a:ext uri="{FF2B5EF4-FFF2-40B4-BE49-F238E27FC236}">
                    <a16:creationId xmlns:a16="http://schemas.microsoft.com/office/drawing/2014/main" id="{5741D167-73E5-AC4A-46C6-EA6A82B804A5}"/>
                  </a:ext>
                </a:extLst>
              </p:cNvPr>
              <p:cNvSpPr/>
              <p:nvPr/>
            </p:nvSpPr>
            <p:spPr>
              <a:xfrm>
                <a:off x="3902988" y="3014122"/>
                <a:ext cx="1104427" cy="45405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01F679F-1D6F-5C74-0292-842DA367C936}"/>
                  </a:ext>
                </a:extLst>
              </p:cNvPr>
              <p:cNvSpPr txBox="1"/>
              <p:nvPr/>
            </p:nvSpPr>
            <p:spPr>
              <a:xfrm>
                <a:off x="3912716" y="3038009"/>
                <a:ext cx="1081142" cy="374552"/>
              </a:xfrm>
              <a:prstGeom prst="rect">
                <a:avLst/>
              </a:prstGeom>
              <a:solidFill>
                <a:schemeClr val="tx1"/>
              </a:solidFill>
            </p:spPr>
            <p:txBody>
              <a:bodyPr wrap="square" lIns="91440" tIns="45720" rIns="91440" bIns="45720" rtlCol="0" anchor="t">
                <a:spAutoFit/>
              </a:bodyPr>
              <a:lstStyle/>
              <a:p>
                <a:pPr algn="ctr"/>
                <a:r>
                  <a:rPr lang="en-US" sz="1600" b="1" dirty="0">
                    <a:solidFill>
                      <a:schemeClr val="bg1"/>
                    </a:solidFill>
                    <a:latin typeface="Barlow Condensed SemiBold"/>
                    <a:ea typeface="+mn-lt"/>
                    <a:cs typeface="+mn-lt"/>
                  </a:rPr>
                  <a:t>HALF OPEN</a:t>
                </a:r>
                <a:endParaRPr lang="en-US" sz="1600" dirty="0">
                  <a:solidFill>
                    <a:schemeClr val="bg1"/>
                  </a:solidFill>
                  <a:latin typeface="Barlow Condensed SemiBold"/>
                </a:endParaRPr>
              </a:p>
            </p:txBody>
          </p:sp>
        </p:grpSp>
        <p:cxnSp>
          <p:nvCxnSpPr>
            <p:cNvPr id="68" name="Straight Arrow Connector 67">
              <a:extLst>
                <a:ext uri="{FF2B5EF4-FFF2-40B4-BE49-F238E27FC236}">
                  <a16:creationId xmlns:a16="http://schemas.microsoft.com/office/drawing/2014/main" id="{F246FC5B-4005-8887-F750-8FBCB8B3DF01}"/>
                </a:ext>
              </a:extLst>
            </p:cNvPr>
            <p:cNvCxnSpPr>
              <a:cxnSpLocks/>
              <a:stCxn id="72" idx="3"/>
              <a:endCxn id="71" idx="1"/>
            </p:cNvCxnSpPr>
            <p:nvPr/>
          </p:nvCxnSpPr>
          <p:spPr>
            <a:xfrm>
              <a:off x="5782372" y="5187492"/>
              <a:ext cx="376037" cy="2421"/>
            </a:xfrm>
            <a:prstGeom prst="straightConnector1">
              <a:avLst/>
            </a:prstGeom>
            <a:ln w="38100">
              <a:solidFill>
                <a:srgbClr val="C467E5"/>
              </a:solidFill>
              <a:tailEnd type="triangle"/>
            </a:ln>
          </p:spPr>
          <p:style>
            <a:lnRef idx="1">
              <a:schemeClr val="accent1"/>
            </a:lnRef>
            <a:fillRef idx="0">
              <a:schemeClr val="accent1"/>
            </a:fillRef>
            <a:effectRef idx="0">
              <a:schemeClr val="accent1"/>
            </a:effectRef>
            <a:fontRef idx="minor">
              <a:schemeClr val="tx1"/>
            </a:fontRef>
          </p:style>
        </p:cxnSp>
        <p:pic>
          <p:nvPicPr>
            <p:cNvPr id="69" name="Picture 68" descr="A black background with a black square&#10;&#10;Description automatically generated with medium confidence">
              <a:extLst>
                <a:ext uri="{FF2B5EF4-FFF2-40B4-BE49-F238E27FC236}">
                  <a16:creationId xmlns:a16="http://schemas.microsoft.com/office/drawing/2014/main" id="{95210E9B-DEFE-75F2-EEE3-264534B643ED}"/>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73249" y="2389852"/>
              <a:ext cx="1780161" cy="1780161"/>
            </a:xfrm>
            <a:prstGeom prst="rect">
              <a:avLst/>
            </a:prstGeom>
          </p:spPr>
        </p:pic>
      </p:grpSp>
    </p:spTree>
    <p:extLst>
      <p:ext uri="{BB962C8B-B14F-4D97-AF65-F5344CB8AC3E}">
        <p14:creationId xmlns:p14="http://schemas.microsoft.com/office/powerpoint/2010/main" val="30496324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39506-3BB6-3A04-3A63-05CCD94FDAE3}"/>
              </a:ext>
            </a:extLst>
          </p:cNvPr>
          <p:cNvSpPr/>
          <p:nvPr/>
        </p:nvSpPr>
        <p:spPr>
          <a:xfrm>
            <a:off x="953164" y="1219706"/>
            <a:ext cx="3324057"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1D613C-F903-BC1C-CF6D-E0D4BB99969D}"/>
              </a:ext>
            </a:extLst>
          </p:cNvPr>
          <p:cNvSpPr/>
          <p:nvPr/>
        </p:nvSpPr>
        <p:spPr>
          <a:xfrm>
            <a:off x="4703008" y="1209680"/>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1DFD8-0C48-D1FB-BB7B-4C2CC51A03E2}"/>
              </a:ext>
            </a:extLst>
          </p:cNvPr>
          <p:cNvSpPr/>
          <p:nvPr/>
        </p:nvSpPr>
        <p:spPr>
          <a:xfrm>
            <a:off x="6487692"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B3A28-3417-C33F-BA54-84F9BE1631AA}"/>
              </a:ext>
            </a:extLst>
          </p:cNvPr>
          <p:cNvSpPr/>
          <p:nvPr/>
        </p:nvSpPr>
        <p:spPr>
          <a:xfrm>
            <a:off x="8242297"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6405A-DDDF-3872-1CEE-A8BC51A550B6}"/>
              </a:ext>
            </a:extLst>
          </p:cNvPr>
          <p:cNvSpPr/>
          <p:nvPr/>
        </p:nvSpPr>
        <p:spPr>
          <a:xfrm>
            <a:off x="10047034" y="1209679"/>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1498601" cy="523220"/>
          </a:xfrm>
          <a:prstGeom prst="rect">
            <a:avLst/>
          </a:prstGeom>
          <a:solidFill>
            <a:schemeClr val="bg1"/>
          </a:solidFill>
        </p:spPr>
        <p:txBody>
          <a:bodyPr wrap="square" rtlCol="0">
            <a:spAutoFit/>
          </a:bodyPr>
          <a:lstStyle/>
          <a:p>
            <a:r>
              <a:rPr lang="en-US" sz="2800" b="1">
                <a:solidFill>
                  <a:srgbClr val="C262E4"/>
                </a:solidFill>
              </a:rPr>
              <a:t>Outlines</a:t>
            </a:r>
          </a:p>
        </p:txBody>
      </p:sp>
      <p:grpSp>
        <p:nvGrpSpPr>
          <p:cNvPr id="9" name="Group 8">
            <a:extLst>
              <a:ext uri="{FF2B5EF4-FFF2-40B4-BE49-F238E27FC236}">
                <a16:creationId xmlns:a16="http://schemas.microsoft.com/office/drawing/2014/main" id="{30EF1381-1DDC-E5E7-8ADB-CD9FE89DBCE5}"/>
              </a:ext>
            </a:extLst>
          </p:cNvPr>
          <p:cNvGrpSpPr/>
          <p:nvPr/>
        </p:nvGrpSpPr>
        <p:grpSpPr>
          <a:xfrm>
            <a:off x="571790" y="1216027"/>
            <a:ext cx="1935169" cy="4708523"/>
            <a:chOff x="972843" y="1216027"/>
            <a:chExt cx="1935169" cy="4708523"/>
          </a:xfrm>
        </p:grpSpPr>
        <p:sp>
          <p:nvSpPr>
            <p:cNvPr id="14" name="Rectangle 13">
              <a:extLst>
                <a:ext uri="{FF2B5EF4-FFF2-40B4-BE49-F238E27FC236}">
                  <a16:creationId xmlns:a16="http://schemas.microsoft.com/office/drawing/2014/main" id="{509D592A-E397-E9E6-3DC4-161351B64F0A}"/>
                </a:ext>
              </a:extLst>
            </p:cNvPr>
            <p:cNvSpPr/>
            <p:nvPr/>
          </p:nvSpPr>
          <p:spPr>
            <a:xfrm>
              <a:off x="1104055" y="1216027"/>
              <a:ext cx="1691640" cy="4708523"/>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8" name="TextBox 17">
              <a:extLst>
                <a:ext uri="{FF2B5EF4-FFF2-40B4-BE49-F238E27FC236}">
                  <a16:creationId xmlns:a16="http://schemas.microsoft.com/office/drawing/2014/main" id="{8D2B6F8F-EC18-A221-334B-290D0A5E7B8A}"/>
                </a:ext>
              </a:extLst>
            </p:cNvPr>
            <p:cNvSpPr txBox="1"/>
            <p:nvPr/>
          </p:nvSpPr>
          <p:spPr>
            <a:xfrm>
              <a:off x="1064921" y="1269228"/>
              <a:ext cx="1751011"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01</a:t>
              </a:r>
            </a:p>
          </p:txBody>
        </p:sp>
        <p:sp>
          <p:nvSpPr>
            <p:cNvPr id="25" name="TextBox 24">
              <a:extLst>
                <a:ext uri="{FF2B5EF4-FFF2-40B4-BE49-F238E27FC236}">
                  <a16:creationId xmlns:a16="http://schemas.microsoft.com/office/drawing/2014/main" id="{94CCCA87-19DC-2A7F-AF4F-58BFB4B76ED4}"/>
                </a:ext>
              </a:extLst>
            </p:cNvPr>
            <p:cNvSpPr txBox="1"/>
            <p:nvPr/>
          </p:nvSpPr>
          <p:spPr>
            <a:xfrm>
              <a:off x="972843" y="2712115"/>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Introduction to</a:t>
              </a:r>
              <a:br>
                <a:rPr lang="en-US">
                  <a:latin typeface="Barlow Condensed SemiBold"/>
                  <a:ea typeface="+mn-lt"/>
                  <a:cs typeface="+mn-lt"/>
                </a:rPr>
              </a:br>
              <a:r>
                <a:rPr lang="en-US">
                  <a:solidFill>
                    <a:schemeClr val="bg1"/>
                  </a:solidFill>
                  <a:latin typeface="Barlow Condensed SemiBold"/>
                  <a:ea typeface="+mn-lt"/>
                  <a:cs typeface="+mn-lt"/>
                </a:rPr>
                <a:t>Circuit Breaker</a:t>
              </a:r>
            </a:p>
            <a:p>
              <a:pPr algn="ctr"/>
              <a:endParaRPr lang="en-US">
                <a:solidFill>
                  <a:schemeClr val="bg1"/>
                </a:solidFill>
                <a:latin typeface="Barlow Condensed SemiBold"/>
              </a:endParaRPr>
            </a:p>
          </p:txBody>
        </p:sp>
      </p:grpSp>
      <p:grpSp>
        <p:nvGrpSpPr>
          <p:cNvPr id="38" name="Group 37">
            <a:extLst>
              <a:ext uri="{FF2B5EF4-FFF2-40B4-BE49-F238E27FC236}">
                <a16:creationId xmlns:a16="http://schemas.microsoft.com/office/drawing/2014/main" id="{F75D0567-A80E-7AB7-7459-4AD601FDBB27}"/>
              </a:ext>
            </a:extLst>
          </p:cNvPr>
          <p:cNvGrpSpPr/>
          <p:nvPr/>
        </p:nvGrpSpPr>
        <p:grpSpPr>
          <a:xfrm>
            <a:off x="4282523" y="1202818"/>
            <a:ext cx="1935172" cy="4708523"/>
            <a:chOff x="3039262" y="2146294"/>
            <a:chExt cx="1935172" cy="4708523"/>
          </a:xfrm>
        </p:grpSpPr>
        <p:sp>
          <p:nvSpPr>
            <p:cNvPr id="13" name="Rectangle 12">
              <a:extLst>
                <a:ext uri="{FF2B5EF4-FFF2-40B4-BE49-F238E27FC236}">
                  <a16:creationId xmlns:a16="http://schemas.microsoft.com/office/drawing/2014/main" id="{B97C2970-232A-EE9A-5F5F-9FEC1E45A3FE}"/>
                </a:ext>
              </a:extLst>
            </p:cNvPr>
            <p:cNvSpPr/>
            <p:nvPr/>
          </p:nvSpPr>
          <p:spPr>
            <a:xfrm>
              <a:off x="3170543" y="2146294"/>
              <a:ext cx="1691640" cy="4708523"/>
            </a:xfrm>
            <a:prstGeom prst="rect">
              <a:avLst/>
            </a:prstGeom>
            <a:solidFill>
              <a:srgbClr val="41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03F82E-C6E1-F2B3-ED75-9D808DB64C50}"/>
                </a:ext>
              </a:extLst>
            </p:cNvPr>
            <p:cNvSpPr txBox="1"/>
            <p:nvPr/>
          </p:nvSpPr>
          <p:spPr>
            <a:xfrm>
              <a:off x="3039262" y="5332740"/>
              <a:ext cx="1935168"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02</a:t>
              </a:r>
            </a:p>
          </p:txBody>
        </p:sp>
        <p:sp>
          <p:nvSpPr>
            <p:cNvPr id="26" name="TextBox 25">
              <a:extLst>
                <a:ext uri="{FF2B5EF4-FFF2-40B4-BE49-F238E27FC236}">
                  <a16:creationId xmlns:a16="http://schemas.microsoft.com/office/drawing/2014/main" id="{20D93EF8-92B6-2CA3-E0B8-0C1A56AEC116}"/>
                </a:ext>
              </a:extLst>
            </p:cNvPr>
            <p:cNvSpPr txBox="1"/>
            <p:nvPr/>
          </p:nvSpPr>
          <p:spPr>
            <a:xfrm>
              <a:off x="3039265" y="4333501"/>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How a</a:t>
              </a:r>
              <a:br>
                <a:rPr lang="en-US">
                  <a:solidFill>
                    <a:schemeClr val="bg1"/>
                  </a:solidFill>
                  <a:latin typeface="Barlow Condensed SemiBold"/>
                  <a:ea typeface="+mn-lt"/>
                  <a:cs typeface="+mn-lt"/>
                </a:rPr>
              </a:br>
              <a:r>
                <a:rPr lang="en-US">
                  <a:solidFill>
                    <a:schemeClr val="bg1"/>
                  </a:solidFill>
                  <a:latin typeface="Barlow Condensed SemiBold"/>
                  <a:ea typeface="+mn-lt"/>
                  <a:cs typeface="+mn-lt"/>
                </a:rPr>
                <a:t>Circuit Breaker works?</a:t>
              </a:r>
              <a:endParaRPr lang="en-US">
                <a:solidFill>
                  <a:schemeClr val="bg1"/>
                </a:solidFill>
                <a:latin typeface="Barlow Condensed SemiBold"/>
              </a:endParaRPr>
            </a:p>
          </p:txBody>
        </p:sp>
      </p:grpSp>
      <p:grpSp>
        <p:nvGrpSpPr>
          <p:cNvPr id="37" name="Group 36">
            <a:extLst>
              <a:ext uri="{FF2B5EF4-FFF2-40B4-BE49-F238E27FC236}">
                <a16:creationId xmlns:a16="http://schemas.microsoft.com/office/drawing/2014/main" id="{A72A6827-4F62-F9DD-05C6-4374087BE722}"/>
              </a:ext>
            </a:extLst>
          </p:cNvPr>
          <p:cNvGrpSpPr/>
          <p:nvPr/>
        </p:nvGrpSpPr>
        <p:grpSpPr>
          <a:xfrm>
            <a:off x="6098292" y="1212844"/>
            <a:ext cx="1935169" cy="4708521"/>
            <a:chOff x="5115713" y="2146294"/>
            <a:chExt cx="1935169" cy="4708521"/>
          </a:xfrm>
        </p:grpSpPr>
        <p:sp>
          <p:nvSpPr>
            <p:cNvPr id="15" name="Rectangle 14">
              <a:extLst>
                <a:ext uri="{FF2B5EF4-FFF2-40B4-BE49-F238E27FC236}">
                  <a16:creationId xmlns:a16="http://schemas.microsoft.com/office/drawing/2014/main" id="{6DF0848B-3056-BBAC-05D6-77EB8F485A7B}"/>
                </a:ext>
              </a:extLst>
            </p:cNvPr>
            <p:cNvSpPr/>
            <p:nvPr/>
          </p:nvSpPr>
          <p:spPr>
            <a:xfrm>
              <a:off x="5221134" y="2146294"/>
              <a:ext cx="1693075" cy="4708521"/>
            </a:xfrm>
            <a:prstGeom prst="rect">
              <a:avLst/>
            </a:prstGeom>
            <a:solidFill>
              <a:srgbClr val="50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8EA644-E7FD-E5E3-20ED-A1B3521CDE4C}"/>
                </a:ext>
              </a:extLst>
            </p:cNvPr>
            <p:cNvSpPr txBox="1"/>
            <p:nvPr/>
          </p:nvSpPr>
          <p:spPr>
            <a:xfrm>
              <a:off x="5207796" y="2199015"/>
              <a:ext cx="1747040"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03</a:t>
              </a:r>
            </a:p>
          </p:txBody>
        </p:sp>
        <p:sp>
          <p:nvSpPr>
            <p:cNvPr id="27" name="TextBox 26">
              <a:extLst>
                <a:ext uri="{FF2B5EF4-FFF2-40B4-BE49-F238E27FC236}">
                  <a16:creationId xmlns:a16="http://schemas.microsoft.com/office/drawing/2014/main" id="{38977D6C-510C-7ED5-5656-A0D8E48C399C}"/>
                </a:ext>
              </a:extLst>
            </p:cNvPr>
            <p:cNvSpPr txBox="1"/>
            <p:nvPr/>
          </p:nvSpPr>
          <p:spPr>
            <a:xfrm>
              <a:off x="5115713" y="3645565"/>
              <a:ext cx="1935169" cy="646331"/>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to apply a Circuit Breaker?</a:t>
              </a:r>
            </a:p>
          </p:txBody>
        </p:sp>
      </p:grpSp>
      <p:grpSp>
        <p:nvGrpSpPr>
          <p:cNvPr id="36" name="Group 35">
            <a:extLst>
              <a:ext uri="{FF2B5EF4-FFF2-40B4-BE49-F238E27FC236}">
                <a16:creationId xmlns:a16="http://schemas.microsoft.com/office/drawing/2014/main" id="{511523C8-C168-53F7-E8DF-2CA8D54A6E68}"/>
              </a:ext>
            </a:extLst>
          </p:cNvPr>
          <p:cNvGrpSpPr/>
          <p:nvPr/>
        </p:nvGrpSpPr>
        <p:grpSpPr>
          <a:xfrm>
            <a:off x="7863927" y="1216031"/>
            <a:ext cx="1935169" cy="4708519"/>
            <a:chOff x="7192164" y="2149481"/>
            <a:chExt cx="1935169" cy="4708519"/>
          </a:xfrm>
        </p:grpSpPr>
        <p:sp>
          <p:nvSpPr>
            <p:cNvPr id="16" name="Rectangle 15">
              <a:extLst>
                <a:ext uri="{FF2B5EF4-FFF2-40B4-BE49-F238E27FC236}">
                  <a16:creationId xmlns:a16="http://schemas.microsoft.com/office/drawing/2014/main" id="{728FC5F0-63B3-ADFE-93EB-1A1E47570CF6}"/>
                </a:ext>
              </a:extLst>
            </p:cNvPr>
            <p:cNvSpPr/>
            <p:nvPr/>
          </p:nvSpPr>
          <p:spPr>
            <a:xfrm>
              <a:off x="7319156" y="2149481"/>
              <a:ext cx="1691640" cy="4708519"/>
            </a:xfrm>
            <a:prstGeom prst="rect">
              <a:avLst/>
            </a:prstGeom>
            <a:solidFill>
              <a:srgbClr val="64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A611C5-96DA-8CC3-852A-3B9D4A875BE3}"/>
                </a:ext>
              </a:extLst>
            </p:cNvPr>
            <p:cNvSpPr txBox="1"/>
            <p:nvPr/>
          </p:nvSpPr>
          <p:spPr>
            <a:xfrm>
              <a:off x="7200109" y="5332740"/>
              <a:ext cx="1927224"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04</a:t>
              </a:r>
            </a:p>
          </p:txBody>
        </p:sp>
        <p:sp>
          <p:nvSpPr>
            <p:cNvPr id="28" name="TextBox 27">
              <a:extLst>
                <a:ext uri="{FF2B5EF4-FFF2-40B4-BE49-F238E27FC236}">
                  <a16:creationId xmlns:a16="http://schemas.microsoft.com/office/drawing/2014/main" id="{E51716DA-A5AA-4E76-6F7A-41D57B8BAD9D}"/>
                </a:ext>
              </a:extLst>
            </p:cNvPr>
            <p:cNvSpPr txBox="1"/>
            <p:nvPr/>
          </p:nvSpPr>
          <p:spPr>
            <a:xfrm>
              <a:off x="7192164" y="4624854"/>
              <a:ext cx="1935169" cy="646331"/>
            </a:xfrm>
            <a:prstGeom prst="rect">
              <a:avLst/>
            </a:prstGeom>
            <a:noFill/>
          </p:spPr>
          <p:txBody>
            <a:bodyPr wrap="square" lIns="91440" tIns="45720" rIns="91440" bIns="45720" rtlCol="0" anchor="t">
              <a:spAutoFit/>
            </a:bodyPr>
            <a:lstStyle/>
            <a:p>
              <a:pPr algn="ctr"/>
              <a:r>
                <a:rPr lang="en-US" dirty="0">
                  <a:solidFill>
                    <a:schemeClr val="bg1"/>
                  </a:solidFill>
                  <a:latin typeface="Barlow Condensed SemiBold"/>
                </a:rPr>
                <a:t>Where to use this design pattern?</a:t>
              </a:r>
            </a:p>
          </p:txBody>
        </p:sp>
      </p:grpSp>
      <p:grpSp>
        <p:nvGrpSpPr>
          <p:cNvPr id="35" name="Group 34">
            <a:extLst>
              <a:ext uri="{FF2B5EF4-FFF2-40B4-BE49-F238E27FC236}">
                <a16:creationId xmlns:a16="http://schemas.microsoft.com/office/drawing/2014/main" id="{2F1F1E29-B4AA-1358-2AD2-F09CF65647D2}"/>
              </a:ext>
            </a:extLst>
          </p:cNvPr>
          <p:cNvGrpSpPr/>
          <p:nvPr/>
        </p:nvGrpSpPr>
        <p:grpSpPr>
          <a:xfrm>
            <a:off x="9661725" y="1217940"/>
            <a:ext cx="1951056" cy="4708518"/>
            <a:chOff x="9260672" y="2151390"/>
            <a:chExt cx="1951056" cy="4708518"/>
          </a:xfrm>
        </p:grpSpPr>
        <p:sp>
          <p:nvSpPr>
            <p:cNvPr id="17" name="Rectangle 16">
              <a:extLst>
                <a:ext uri="{FF2B5EF4-FFF2-40B4-BE49-F238E27FC236}">
                  <a16:creationId xmlns:a16="http://schemas.microsoft.com/office/drawing/2014/main" id="{87B8DB27-62F2-7F3B-87CD-26CAB69F085E}"/>
                </a:ext>
              </a:extLst>
            </p:cNvPr>
            <p:cNvSpPr/>
            <p:nvPr/>
          </p:nvSpPr>
          <p:spPr>
            <a:xfrm>
              <a:off x="9383727" y="2151390"/>
              <a:ext cx="1691640" cy="4708518"/>
            </a:xfrm>
            <a:prstGeom prst="rect">
              <a:avLst/>
            </a:prstGeom>
            <a:solidFill>
              <a:srgbClr val="87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33869-6AA3-1E18-2453-00DF88903AC0}"/>
                </a:ext>
              </a:extLst>
            </p:cNvPr>
            <p:cNvSpPr txBox="1"/>
            <p:nvPr/>
          </p:nvSpPr>
          <p:spPr>
            <a:xfrm>
              <a:off x="9276559" y="2199015"/>
              <a:ext cx="1935169"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05</a:t>
              </a:r>
            </a:p>
          </p:txBody>
        </p:sp>
        <p:sp>
          <p:nvSpPr>
            <p:cNvPr id="29" name="TextBox 28">
              <a:extLst>
                <a:ext uri="{FF2B5EF4-FFF2-40B4-BE49-F238E27FC236}">
                  <a16:creationId xmlns:a16="http://schemas.microsoft.com/office/drawing/2014/main" id="{D1BD7533-A358-3B67-0496-9ECC8A728B15}"/>
                </a:ext>
              </a:extLst>
            </p:cNvPr>
            <p:cNvSpPr txBox="1"/>
            <p:nvPr/>
          </p:nvSpPr>
          <p:spPr>
            <a:xfrm>
              <a:off x="9260672" y="3645565"/>
              <a:ext cx="1935169" cy="369332"/>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Conclusion</a:t>
              </a:r>
            </a:p>
          </p:txBody>
        </p:sp>
      </p:grpSp>
      <p:sp>
        <p:nvSpPr>
          <p:cNvPr id="11" name="TextBox 10">
            <a:extLst>
              <a:ext uri="{FF2B5EF4-FFF2-40B4-BE49-F238E27FC236}">
                <a16:creationId xmlns:a16="http://schemas.microsoft.com/office/drawing/2014/main" id="{01623E4E-BA63-88A5-AC98-D5226D73D65B}"/>
              </a:ext>
            </a:extLst>
          </p:cNvPr>
          <p:cNvSpPr txBox="1"/>
          <p:nvPr/>
        </p:nvSpPr>
        <p:spPr>
          <a:xfrm>
            <a:off x="2363716" y="1833371"/>
            <a:ext cx="1950663" cy="1323439"/>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600">
                <a:latin typeface="Barlow Condensed SemiBold"/>
              </a:rPr>
              <a:t>Overview and Definitions</a:t>
            </a:r>
            <a:endParaRPr lang="en-US"/>
          </a:p>
          <a:p>
            <a:pPr marL="171450" indent="-171450">
              <a:buFont typeface="Arial" panose="020B0604020202020204" pitchFamily="34" charset="0"/>
              <a:buChar char="•"/>
            </a:pPr>
            <a:r>
              <a:rPr lang="en-US" sz="1600">
                <a:latin typeface="Barlow Condensed SemiBold"/>
              </a:rPr>
              <a:t>Importance of handling failures</a:t>
            </a:r>
          </a:p>
          <a:p>
            <a:pPr marL="171450" indent="-171450">
              <a:buFont typeface="Arial" panose="020B0604020202020204" pitchFamily="34" charset="0"/>
              <a:buChar char="•"/>
            </a:pPr>
            <a:r>
              <a:rPr lang="en-US" sz="1600">
                <a:latin typeface="Barlow Condensed SemiBold"/>
              </a:rPr>
              <a:t>Why Circuit Breaker</a:t>
            </a:r>
          </a:p>
        </p:txBody>
      </p:sp>
    </p:spTree>
    <p:extLst>
      <p:ext uri="{BB962C8B-B14F-4D97-AF65-F5344CB8AC3E}">
        <p14:creationId xmlns:p14="http://schemas.microsoft.com/office/powerpoint/2010/main" val="1092326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1232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Benefits</a:t>
            </a:r>
            <a:endParaRPr lang="en-US" sz="2800" b="1" dirty="0">
              <a:solidFill>
                <a:srgbClr val="C262E4"/>
              </a:solidFill>
            </a:endParaRPr>
          </a:p>
        </p:txBody>
      </p:sp>
      <p:sp>
        <p:nvSpPr>
          <p:cNvPr id="2" name="Rectangle 1">
            <a:extLst>
              <a:ext uri="{FF2B5EF4-FFF2-40B4-BE49-F238E27FC236}">
                <a16:creationId xmlns:a16="http://schemas.microsoft.com/office/drawing/2014/main" id="{4623F923-ADFC-FA69-EF7E-5C88D760EAAA}"/>
              </a:ext>
            </a:extLst>
          </p:cNvPr>
          <p:cNvSpPr/>
          <p:nvPr/>
        </p:nvSpPr>
        <p:spPr>
          <a:xfrm>
            <a:off x="1" y="1764145"/>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CF2C89B-F42F-8580-58EC-B6F6D83F865D}"/>
              </a:ext>
            </a:extLst>
          </p:cNvPr>
          <p:cNvSpPr txBox="1"/>
          <p:nvPr/>
        </p:nvSpPr>
        <p:spPr>
          <a:xfrm>
            <a:off x="1748429" y="168411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01</a:t>
            </a:r>
            <a:endParaRPr lang="en-US" sz="3600" dirty="0">
              <a:solidFill>
                <a:schemeClr val="bg1"/>
              </a:solidFill>
              <a:latin typeface="Barlow Condensed SemiBold" panose="00000706000000000000" pitchFamily="2" charset="0"/>
            </a:endParaRPr>
          </a:p>
        </p:txBody>
      </p:sp>
      <p:sp>
        <p:nvSpPr>
          <p:cNvPr id="11" name="TextBox 10">
            <a:extLst>
              <a:ext uri="{FF2B5EF4-FFF2-40B4-BE49-F238E27FC236}">
                <a16:creationId xmlns:a16="http://schemas.microsoft.com/office/drawing/2014/main" id="{D2D23116-A40E-0AC5-104E-CEFD8907A8CE}"/>
              </a:ext>
            </a:extLst>
          </p:cNvPr>
          <p:cNvSpPr txBox="1"/>
          <p:nvPr/>
        </p:nvSpPr>
        <p:spPr>
          <a:xfrm>
            <a:off x="1732265" y="255107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02</a:t>
            </a:r>
            <a:endParaRPr lang="en-US" sz="3600" dirty="0">
              <a:latin typeface="Barlow Condensed Light" panose="00000406000000000000" pitchFamily="2" charset="0"/>
            </a:endParaRPr>
          </a:p>
        </p:txBody>
      </p:sp>
      <p:sp>
        <p:nvSpPr>
          <p:cNvPr id="12" name="TextBox 11">
            <a:extLst>
              <a:ext uri="{FF2B5EF4-FFF2-40B4-BE49-F238E27FC236}">
                <a16:creationId xmlns:a16="http://schemas.microsoft.com/office/drawing/2014/main" id="{EB1132A1-4097-1F29-0F14-543726062D74}"/>
              </a:ext>
            </a:extLst>
          </p:cNvPr>
          <p:cNvSpPr txBox="1"/>
          <p:nvPr/>
        </p:nvSpPr>
        <p:spPr>
          <a:xfrm>
            <a:off x="1732264" y="33952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03</a:t>
            </a:r>
            <a:endParaRPr lang="en-US" sz="3600" dirty="0">
              <a:latin typeface="Barlow Condensed Light" panose="00000406000000000000" pitchFamily="2" charset="0"/>
            </a:endParaRPr>
          </a:p>
        </p:txBody>
      </p:sp>
      <p:sp>
        <p:nvSpPr>
          <p:cNvPr id="13" name="TextBox 12">
            <a:extLst>
              <a:ext uri="{FF2B5EF4-FFF2-40B4-BE49-F238E27FC236}">
                <a16:creationId xmlns:a16="http://schemas.microsoft.com/office/drawing/2014/main" id="{A81E1E42-EBD4-F643-C76E-A8534736ADF8}"/>
              </a:ext>
            </a:extLst>
          </p:cNvPr>
          <p:cNvSpPr txBox="1"/>
          <p:nvPr/>
        </p:nvSpPr>
        <p:spPr>
          <a:xfrm>
            <a:off x="1732263" y="425780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04</a:t>
            </a:r>
            <a:endParaRPr lang="en-US" sz="3600" dirty="0">
              <a:latin typeface="Barlow Condensed Light" panose="00000406000000000000" pitchFamily="2" charset="0"/>
            </a:endParaRPr>
          </a:p>
        </p:txBody>
      </p:sp>
      <p:sp>
        <p:nvSpPr>
          <p:cNvPr id="14" name="TextBox 13">
            <a:extLst>
              <a:ext uri="{FF2B5EF4-FFF2-40B4-BE49-F238E27FC236}">
                <a16:creationId xmlns:a16="http://schemas.microsoft.com/office/drawing/2014/main" id="{84F7F23C-E3D5-532E-BB09-3472D3A407A6}"/>
              </a:ext>
            </a:extLst>
          </p:cNvPr>
          <p:cNvSpPr txBox="1"/>
          <p:nvPr/>
        </p:nvSpPr>
        <p:spPr>
          <a:xfrm>
            <a:off x="1753044" y="51150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05</a:t>
            </a:r>
            <a:endParaRPr lang="en-US" sz="3600" dirty="0">
              <a:latin typeface="Barlow Condensed Light" panose="00000406000000000000" pitchFamily="2" charset="0"/>
            </a:endParaRPr>
          </a:p>
        </p:txBody>
      </p:sp>
      <p:sp>
        <p:nvSpPr>
          <p:cNvPr id="19" name="TextBox 18">
            <a:extLst>
              <a:ext uri="{FF2B5EF4-FFF2-40B4-BE49-F238E27FC236}">
                <a16:creationId xmlns:a16="http://schemas.microsoft.com/office/drawing/2014/main" id="{C9C804E4-C98D-F9AB-4A5B-B4CE2D51BEE2}"/>
              </a:ext>
            </a:extLst>
          </p:cNvPr>
          <p:cNvSpPr txBox="1"/>
          <p:nvPr/>
        </p:nvSpPr>
        <p:spPr>
          <a:xfrm>
            <a:off x="3409596" y="8582154"/>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a:t>
            </a:r>
            <a:r>
              <a:rPr lang="en-GB" sz="3200" b="0" i="0" dirty="0">
                <a:solidFill>
                  <a:srgbClr val="1D1C1D"/>
                </a:solidFill>
                <a:effectLst/>
                <a:latin typeface="Barlow Condensed SemiBold" panose="00000706000000000000" pitchFamily="2" charset="0"/>
              </a:rPr>
              <a:t>handles errors </a:t>
            </a:r>
            <a:r>
              <a:rPr lang="en-GB" sz="2000" b="0" i="0" dirty="0">
                <a:solidFill>
                  <a:srgbClr val="1D1C1D"/>
                </a:solidFill>
                <a:effectLst/>
                <a:latin typeface="Barlow Condensed SemiBold" panose="00000706000000000000" pitchFamily="2" charset="0"/>
              </a:rPr>
              <a:t>gracefully and provides better under experience.</a:t>
            </a:r>
          </a:p>
        </p:txBody>
      </p:sp>
      <p:pic>
        <p:nvPicPr>
          <p:cNvPr id="23" name="Picture 22">
            <a:extLst>
              <a:ext uri="{FF2B5EF4-FFF2-40B4-BE49-F238E27FC236}">
                <a16:creationId xmlns:a16="http://schemas.microsoft.com/office/drawing/2014/main" id="{8E70BCD5-8EF6-BF38-41E6-26C1A8CD98A8}"/>
              </a:ext>
            </a:extLst>
          </p:cNvPr>
          <p:cNvPicPr>
            <a:picLocks noChangeAspect="1"/>
          </p:cNvPicPr>
          <p:nvPr/>
        </p:nvPicPr>
        <p:blipFill>
          <a:blip r:embed="rId2"/>
          <a:stretch>
            <a:fillRect/>
          </a:stretch>
        </p:blipFill>
        <p:spPr>
          <a:xfrm>
            <a:off x="6844486" y="1"/>
            <a:ext cx="5353767" cy="6858000"/>
          </a:xfrm>
          <a:prstGeom prst="rect">
            <a:avLst/>
          </a:prstGeom>
        </p:spPr>
      </p:pic>
      <p:sp>
        <p:nvSpPr>
          <p:cNvPr id="15" name="TextBox 14">
            <a:extLst>
              <a:ext uri="{FF2B5EF4-FFF2-40B4-BE49-F238E27FC236}">
                <a16:creationId xmlns:a16="http://schemas.microsoft.com/office/drawing/2014/main" id="{7A0DF453-EAD5-61E7-6105-2DB051BD4BE5}"/>
              </a:ext>
            </a:extLst>
          </p:cNvPr>
          <p:cNvSpPr txBox="1"/>
          <p:nvPr/>
        </p:nvSpPr>
        <p:spPr>
          <a:xfrm>
            <a:off x="3322510" y="1724154"/>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arlow Condensed SemiBold" panose="00000706000000000000" pitchFamily="2" charset="0"/>
              </a:rPr>
              <a:t>Circuit Breaker prevents </a:t>
            </a:r>
            <a:r>
              <a:rPr lang="en-GB" sz="3200" dirty="0">
                <a:latin typeface="Barlow Condensed SemiBold" panose="00000706000000000000" pitchFamily="2" charset="0"/>
              </a:rPr>
              <a:t>cascading</a:t>
            </a:r>
            <a:r>
              <a:rPr lang="en-GB" sz="2000" dirty="0">
                <a:latin typeface="Barlow Condensed SemiBold" panose="00000706000000000000" pitchFamily="2" charset="0"/>
              </a:rPr>
              <a:t> failures.</a:t>
            </a:r>
          </a:p>
        </p:txBody>
      </p:sp>
      <p:pic>
        <p:nvPicPr>
          <p:cNvPr id="1030" name="Picture 6" descr="Error Handling in React With Error Boundary: A Tutorial | Built In">
            <a:extLst>
              <a:ext uri="{FF2B5EF4-FFF2-40B4-BE49-F238E27FC236}">
                <a16:creationId xmlns:a16="http://schemas.microsoft.com/office/drawing/2014/main" id="{EA029F52-409B-D7E0-3412-962D193BA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55" r="16787"/>
          <a:stretch/>
        </p:blipFill>
        <p:spPr bwMode="auto">
          <a:xfrm>
            <a:off x="6843173" y="6862257"/>
            <a:ext cx="5353768" cy="68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38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1232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Benefits</a:t>
            </a:r>
            <a:endParaRPr lang="en-US" sz="2800" b="1" dirty="0">
              <a:solidFill>
                <a:srgbClr val="C262E4"/>
              </a:solidFill>
            </a:endParaRPr>
          </a:p>
        </p:txBody>
      </p:sp>
      <p:sp>
        <p:nvSpPr>
          <p:cNvPr id="2" name="Rectangle 1">
            <a:extLst>
              <a:ext uri="{FF2B5EF4-FFF2-40B4-BE49-F238E27FC236}">
                <a16:creationId xmlns:a16="http://schemas.microsoft.com/office/drawing/2014/main" id="{4623F923-ADFC-FA69-EF7E-5C88D760EAAA}"/>
              </a:ext>
            </a:extLst>
          </p:cNvPr>
          <p:cNvSpPr/>
          <p:nvPr/>
        </p:nvSpPr>
        <p:spPr>
          <a:xfrm>
            <a:off x="1" y="2623126"/>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CF2C89B-F42F-8580-58EC-B6F6D83F865D}"/>
              </a:ext>
            </a:extLst>
          </p:cNvPr>
          <p:cNvSpPr txBox="1"/>
          <p:nvPr/>
        </p:nvSpPr>
        <p:spPr>
          <a:xfrm>
            <a:off x="1748429" y="168411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01</a:t>
            </a:r>
            <a:endParaRPr lang="en-US" sz="3600" dirty="0">
              <a:latin typeface="Barlow Condensed Light" panose="00000406000000000000" pitchFamily="2" charset="0"/>
            </a:endParaRPr>
          </a:p>
        </p:txBody>
      </p:sp>
      <p:sp>
        <p:nvSpPr>
          <p:cNvPr id="11" name="TextBox 10">
            <a:extLst>
              <a:ext uri="{FF2B5EF4-FFF2-40B4-BE49-F238E27FC236}">
                <a16:creationId xmlns:a16="http://schemas.microsoft.com/office/drawing/2014/main" id="{D2D23116-A40E-0AC5-104E-CEFD8907A8CE}"/>
              </a:ext>
            </a:extLst>
          </p:cNvPr>
          <p:cNvSpPr txBox="1"/>
          <p:nvPr/>
        </p:nvSpPr>
        <p:spPr>
          <a:xfrm>
            <a:off x="1732265" y="255107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02</a:t>
            </a:r>
            <a:endParaRPr lang="en-US" sz="3600" dirty="0">
              <a:solidFill>
                <a:schemeClr val="bg1"/>
              </a:solidFill>
              <a:latin typeface="Barlow Condensed SemiBold" panose="00000706000000000000" pitchFamily="2" charset="0"/>
            </a:endParaRPr>
          </a:p>
        </p:txBody>
      </p:sp>
      <p:sp>
        <p:nvSpPr>
          <p:cNvPr id="12" name="TextBox 11">
            <a:extLst>
              <a:ext uri="{FF2B5EF4-FFF2-40B4-BE49-F238E27FC236}">
                <a16:creationId xmlns:a16="http://schemas.microsoft.com/office/drawing/2014/main" id="{EB1132A1-4097-1F29-0F14-543726062D74}"/>
              </a:ext>
            </a:extLst>
          </p:cNvPr>
          <p:cNvSpPr txBox="1"/>
          <p:nvPr/>
        </p:nvSpPr>
        <p:spPr>
          <a:xfrm>
            <a:off x="1732264" y="33952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03</a:t>
            </a:r>
            <a:endParaRPr lang="en-US" sz="3600" dirty="0">
              <a:latin typeface="Barlow Condensed Light" panose="00000406000000000000" pitchFamily="2" charset="0"/>
            </a:endParaRPr>
          </a:p>
        </p:txBody>
      </p:sp>
      <p:sp>
        <p:nvSpPr>
          <p:cNvPr id="13" name="TextBox 12">
            <a:extLst>
              <a:ext uri="{FF2B5EF4-FFF2-40B4-BE49-F238E27FC236}">
                <a16:creationId xmlns:a16="http://schemas.microsoft.com/office/drawing/2014/main" id="{A81E1E42-EBD4-F643-C76E-A8534736ADF8}"/>
              </a:ext>
            </a:extLst>
          </p:cNvPr>
          <p:cNvSpPr txBox="1"/>
          <p:nvPr/>
        </p:nvSpPr>
        <p:spPr>
          <a:xfrm>
            <a:off x="1732263" y="425780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04</a:t>
            </a:r>
            <a:endParaRPr lang="en-US" sz="3600" dirty="0">
              <a:latin typeface="Barlow Condensed Light" panose="00000406000000000000" pitchFamily="2" charset="0"/>
            </a:endParaRPr>
          </a:p>
        </p:txBody>
      </p:sp>
      <p:sp>
        <p:nvSpPr>
          <p:cNvPr id="14" name="TextBox 13">
            <a:extLst>
              <a:ext uri="{FF2B5EF4-FFF2-40B4-BE49-F238E27FC236}">
                <a16:creationId xmlns:a16="http://schemas.microsoft.com/office/drawing/2014/main" id="{84F7F23C-E3D5-532E-BB09-3472D3A407A6}"/>
              </a:ext>
            </a:extLst>
          </p:cNvPr>
          <p:cNvSpPr txBox="1"/>
          <p:nvPr/>
        </p:nvSpPr>
        <p:spPr>
          <a:xfrm>
            <a:off x="1753044" y="51150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05</a:t>
            </a:r>
            <a:endParaRPr lang="en-US" sz="3600" dirty="0">
              <a:latin typeface="Barlow Condensed Light" panose="00000406000000000000" pitchFamily="2" charset="0"/>
            </a:endParaRPr>
          </a:p>
        </p:txBody>
      </p:sp>
      <p:sp>
        <p:nvSpPr>
          <p:cNvPr id="19" name="TextBox 18">
            <a:extLst>
              <a:ext uri="{FF2B5EF4-FFF2-40B4-BE49-F238E27FC236}">
                <a16:creationId xmlns:a16="http://schemas.microsoft.com/office/drawing/2014/main" id="{C9C804E4-C98D-F9AB-4A5B-B4CE2D51BEE2}"/>
              </a:ext>
            </a:extLst>
          </p:cNvPr>
          <p:cNvSpPr txBox="1"/>
          <p:nvPr/>
        </p:nvSpPr>
        <p:spPr>
          <a:xfrm>
            <a:off x="3322510" y="1711454"/>
            <a:ext cx="35381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Circuit Breaker </a:t>
            </a:r>
            <a:r>
              <a:rPr lang="en-GB" sz="3200" b="0" i="0" dirty="0">
                <a:solidFill>
                  <a:srgbClr val="1D1C1D"/>
                </a:solidFill>
                <a:effectLst/>
                <a:latin typeface="Barlow Condensed SemiBold" panose="00000706000000000000" pitchFamily="2" charset="0"/>
              </a:rPr>
              <a:t>handles errors </a:t>
            </a:r>
            <a:r>
              <a:rPr lang="en-GB" sz="2000" b="0" i="0" dirty="0">
                <a:solidFill>
                  <a:srgbClr val="1D1C1D"/>
                </a:solidFill>
                <a:effectLst/>
                <a:latin typeface="Barlow Condensed SemiBold" panose="00000706000000000000" pitchFamily="2" charset="0"/>
              </a:rPr>
              <a:t>gracefully and provides better under experience.</a:t>
            </a:r>
          </a:p>
        </p:txBody>
      </p:sp>
      <p:pic>
        <p:nvPicPr>
          <p:cNvPr id="23" name="Picture 22">
            <a:extLst>
              <a:ext uri="{FF2B5EF4-FFF2-40B4-BE49-F238E27FC236}">
                <a16:creationId xmlns:a16="http://schemas.microsoft.com/office/drawing/2014/main" id="{8E70BCD5-8EF6-BF38-41E6-26C1A8CD98A8}"/>
              </a:ext>
            </a:extLst>
          </p:cNvPr>
          <p:cNvPicPr>
            <a:picLocks noChangeAspect="1"/>
          </p:cNvPicPr>
          <p:nvPr/>
        </p:nvPicPr>
        <p:blipFill>
          <a:blip r:embed="rId2"/>
          <a:stretch>
            <a:fillRect/>
          </a:stretch>
        </p:blipFill>
        <p:spPr>
          <a:xfrm>
            <a:off x="6844486" y="-6870699"/>
            <a:ext cx="5353767" cy="6858000"/>
          </a:xfrm>
          <a:prstGeom prst="rect">
            <a:avLst/>
          </a:prstGeom>
        </p:spPr>
      </p:pic>
      <p:sp>
        <p:nvSpPr>
          <p:cNvPr id="15" name="TextBox 14">
            <a:extLst>
              <a:ext uri="{FF2B5EF4-FFF2-40B4-BE49-F238E27FC236}">
                <a16:creationId xmlns:a16="http://schemas.microsoft.com/office/drawing/2014/main" id="{7A0DF453-EAD5-61E7-6105-2DB051BD4BE5}"/>
              </a:ext>
            </a:extLst>
          </p:cNvPr>
          <p:cNvSpPr txBox="1"/>
          <p:nvPr/>
        </p:nvSpPr>
        <p:spPr>
          <a:xfrm>
            <a:off x="3322510" y="-5146546"/>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arlow Condensed SemiBold" panose="00000706000000000000" pitchFamily="2" charset="0"/>
              </a:rPr>
              <a:t>This pattern prevents </a:t>
            </a:r>
            <a:r>
              <a:rPr lang="en-GB" sz="3200" dirty="0">
                <a:latin typeface="Barlow Condensed SemiBold" panose="00000706000000000000" pitchFamily="2" charset="0"/>
              </a:rPr>
              <a:t>cascading</a:t>
            </a:r>
            <a:r>
              <a:rPr lang="en-GB" sz="2000" dirty="0">
                <a:latin typeface="Barlow Condensed SemiBold" panose="00000706000000000000" pitchFamily="2" charset="0"/>
              </a:rPr>
              <a:t> failures.</a:t>
            </a:r>
          </a:p>
        </p:txBody>
      </p:sp>
      <p:pic>
        <p:nvPicPr>
          <p:cNvPr id="1030" name="Picture 6" descr="Error Handling in React With Error Boundary: A Tutorial | Built In">
            <a:extLst>
              <a:ext uri="{FF2B5EF4-FFF2-40B4-BE49-F238E27FC236}">
                <a16:creationId xmlns:a16="http://schemas.microsoft.com/office/drawing/2014/main" id="{EA029F52-409B-D7E0-3412-962D193BA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55" r="16787"/>
          <a:stretch/>
        </p:blipFill>
        <p:spPr bwMode="auto">
          <a:xfrm>
            <a:off x="6843173" y="-8442"/>
            <a:ext cx="5353768" cy="68528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49E1EF-6D9A-369D-BF74-37DC7174A2CD}"/>
              </a:ext>
            </a:extLst>
          </p:cNvPr>
          <p:cNvSpPr txBox="1"/>
          <p:nvPr/>
        </p:nvSpPr>
        <p:spPr>
          <a:xfrm>
            <a:off x="3322510" y="8569454"/>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reduces the application </a:t>
            </a:r>
            <a:r>
              <a:rPr lang="en-GB" sz="3200" b="0" i="0" dirty="0">
                <a:solidFill>
                  <a:srgbClr val="1D1C1D"/>
                </a:solidFill>
                <a:effectLst/>
                <a:latin typeface="Barlow Condensed SemiBold" panose="00000706000000000000" pitchFamily="2" charset="0"/>
              </a:rPr>
              <a:t>downtimes</a:t>
            </a:r>
            <a:r>
              <a:rPr lang="en-GB" sz="2000" b="0" i="0" dirty="0">
                <a:solidFill>
                  <a:srgbClr val="1D1C1D"/>
                </a:solidFill>
                <a:effectLst/>
                <a:latin typeface="Barlow Condensed SemiBold" panose="00000706000000000000" pitchFamily="2" charset="0"/>
              </a:rPr>
              <a:t>.</a:t>
            </a:r>
          </a:p>
        </p:txBody>
      </p:sp>
      <p:pic>
        <p:nvPicPr>
          <p:cNvPr id="18" name="Picture 17">
            <a:extLst>
              <a:ext uri="{FF2B5EF4-FFF2-40B4-BE49-F238E27FC236}">
                <a16:creationId xmlns:a16="http://schemas.microsoft.com/office/drawing/2014/main" id="{FEC0218B-713D-10E0-D64E-4ACAECF820A3}"/>
              </a:ext>
            </a:extLst>
          </p:cNvPr>
          <p:cNvPicPr>
            <a:picLocks noChangeAspect="1"/>
          </p:cNvPicPr>
          <p:nvPr/>
        </p:nvPicPr>
        <p:blipFill rotWithShape="1">
          <a:blip r:embed="rId4"/>
          <a:srcRect l="5014" t="1428" r="11443" b="-1"/>
          <a:stretch/>
        </p:blipFill>
        <p:spPr>
          <a:xfrm>
            <a:off x="6840046" y="6858937"/>
            <a:ext cx="5353768" cy="6883506"/>
          </a:xfrm>
          <a:prstGeom prst="rect">
            <a:avLst/>
          </a:prstGeom>
        </p:spPr>
      </p:pic>
    </p:spTree>
    <p:extLst>
      <p:ext uri="{BB962C8B-B14F-4D97-AF65-F5344CB8AC3E}">
        <p14:creationId xmlns:p14="http://schemas.microsoft.com/office/powerpoint/2010/main" val="2927431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1232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Benefits</a:t>
            </a:r>
            <a:endParaRPr lang="en-US" sz="2800" b="1" dirty="0">
              <a:solidFill>
                <a:srgbClr val="C262E4"/>
              </a:solidFill>
            </a:endParaRPr>
          </a:p>
        </p:txBody>
      </p:sp>
      <p:sp>
        <p:nvSpPr>
          <p:cNvPr id="2" name="Rectangle 1">
            <a:extLst>
              <a:ext uri="{FF2B5EF4-FFF2-40B4-BE49-F238E27FC236}">
                <a16:creationId xmlns:a16="http://schemas.microsoft.com/office/drawing/2014/main" id="{4623F923-ADFC-FA69-EF7E-5C88D760EAAA}"/>
              </a:ext>
            </a:extLst>
          </p:cNvPr>
          <p:cNvSpPr/>
          <p:nvPr/>
        </p:nvSpPr>
        <p:spPr>
          <a:xfrm>
            <a:off x="1" y="3479470"/>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CF2C89B-F42F-8580-58EC-B6F6D83F865D}"/>
              </a:ext>
            </a:extLst>
          </p:cNvPr>
          <p:cNvSpPr txBox="1"/>
          <p:nvPr/>
        </p:nvSpPr>
        <p:spPr>
          <a:xfrm>
            <a:off x="1748429" y="168411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01</a:t>
            </a:r>
            <a:endParaRPr lang="en-US" sz="3600" dirty="0">
              <a:latin typeface="Barlow Condensed Light" panose="00000406000000000000" pitchFamily="2" charset="0"/>
            </a:endParaRPr>
          </a:p>
        </p:txBody>
      </p:sp>
      <p:sp>
        <p:nvSpPr>
          <p:cNvPr id="11" name="TextBox 10">
            <a:extLst>
              <a:ext uri="{FF2B5EF4-FFF2-40B4-BE49-F238E27FC236}">
                <a16:creationId xmlns:a16="http://schemas.microsoft.com/office/drawing/2014/main" id="{D2D23116-A40E-0AC5-104E-CEFD8907A8CE}"/>
              </a:ext>
            </a:extLst>
          </p:cNvPr>
          <p:cNvSpPr txBox="1"/>
          <p:nvPr/>
        </p:nvSpPr>
        <p:spPr>
          <a:xfrm>
            <a:off x="1732265" y="255107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02</a:t>
            </a:r>
            <a:endParaRPr lang="en-US" sz="3600" dirty="0">
              <a:latin typeface="Barlow Condensed Light" panose="00000406000000000000" pitchFamily="2" charset="0"/>
            </a:endParaRPr>
          </a:p>
        </p:txBody>
      </p:sp>
      <p:sp>
        <p:nvSpPr>
          <p:cNvPr id="12" name="TextBox 11">
            <a:extLst>
              <a:ext uri="{FF2B5EF4-FFF2-40B4-BE49-F238E27FC236}">
                <a16:creationId xmlns:a16="http://schemas.microsoft.com/office/drawing/2014/main" id="{EB1132A1-4097-1F29-0F14-543726062D74}"/>
              </a:ext>
            </a:extLst>
          </p:cNvPr>
          <p:cNvSpPr txBox="1"/>
          <p:nvPr/>
        </p:nvSpPr>
        <p:spPr>
          <a:xfrm>
            <a:off x="1732264" y="33952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03</a:t>
            </a:r>
            <a:endParaRPr lang="en-US" sz="3600" dirty="0">
              <a:solidFill>
                <a:schemeClr val="bg1"/>
              </a:solidFill>
              <a:latin typeface="Barlow Condensed SemiBold" panose="00000706000000000000" pitchFamily="2" charset="0"/>
            </a:endParaRPr>
          </a:p>
        </p:txBody>
      </p:sp>
      <p:sp>
        <p:nvSpPr>
          <p:cNvPr id="13" name="TextBox 12">
            <a:extLst>
              <a:ext uri="{FF2B5EF4-FFF2-40B4-BE49-F238E27FC236}">
                <a16:creationId xmlns:a16="http://schemas.microsoft.com/office/drawing/2014/main" id="{A81E1E42-EBD4-F643-C76E-A8534736ADF8}"/>
              </a:ext>
            </a:extLst>
          </p:cNvPr>
          <p:cNvSpPr txBox="1"/>
          <p:nvPr/>
        </p:nvSpPr>
        <p:spPr>
          <a:xfrm>
            <a:off x="1732263" y="425780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04</a:t>
            </a:r>
            <a:endParaRPr lang="en-US" sz="3600" dirty="0">
              <a:latin typeface="Barlow Condensed Light" panose="00000406000000000000" pitchFamily="2" charset="0"/>
            </a:endParaRPr>
          </a:p>
        </p:txBody>
      </p:sp>
      <p:sp>
        <p:nvSpPr>
          <p:cNvPr id="14" name="TextBox 13">
            <a:extLst>
              <a:ext uri="{FF2B5EF4-FFF2-40B4-BE49-F238E27FC236}">
                <a16:creationId xmlns:a16="http://schemas.microsoft.com/office/drawing/2014/main" id="{84F7F23C-E3D5-532E-BB09-3472D3A407A6}"/>
              </a:ext>
            </a:extLst>
          </p:cNvPr>
          <p:cNvSpPr txBox="1"/>
          <p:nvPr/>
        </p:nvSpPr>
        <p:spPr>
          <a:xfrm>
            <a:off x="1753044" y="51150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05</a:t>
            </a:r>
            <a:endParaRPr lang="en-US" sz="3600" dirty="0">
              <a:latin typeface="Barlow Condensed Light" panose="00000406000000000000" pitchFamily="2" charset="0"/>
            </a:endParaRPr>
          </a:p>
        </p:txBody>
      </p:sp>
      <p:sp>
        <p:nvSpPr>
          <p:cNvPr id="19" name="TextBox 18">
            <a:extLst>
              <a:ext uri="{FF2B5EF4-FFF2-40B4-BE49-F238E27FC236}">
                <a16:creationId xmlns:a16="http://schemas.microsoft.com/office/drawing/2014/main" id="{C9C804E4-C98D-F9AB-4A5B-B4CE2D51BEE2}"/>
              </a:ext>
            </a:extLst>
          </p:cNvPr>
          <p:cNvSpPr txBox="1"/>
          <p:nvPr/>
        </p:nvSpPr>
        <p:spPr>
          <a:xfrm>
            <a:off x="3322510" y="-5153806"/>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a:t>
            </a:r>
            <a:r>
              <a:rPr lang="en-GB" sz="3200" b="0" i="0" dirty="0">
                <a:solidFill>
                  <a:srgbClr val="1D1C1D"/>
                </a:solidFill>
                <a:effectLst/>
                <a:latin typeface="Barlow Condensed SemiBold" panose="00000706000000000000" pitchFamily="2" charset="0"/>
              </a:rPr>
              <a:t>handles errors </a:t>
            </a:r>
            <a:r>
              <a:rPr lang="en-GB" sz="2000" b="0" i="0" dirty="0">
                <a:solidFill>
                  <a:srgbClr val="1D1C1D"/>
                </a:solidFill>
                <a:effectLst/>
                <a:latin typeface="Barlow Condensed SemiBold" panose="00000706000000000000" pitchFamily="2" charset="0"/>
              </a:rPr>
              <a:t>gracefully and provides better under experience.</a:t>
            </a:r>
          </a:p>
        </p:txBody>
      </p:sp>
      <p:pic>
        <p:nvPicPr>
          <p:cNvPr id="23" name="Picture 22">
            <a:extLst>
              <a:ext uri="{FF2B5EF4-FFF2-40B4-BE49-F238E27FC236}">
                <a16:creationId xmlns:a16="http://schemas.microsoft.com/office/drawing/2014/main" id="{8E70BCD5-8EF6-BF38-41E6-26C1A8CD98A8}"/>
              </a:ext>
            </a:extLst>
          </p:cNvPr>
          <p:cNvPicPr>
            <a:picLocks noChangeAspect="1"/>
          </p:cNvPicPr>
          <p:nvPr/>
        </p:nvPicPr>
        <p:blipFill>
          <a:blip r:embed="rId2"/>
          <a:stretch>
            <a:fillRect/>
          </a:stretch>
        </p:blipFill>
        <p:spPr>
          <a:xfrm>
            <a:off x="6844486" y="-13735959"/>
            <a:ext cx="5353767" cy="6858000"/>
          </a:xfrm>
          <a:prstGeom prst="rect">
            <a:avLst/>
          </a:prstGeom>
        </p:spPr>
      </p:pic>
      <p:sp>
        <p:nvSpPr>
          <p:cNvPr id="15" name="TextBox 14">
            <a:extLst>
              <a:ext uri="{FF2B5EF4-FFF2-40B4-BE49-F238E27FC236}">
                <a16:creationId xmlns:a16="http://schemas.microsoft.com/office/drawing/2014/main" id="{7A0DF453-EAD5-61E7-6105-2DB051BD4BE5}"/>
              </a:ext>
            </a:extLst>
          </p:cNvPr>
          <p:cNvSpPr txBox="1"/>
          <p:nvPr/>
        </p:nvSpPr>
        <p:spPr>
          <a:xfrm>
            <a:off x="3322510" y="-12011806"/>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arlow Condensed SemiBold" panose="00000706000000000000" pitchFamily="2" charset="0"/>
              </a:rPr>
              <a:t>This pattern prevents </a:t>
            </a:r>
            <a:r>
              <a:rPr lang="en-GB" sz="3200" dirty="0">
                <a:latin typeface="Barlow Condensed SemiBold" panose="00000706000000000000" pitchFamily="2" charset="0"/>
              </a:rPr>
              <a:t>cascading</a:t>
            </a:r>
            <a:r>
              <a:rPr lang="en-GB" sz="2000" dirty="0">
                <a:latin typeface="Barlow Condensed SemiBold" panose="00000706000000000000" pitchFamily="2" charset="0"/>
              </a:rPr>
              <a:t> failures.</a:t>
            </a:r>
          </a:p>
        </p:txBody>
      </p:sp>
      <p:pic>
        <p:nvPicPr>
          <p:cNvPr id="1030" name="Picture 6" descr="Error Handling in React With Error Boundary: A Tutorial | Built In">
            <a:extLst>
              <a:ext uri="{FF2B5EF4-FFF2-40B4-BE49-F238E27FC236}">
                <a16:creationId xmlns:a16="http://schemas.microsoft.com/office/drawing/2014/main" id="{EA029F52-409B-D7E0-3412-962D193BA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55" r="16787"/>
          <a:stretch/>
        </p:blipFill>
        <p:spPr bwMode="auto">
          <a:xfrm>
            <a:off x="6843173" y="-6873703"/>
            <a:ext cx="5353768" cy="6857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49E1EF-6D9A-369D-BF74-37DC7174A2CD}"/>
              </a:ext>
            </a:extLst>
          </p:cNvPr>
          <p:cNvSpPr txBox="1"/>
          <p:nvPr/>
        </p:nvSpPr>
        <p:spPr>
          <a:xfrm>
            <a:off x="3322510" y="1704194"/>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Circuit Breaker reduces the application </a:t>
            </a:r>
            <a:r>
              <a:rPr lang="en-GB" sz="3200" b="0" i="0" dirty="0">
                <a:solidFill>
                  <a:srgbClr val="1D1C1D"/>
                </a:solidFill>
                <a:effectLst/>
                <a:latin typeface="Barlow Condensed SemiBold" panose="00000706000000000000" pitchFamily="2" charset="0"/>
              </a:rPr>
              <a:t>downtimes</a:t>
            </a:r>
            <a:r>
              <a:rPr lang="en-GB" sz="2000" b="0" i="0" dirty="0">
                <a:solidFill>
                  <a:srgbClr val="1D1C1D"/>
                </a:solidFill>
                <a:effectLst/>
                <a:latin typeface="Barlow Condensed SemiBold" panose="00000706000000000000" pitchFamily="2" charset="0"/>
              </a:rPr>
              <a:t>.</a:t>
            </a:r>
          </a:p>
        </p:txBody>
      </p:sp>
      <p:pic>
        <p:nvPicPr>
          <p:cNvPr id="18" name="Picture 17">
            <a:extLst>
              <a:ext uri="{FF2B5EF4-FFF2-40B4-BE49-F238E27FC236}">
                <a16:creationId xmlns:a16="http://schemas.microsoft.com/office/drawing/2014/main" id="{FEC0218B-713D-10E0-D64E-4ACAECF820A3}"/>
              </a:ext>
            </a:extLst>
          </p:cNvPr>
          <p:cNvPicPr>
            <a:picLocks noChangeAspect="1"/>
          </p:cNvPicPr>
          <p:nvPr/>
        </p:nvPicPr>
        <p:blipFill rotWithShape="1">
          <a:blip r:embed="rId4"/>
          <a:srcRect l="5014" t="1428" r="11443" b="-1"/>
          <a:stretch/>
        </p:blipFill>
        <p:spPr>
          <a:xfrm>
            <a:off x="6840046" y="-20837"/>
            <a:ext cx="5353768" cy="6883506"/>
          </a:xfrm>
          <a:prstGeom prst="rect">
            <a:avLst/>
          </a:prstGeom>
        </p:spPr>
      </p:pic>
      <p:sp>
        <p:nvSpPr>
          <p:cNvPr id="4" name="TextBox 3">
            <a:extLst>
              <a:ext uri="{FF2B5EF4-FFF2-40B4-BE49-F238E27FC236}">
                <a16:creationId xmlns:a16="http://schemas.microsoft.com/office/drawing/2014/main" id="{9F077ED4-C50C-1BCA-4951-19E0E01DD2C7}"/>
              </a:ext>
            </a:extLst>
          </p:cNvPr>
          <p:cNvSpPr txBox="1"/>
          <p:nvPr/>
        </p:nvSpPr>
        <p:spPr>
          <a:xfrm>
            <a:off x="3322510" y="8595997"/>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suitable for handling </a:t>
            </a:r>
            <a:r>
              <a:rPr lang="en-GB" sz="3200" b="0" i="0" dirty="0">
                <a:solidFill>
                  <a:srgbClr val="1D1C1D"/>
                </a:solidFill>
                <a:effectLst/>
                <a:latin typeface="Barlow Condensed SemiBold" panose="00000706000000000000" pitchFamily="2" charset="0"/>
              </a:rPr>
              <a:t>asynchronous</a:t>
            </a:r>
            <a:r>
              <a:rPr lang="en-GB" sz="2000" b="0" i="0" dirty="0">
                <a:solidFill>
                  <a:srgbClr val="1D1C1D"/>
                </a:solidFill>
                <a:effectLst/>
                <a:latin typeface="Barlow Condensed SemiBold" panose="00000706000000000000" pitchFamily="2" charset="0"/>
              </a:rPr>
              <a:t> communications.</a:t>
            </a:r>
          </a:p>
        </p:txBody>
      </p:sp>
      <p:pic>
        <p:nvPicPr>
          <p:cNvPr id="17" name="Picture 16">
            <a:extLst>
              <a:ext uri="{FF2B5EF4-FFF2-40B4-BE49-F238E27FC236}">
                <a16:creationId xmlns:a16="http://schemas.microsoft.com/office/drawing/2014/main" id="{1EFF4B6F-646F-30FB-183B-B0DCE48242FC}"/>
              </a:ext>
            </a:extLst>
          </p:cNvPr>
          <p:cNvPicPr>
            <a:picLocks noChangeAspect="1"/>
          </p:cNvPicPr>
          <p:nvPr/>
        </p:nvPicPr>
        <p:blipFill rotWithShape="1">
          <a:blip r:embed="rId5"/>
          <a:srcRect l="22431" r="6098"/>
          <a:stretch/>
        </p:blipFill>
        <p:spPr>
          <a:xfrm>
            <a:off x="6838229" y="6858000"/>
            <a:ext cx="5353768" cy="6930497"/>
          </a:xfrm>
          <a:prstGeom prst="rect">
            <a:avLst/>
          </a:prstGeom>
        </p:spPr>
      </p:pic>
    </p:spTree>
    <p:extLst>
      <p:ext uri="{BB962C8B-B14F-4D97-AF65-F5344CB8AC3E}">
        <p14:creationId xmlns:p14="http://schemas.microsoft.com/office/powerpoint/2010/main" val="2973424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1232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Benefits</a:t>
            </a:r>
            <a:endParaRPr lang="en-US" sz="2800" b="1" dirty="0">
              <a:solidFill>
                <a:srgbClr val="C262E4"/>
              </a:solidFill>
            </a:endParaRPr>
          </a:p>
        </p:txBody>
      </p:sp>
      <p:sp>
        <p:nvSpPr>
          <p:cNvPr id="2" name="Rectangle 1">
            <a:extLst>
              <a:ext uri="{FF2B5EF4-FFF2-40B4-BE49-F238E27FC236}">
                <a16:creationId xmlns:a16="http://schemas.microsoft.com/office/drawing/2014/main" id="{4623F923-ADFC-FA69-EF7E-5C88D760EAAA}"/>
              </a:ext>
            </a:extLst>
          </p:cNvPr>
          <p:cNvSpPr/>
          <p:nvPr/>
        </p:nvSpPr>
        <p:spPr>
          <a:xfrm>
            <a:off x="1" y="4350328"/>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CF2C89B-F42F-8580-58EC-B6F6D83F865D}"/>
              </a:ext>
            </a:extLst>
          </p:cNvPr>
          <p:cNvSpPr txBox="1"/>
          <p:nvPr/>
        </p:nvSpPr>
        <p:spPr>
          <a:xfrm>
            <a:off x="1748429" y="168411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01</a:t>
            </a:r>
            <a:endParaRPr lang="en-US" sz="3600" dirty="0">
              <a:latin typeface="Barlow Condensed Light" panose="00000406000000000000" pitchFamily="2" charset="0"/>
            </a:endParaRPr>
          </a:p>
        </p:txBody>
      </p:sp>
      <p:sp>
        <p:nvSpPr>
          <p:cNvPr id="11" name="TextBox 10">
            <a:extLst>
              <a:ext uri="{FF2B5EF4-FFF2-40B4-BE49-F238E27FC236}">
                <a16:creationId xmlns:a16="http://schemas.microsoft.com/office/drawing/2014/main" id="{D2D23116-A40E-0AC5-104E-CEFD8907A8CE}"/>
              </a:ext>
            </a:extLst>
          </p:cNvPr>
          <p:cNvSpPr txBox="1"/>
          <p:nvPr/>
        </p:nvSpPr>
        <p:spPr>
          <a:xfrm>
            <a:off x="1732265" y="255107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02</a:t>
            </a:r>
            <a:endParaRPr lang="en-US" sz="3600" dirty="0">
              <a:latin typeface="Barlow Condensed Light" panose="00000406000000000000" pitchFamily="2" charset="0"/>
            </a:endParaRPr>
          </a:p>
        </p:txBody>
      </p:sp>
      <p:sp>
        <p:nvSpPr>
          <p:cNvPr id="12" name="TextBox 11">
            <a:extLst>
              <a:ext uri="{FF2B5EF4-FFF2-40B4-BE49-F238E27FC236}">
                <a16:creationId xmlns:a16="http://schemas.microsoft.com/office/drawing/2014/main" id="{EB1132A1-4097-1F29-0F14-543726062D74}"/>
              </a:ext>
            </a:extLst>
          </p:cNvPr>
          <p:cNvSpPr txBox="1"/>
          <p:nvPr/>
        </p:nvSpPr>
        <p:spPr>
          <a:xfrm>
            <a:off x="1732264" y="33952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03</a:t>
            </a:r>
            <a:endParaRPr lang="en-US" sz="3600" dirty="0">
              <a:latin typeface="Barlow Condensed Light" panose="00000406000000000000" pitchFamily="2" charset="0"/>
            </a:endParaRPr>
          </a:p>
        </p:txBody>
      </p:sp>
      <p:sp>
        <p:nvSpPr>
          <p:cNvPr id="13" name="TextBox 12">
            <a:extLst>
              <a:ext uri="{FF2B5EF4-FFF2-40B4-BE49-F238E27FC236}">
                <a16:creationId xmlns:a16="http://schemas.microsoft.com/office/drawing/2014/main" id="{A81E1E42-EBD4-F643-C76E-A8534736ADF8}"/>
              </a:ext>
            </a:extLst>
          </p:cNvPr>
          <p:cNvSpPr txBox="1"/>
          <p:nvPr/>
        </p:nvSpPr>
        <p:spPr>
          <a:xfrm>
            <a:off x="1732263" y="425780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04</a:t>
            </a:r>
            <a:endParaRPr lang="en-US" sz="3600" dirty="0">
              <a:solidFill>
                <a:schemeClr val="bg1"/>
              </a:solidFill>
              <a:latin typeface="Barlow Condensed SemiBold" panose="00000706000000000000" pitchFamily="2" charset="0"/>
            </a:endParaRPr>
          </a:p>
        </p:txBody>
      </p:sp>
      <p:sp>
        <p:nvSpPr>
          <p:cNvPr id="14" name="TextBox 13">
            <a:extLst>
              <a:ext uri="{FF2B5EF4-FFF2-40B4-BE49-F238E27FC236}">
                <a16:creationId xmlns:a16="http://schemas.microsoft.com/office/drawing/2014/main" id="{84F7F23C-E3D5-532E-BB09-3472D3A407A6}"/>
              </a:ext>
            </a:extLst>
          </p:cNvPr>
          <p:cNvSpPr txBox="1"/>
          <p:nvPr/>
        </p:nvSpPr>
        <p:spPr>
          <a:xfrm>
            <a:off x="1753044" y="51150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05</a:t>
            </a:r>
            <a:endParaRPr lang="en-US" sz="3600" dirty="0">
              <a:latin typeface="Barlow Condensed Light" panose="00000406000000000000" pitchFamily="2" charset="0"/>
            </a:endParaRPr>
          </a:p>
        </p:txBody>
      </p:sp>
      <p:sp>
        <p:nvSpPr>
          <p:cNvPr id="19" name="TextBox 18">
            <a:extLst>
              <a:ext uri="{FF2B5EF4-FFF2-40B4-BE49-F238E27FC236}">
                <a16:creationId xmlns:a16="http://schemas.microsoft.com/office/drawing/2014/main" id="{C9C804E4-C98D-F9AB-4A5B-B4CE2D51BEE2}"/>
              </a:ext>
            </a:extLst>
          </p:cNvPr>
          <p:cNvSpPr txBox="1"/>
          <p:nvPr/>
        </p:nvSpPr>
        <p:spPr>
          <a:xfrm>
            <a:off x="3322510" y="-12091642"/>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a:t>
            </a:r>
            <a:r>
              <a:rPr lang="en-GB" sz="3200" b="0" i="0" dirty="0">
                <a:solidFill>
                  <a:srgbClr val="1D1C1D"/>
                </a:solidFill>
                <a:effectLst/>
                <a:latin typeface="Barlow Condensed SemiBold" panose="00000706000000000000" pitchFamily="2" charset="0"/>
              </a:rPr>
              <a:t>handles errors </a:t>
            </a:r>
            <a:r>
              <a:rPr lang="en-GB" sz="2000" b="0" i="0" dirty="0">
                <a:solidFill>
                  <a:srgbClr val="1D1C1D"/>
                </a:solidFill>
                <a:effectLst/>
                <a:latin typeface="Barlow Condensed SemiBold" panose="00000706000000000000" pitchFamily="2" charset="0"/>
              </a:rPr>
              <a:t>gracefully and provides better under experience.</a:t>
            </a:r>
          </a:p>
        </p:txBody>
      </p:sp>
      <p:pic>
        <p:nvPicPr>
          <p:cNvPr id="23" name="Picture 22">
            <a:extLst>
              <a:ext uri="{FF2B5EF4-FFF2-40B4-BE49-F238E27FC236}">
                <a16:creationId xmlns:a16="http://schemas.microsoft.com/office/drawing/2014/main" id="{8E70BCD5-8EF6-BF38-41E6-26C1A8CD98A8}"/>
              </a:ext>
            </a:extLst>
          </p:cNvPr>
          <p:cNvPicPr>
            <a:picLocks noChangeAspect="1"/>
          </p:cNvPicPr>
          <p:nvPr/>
        </p:nvPicPr>
        <p:blipFill>
          <a:blip r:embed="rId2"/>
          <a:stretch>
            <a:fillRect/>
          </a:stretch>
        </p:blipFill>
        <p:spPr>
          <a:xfrm>
            <a:off x="6844486" y="-20673795"/>
            <a:ext cx="5353767" cy="6858000"/>
          </a:xfrm>
          <a:prstGeom prst="rect">
            <a:avLst/>
          </a:prstGeom>
        </p:spPr>
      </p:pic>
      <p:sp>
        <p:nvSpPr>
          <p:cNvPr id="15" name="TextBox 14">
            <a:extLst>
              <a:ext uri="{FF2B5EF4-FFF2-40B4-BE49-F238E27FC236}">
                <a16:creationId xmlns:a16="http://schemas.microsoft.com/office/drawing/2014/main" id="{7A0DF453-EAD5-61E7-6105-2DB051BD4BE5}"/>
              </a:ext>
            </a:extLst>
          </p:cNvPr>
          <p:cNvSpPr txBox="1"/>
          <p:nvPr/>
        </p:nvSpPr>
        <p:spPr>
          <a:xfrm>
            <a:off x="3322510" y="-18949642"/>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arlow Condensed SemiBold" panose="00000706000000000000" pitchFamily="2" charset="0"/>
              </a:rPr>
              <a:t>This pattern prevents </a:t>
            </a:r>
            <a:r>
              <a:rPr lang="en-GB" sz="3200" dirty="0">
                <a:latin typeface="Barlow Condensed SemiBold" panose="00000706000000000000" pitchFamily="2" charset="0"/>
              </a:rPr>
              <a:t>cascading</a:t>
            </a:r>
            <a:r>
              <a:rPr lang="en-GB" sz="2000" dirty="0">
                <a:latin typeface="Barlow Condensed SemiBold" panose="00000706000000000000" pitchFamily="2" charset="0"/>
              </a:rPr>
              <a:t> failures.</a:t>
            </a:r>
          </a:p>
        </p:txBody>
      </p:sp>
      <p:pic>
        <p:nvPicPr>
          <p:cNvPr id="1030" name="Picture 6" descr="Error Handling in React With Error Boundary: A Tutorial | Built In">
            <a:extLst>
              <a:ext uri="{FF2B5EF4-FFF2-40B4-BE49-F238E27FC236}">
                <a16:creationId xmlns:a16="http://schemas.microsoft.com/office/drawing/2014/main" id="{EA029F52-409B-D7E0-3412-962D193BA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55" r="16787"/>
          <a:stretch/>
        </p:blipFill>
        <p:spPr bwMode="auto">
          <a:xfrm>
            <a:off x="6843173" y="-13811539"/>
            <a:ext cx="5353768" cy="6857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49E1EF-6D9A-369D-BF74-37DC7174A2CD}"/>
              </a:ext>
            </a:extLst>
          </p:cNvPr>
          <p:cNvSpPr txBox="1"/>
          <p:nvPr/>
        </p:nvSpPr>
        <p:spPr>
          <a:xfrm>
            <a:off x="3322510" y="-5233642"/>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reduces the application </a:t>
            </a:r>
            <a:r>
              <a:rPr lang="en-GB" sz="3200" b="0" i="0" dirty="0">
                <a:solidFill>
                  <a:srgbClr val="1D1C1D"/>
                </a:solidFill>
                <a:effectLst/>
                <a:latin typeface="Barlow Condensed SemiBold" panose="00000706000000000000" pitchFamily="2" charset="0"/>
              </a:rPr>
              <a:t>downtimes</a:t>
            </a:r>
            <a:r>
              <a:rPr lang="en-GB" sz="2000" b="0" i="0" dirty="0">
                <a:solidFill>
                  <a:srgbClr val="1D1C1D"/>
                </a:solidFill>
                <a:effectLst/>
                <a:latin typeface="Barlow Condensed SemiBold" panose="00000706000000000000" pitchFamily="2" charset="0"/>
              </a:rPr>
              <a:t>.</a:t>
            </a:r>
          </a:p>
        </p:txBody>
      </p:sp>
      <p:pic>
        <p:nvPicPr>
          <p:cNvPr id="18" name="Picture 17">
            <a:extLst>
              <a:ext uri="{FF2B5EF4-FFF2-40B4-BE49-F238E27FC236}">
                <a16:creationId xmlns:a16="http://schemas.microsoft.com/office/drawing/2014/main" id="{FEC0218B-713D-10E0-D64E-4ACAECF820A3}"/>
              </a:ext>
            </a:extLst>
          </p:cNvPr>
          <p:cNvPicPr>
            <a:picLocks noChangeAspect="1"/>
          </p:cNvPicPr>
          <p:nvPr/>
        </p:nvPicPr>
        <p:blipFill rotWithShape="1">
          <a:blip r:embed="rId4"/>
          <a:srcRect l="5014" t="1428" r="11443" b="-1"/>
          <a:stretch/>
        </p:blipFill>
        <p:spPr>
          <a:xfrm>
            <a:off x="6840046" y="-6958673"/>
            <a:ext cx="5353768" cy="6883506"/>
          </a:xfrm>
          <a:prstGeom prst="rect">
            <a:avLst/>
          </a:prstGeom>
        </p:spPr>
      </p:pic>
      <p:sp>
        <p:nvSpPr>
          <p:cNvPr id="4" name="TextBox 3">
            <a:extLst>
              <a:ext uri="{FF2B5EF4-FFF2-40B4-BE49-F238E27FC236}">
                <a16:creationId xmlns:a16="http://schemas.microsoft.com/office/drawing/2014/main" id="{9F077ED4-C50C-1BCA-4951-19E0E01DD2C7}"/>
              </a:ext>
            </a:extLst>
          </p:cNvPr>
          <p:cNvSpPr txBox="1"/>
          <p:nvPr/>
        </p:nvSpPr>
        <p:spPr>
          <a:xfrm>
            <a:off x="3322510" y="1701703"/>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Circuit Breaker suitable for handling </a:t>
            </a:r>
            <a:r>
              <a:rPr lang="en-GB" sz="3200" b="0" i="0" dirty="0">
                <a:solidFill>
                  <a:srgbClr val="1D1C1D"/>
                </a:solidFill>
                <a:effectLst/>
                <a:latin typeface="Barlow Condensed SemiBold" panose="00000706000000000000" pitchFamily="2" charset="0"/>
              </a:rPr>
              <a:t>asynchronous</a:t>
            </a:r>
            <a:r>
              <a:rPr lang="en-GB" sz="2000" b="0" i="0" dirty="0">
                <a:solidFill>
                  <a:srgbClr val="1D1C1D"/>
                </a:solidFill>
                <a:effectLst/>
                <a:latin typeface="Barlow Condensed SemiBold" panose="00000706000000000000" pitchFamily="2" charset="0"/>
              </a:rPr>
              <a:t> communications.</a:t>
            </a:r>
          </a:p>
        </p:txBody>
      </p:sp>
      <p:pic>
        <p:nvPicPr>
          <p:cNvPr id="17" name="Picture 16">
            <a:extLst>
              <a:ext uri="{FF2B5EF4-FFF2-40B4-BE49-F238E27FC236}">
                <a16:creationId xmlns:a16="http://schemas.microsoft.com/office/drawing/2014/main" id="{1EFF4B6F-646F-30FB-183B-B0DCE48242FC}"/>
              </a:ext>
            </a:extLst>
          </p:cNvPr>
          <p:cNvPicPr>
            <a:picLocks noChangeAspect="1"/>
          </p:cNvPicPr>
          <p:nvPr/>
        </p:nvPicPr>
        <p:blipFill rotWithShape="1">
          <a:blip r:embed="rId5"/>
          <a:srcRect l="22431" r="6098"/>
          <a:stretch/>
        </p:blipFill>
        <p:spPr>
          <a:xfrm>
            <a:off x="6838229" y="-36294"/>
            <a:ext cx="5353768" cy="6930497"/>
          </a:xfrm>
          <a:prstGeom prst="rect">
            <a:avLst/>
          </a:prstGeom>
        </p:spPr>
      </p:pic>
      <p:sp>
        <p:nvSpPr>
          <p:cNvPr id="5" name="TextBox 4">
            <a:extLst>
              <a:ext uri="{FF2B5EF4-FFF2-40B4-BE49-F238E27FC236}">
                <a16:creationId xmlns:a16="http://schemas.microsoft.com/office/drawing/2014/main" id="{907F0287-6182-BC61-40A9-D98F689DBEA2}"/>
              </a:ext>
            </a:extLst>
          </p:cNvPr>
          <p:cNvSpPr txBox="1"/>
          <p:nvPr/>
        </p:nvSpPr>
        <p:spPr>
          <a:xfrm>
            <a:off x="3327425" y="8638364"/>
            <a:ext cx="35381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state changes of the circuit breaker can be used for </a:t>
            </a:r>
            <a:r>
              <a:rPr lang="en-GB" sz="3200" b="0" i="0" dirty="0">
                <a:solidFill>
                  <a:srgbClr val="1D1C1D"/>
                </a:solidFill>
                <a:effectLst/>
                <a:latin typeface="Barlow Condensed SemiBold" panose="00000706000000000000" pitchFamily="2" charset="0"/>
              </a:rPr>
              <a:t>error monitoring</a:t>
            </a:r>
            <a:r>
              <a:rPr lang="en-GB" sz="2000" b="0" i="0" dirty="0">
                <a:solidFill>
                  <a:srgbClr val="1D1C1D"/>
                </a:solidFill>
                <a:effectLst/>
                <a:latin typeface="Barlow Condensed SemiBold" panose="00000706000000000000" pitchFamily="2" charset="0"/>
              </a:rPr>
              <a:t>.</a:t>
            </a:r>
          </a:p>
        </p:txBody>
      </p:sp>
      <p:pic>
        <p:nvPicPr>
          <p:cNvPr id="16" name="Picture 15">
            <a:extLst>
              <a:ext uri="{FF2B5EF4-FFF2-40B4-BE49-F238E27FC236}">
                <a16:creationId xmlns:a16="http://schemas.microsoft.com/office/drawing/2014/main" id="{BE6C32DB-B544-9F85-126E-86E63540B538}"/>
              </a:ext>
            </a:extLst>
          </p:cNvPr>
          <p:cNvPicPr>
            <a:picLocks noChangeAspect="1"/>
          </p:cNvPicPr>
          <p:nvPr/>
        </p:nvPicPr>
        <p:blipFill>
          <a:blip r:embed="rId6"/>
          <a:stretch>
            <a:fillRect/>
          </a:stretch>
        </p:blipFill>
        <p:spPr>
          <a:xfrm>
            <a:off x="6838229" y="6899903"/>
            <a:ext cx="5353770" cy="6881414"/>
          </a:xfrm>
          <a:prstGeom prst="rect">
            <a:avLst/>
          </a:prstGeom>
        </p:spPr>
      </p:pic>
    </p:spTree>
    <p:extLst>
      <p:ext uri="{BB962C8B-B14F-4D97-AF65-F5344CB8AC3E}">
        <p14:creationId xmlns:p14="http://schemas.microsoft.com/office/powerpoint/2010/main" val="3786301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123210"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Benefits</a:t>
            </a:r>
            <a:endParaRPr lang="en-US" sz="2800" b="1" dirty="0">
              <a:solidFill>
                <a:srgbClr val="C262E4"/>
              </a:solidFill>
            </a:endParaRPr>
          </a:p>
        </p:txBody>
      </p:sp>
      <p:sp>
        <p:nvSpPr>
          <p:cNvPr id="2" name="Rectangle 1">
            <a:extLst>
              <a:ext uri="{FF2B5EF4-FFF2-40B4-BE49-F238E27FC236}">
                <a16:creationId xmlns:a16="http://schemas.microsoft.com/office/drawing/2014/main" id="{4623F923-ADFC-FA69-EF7E-5C88D760EAAA}"/>
              </a:ext>
            </a:extLst>
          </p:cNvPr>
          <p:cNvSpPr/>
          <p:nvPr/>
        </p:nvSpPr>
        <p:spPr>
          <a:xfrm>
            <a:off x="1" y="5192154"/>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CF2C89B-F42F-8580-58EC-B6F6D83F865D}"/>
              </a:ext>
            </a:extLst>
          </p:cNvPr>
          <p:cNvSpPr txBox="1"/>
          <p:nvPr/>
        </p:nvSpPr>
        <p:spPr>
          <a:xfrm>
            <a:off x="1748429" y="168411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01</a:t>
            </a:r>
            <a:endParaRPr lang="en-US" sz="3600" dirty="0">
              <a:latin typeface="Barlow Condensed Light" panose="00000406000000000000" pitchFamily="2" charset="0"/>
            </a:endParaRPr>
          </a:p>
        </p:txBody>
      </p:sp>
      <p:sp>
        <p:nvSpPr>
          <p:cNvPr id="11" name="TextBox 10">
            <a:extLst>
              <a:ext uri="{FF2B5EF4-FFF2-40B4-BE49-F238E27FC236}">
                <a16:creationId xmlns:a16="http://schemas.microsoft.com/office/drawing/2014/main" id="{D2D23116-A40E-0AC5-104E-CEFD8907A8CE}"/>
              </a:ext>
            </a:extLst>
          </p:cNvPr>
          <p:cNvSpPr txBox="1"/>
          <p:nvPr/>
        </p:nvSpPr>
        <p:spPr>
          <a:xfrm>
            <a:off x="1732265" y="255107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02</a:t>
            </a:r>
            <a:endParaRPr lang="en-US" sz="3600" dirty="0">
              <a:latin typeface="Barlow Condensed Light" panose="00000406000000000000" pitchFamily="2" charset="0"/>
            </a:endParaRPr>
          </a:p>
        </p:txBody>
      </p:sp>
      <p:sp>
        <p:nvSpPr>
          <p:cNvPr id="12" name="TextBox 11">
            <a:extLst>
              <a:ext uri="{FF2B5EF4-FFF2-40B4-BE49-F238E27FC236}">
                <a16:creationId xmlns:a16="http://schemas.microsoft.com/office/drawing/2014/main" id="{EB1132A1-4097-1F29-0F14-543726062D74}"/>
              </a:ext>
            </a:extLst>
          </p:cNvPr>
          <p:cNvSpPr txBox="1"/>
          <p:nvPr/>
        </p:nvSpPr>
        <p:spPr>
          <a:xfrm>
            <a:off x="1732264" y="33952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03</a:t>
            </a:r>
            <a:endParaRPr lang="en-US" sz="3600" dirty="0">
              <a:latin typeface="Barlow Condensed Light" panose="00000406000000000000" pitchFamily="2" charset="0"/>
            </a:endParaRPr>
          </a:p>
        </p:txBody>
      </p:sp>
      <p:sp>
        <p:nvSpPr>
          <p:cNvPr id="13" name="TextBox 12">
            <a:extLst>
              <a:ext uri="{FF2B5EF4-FFF2-40B4-BE49-F238E27FC236}">
                <a16:creationId xmlns:a16="http://schemas.microsoft.com/office/drawing/2014/main" id="{A81E1E42-EBD4-F643-C76E-A8534736ADF8}"/>
              </a:ext>
            </a:extLst>
          </p:cNvPr>
          <p:cNvSpPr txBox="1"/>
          <p:nvPr/>
        </p:nvSpPr>
        <p:spPr>
          <a:xfrm>
            <a:off x="1732263" y="4257803"/>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04</a:t>
            </a:r>
            <a:endParaRPr lang="en-US" sz="3600" dirty="0">
              <a:latin typeface="Barlow Condensed Light" panose="00000406000000000000" pitchFamily="2" charset="0"/>
            </a:endParaRPr>
          </a:p>
        </p:txBody>
      </p:sp>
      <p:sp>
        <p:nvSpPr>
          <p:cNvPr id="14" name="TextBox 13">
            <a:extLst>
              <a:ext uri="{FF2B5EF4-FFF2-40B4-BE49-F238E27FC236}">
                <a16:creationId xmlns:a16="http://schemas.microsoft.com/office/drawing/2014/main" id="{84F7F23C-E3D5-532E-BB09-3472D3A407A6}"/>
              </a:ext>
            </a:extLst>
          </p:cNvPr>
          <p:cNvSpPr txBox="1"/>
          <p:nvPr/>
        </p:nvSpPr>
        <p:spPr>
          <a:xfrm>
            <a:off x="1753044" y="5115001"/>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05</a:t>
            </a:r>
            <a:endParaRPr lang="en-US" sz="3600" dirty="0">
              <a:solidFill>
                <a:schemeClr val="bg1"/>
              </a:solidFill>
              <a:latin typeface="Barlow Condensed SemiBold" panose="00000706000000000000" pitchFamily="2" charset="0"/>
            </a:endParaRPr>
          </a:p>
        </p:txBody>
      </p:sp>
      <p:sp>
        <p:nvSpPr>
          <p:cNvPr id="19" name="TextBox 18">
            <a:extLst>
              <a:ext uri="{FF2B5EF4-FFF2-40B4-BE49-F238E27FC236}">
                <a16:creationId xmlns:a16="http://schemas.microsoft.com/office/drawing/2014/main" id="{C9C804E4-C98D-F9AB-4A5B-B4CE2D51BEE2}"/>
              </a:ext>
            </a:extLst>
          </p:cNvPr>
          <p:cNvSpPr txBox="1"/>
          <p:nvPr/>
        </p:nvSpPr>
        <p:spPr>
          <a:xfrm>
            <a:off x="3322510" y="-19014958"/>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a:t>
            </a:r>
            <a:r>
              <a:rPr lang="en-GB" sz="3200" b="0" i="0" dirty="0">
                <a:solidFill>
                  <a:srgbClr val="1D1C1D"/>
                </a:solidFill>
                <a:effectLst/>
                <a:latin typeface="Barlow Condensed SemiBold" panose="00000706000000000000" pitchFamily="2" charset="0"/>
              </a:rPr>
              <a:t>handles errors </a:t>
            </a:r>
            <a:r>
              <a:rPr lang="en-GB" sz="2000" b="0" i="0" dirty="0">
                <a:solidFill>
                  <a:srgbClr val="1D1C1D"/>
                </a:solidFill>
                <a:effectLst/>
                <a:latin typeface="Barlow Condensed SemiBold" panose="00000706000000000000" pitchFamily="2" charset="0"/>
              </a:rPr>
              <a:t>gracefully and provides better under experience.</a:t>
            </a:r>
          </a:p>
        </p:txBody>
      </p:sp>
      <p:pic>
        <p:nvPicPr>
          <p:cNvPr id="23" name="Picture 22">
            <a:extLst>
              <a:ext uri="{FF2B5EF4-FFF2-40B4-BE49-F238E27FC236}">
                <a16:creationId xmlns:a16="http://schemas.microsoft.com/office/drawing/2014/main" id="{8E70BCD5-8EF6-BF38-41E6-26C1A8CD98A8}"/>
              </a:ext>
            </a:extLst>
          </p:cNvPr>
          <p:cNvPicPr>
            <a:picLocks noChangeAspect="1"/>
          </p:cNvPicPr>
          <p:nvPr/>
        </p:nvPicPr>
        <p:blipFill>
          <a:blip r:embed="rId2"/>
          <a:stretch>
            <a:fillRect/>
          </a:stretch>
        </p:blipFill>
        <p:spPr>
          <a:xfrm>
            <a:off x="6844486" y="-27597111"/>
            <a:ext cx="5353767" cy="6858000"/>
          </a:xfrm>
          <a:prstGeom prst="rect">
            <a:avLst/>
          </a:prstGeom>
        </p:spPr>
      </p:pic>
      <p:sp>
        <p:nvSpPr>
          <p:cNvPr id="15" name="TextBox 14">
            <a:extLst>
              <a:ext uri="{FF2B5EF4-FFF2-40B4-BE49-F238E27FC236}">
                <a16:creationId xmlns:a16="http://schemas.microsoft.com/office/drawing/2014/main" id="{7A0DF453-EAD5-61E7-6105-2DB051BD4BE5}"/>
              </a:ext>
            </a:extLst>
          </p:cNvPr>
          <p:cNvSpPr txBox="1"/>
          <p:nvPr/>
        </p:nvSpPr>
        <p:spPr>
          <a:xfrm>
            <a:off x="3322510" y="-25872958"/>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arlow Condensed SemiBold" panose="00000706000000000000" pitchFamily="2" charset="0"/>
              </a:rPr>
              <a:t>This pattern prevents </a:t>
            </a:r>
            <a:r>
              <a:rPr lang="en-GB" sz="3200" dirty="0">
                <a:latin typeface="Barlow Condensed SemiBold" panose="00000706000000000000" pitchFamily="2" charset="0"/>
              </a:rPr>
              <a:t>cascading</a:t>
            </a:r>
            <a:r>
              <a:rPr lang="en-GB" sz="2000" dirty="0">
                <a:latin typeface="Barlow Condensed SemiBold" panose="00000706000000000000" pitchFamily="2" charset="0"/>
              </a:rPr>
              <a:t> failures.</a:t>
            </a:r>
          </a:p>
        </p:txBody>
      </p:sp>
      <p:pic>
        <p:nvPicPr>
          <p:cNvPr id="1030" name="Picture 6" descr="Error Handling in React With Error Boundary: A Tutorial | Built In">
            <a:extLst>
              <a:ext uri="{FF2B5EF4-FFF2-40B4-BE49-F238E27FC236}">
                <a16:creationId xmlns:a16="http://schemas.microsoft.com/office/drawing/2014/main" id="{EA029F52-409B-D7E0-3412-962D193BA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55" r="16787"/>
          <a:stretch/>
        </p:blipFill>
        <p:spPr bwMode="auto">
          <a:xfrm>
            <a:off x="6843173" y="-20734855"/>
            <a:ext cx="5353768" cy="6857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49E1EF-6D9A-369D-BF74-37DC7174A2CD}"/>
              </a:ext>
            </a:extLst>
          </p:cNvPr>
          <p:cNvSpPr txBox="1"/>
          <p:nvPr/>
        </p:nvSpPr>
        <p:spPr>
          <a:xfrm>
            <a:off x="3322510" y="-12156958"/>
            <a:ext cx="35381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reduces the application </a:t>
            </a:r>
            <a:r>
              <a:rPr lang="en-GB" sz="3200" b="0" i="0" dirty="0">
                <a:solidFill>
                  <a:srgbClr val="1D1C1D"/>
                </a:solidFill>
                <a:effectLst/>
                <a:latin typeface="Barlow Condensed SemiBold" panose="00000706000000000000" pitchFamily="2" charset="0"/>
              </a:rPr>
              <a:t>downtimes</a:t>
            </a:r>
            <a:r>
              <a:rPr lang="en-GB" sz="2000" b="0" i="0" dirty="0">
                <a:solidFill>
                  <a:srgbClr val="1D1C1D"/>
                </a:solidFill>
                <a:effectLst/>
                <a:latin typeface="Barlow Condensed SemiBold" panose="00000706000000000000" pitchFamily="2" charset="0"/>
              </a:rPr>
              <a:t>.</a:t>
            </a:r>
          </a:p>
        </p:txBody>
      </p:sp>
      <p:pic>
        <p:nvPicPr>
          <p:cNvPr id="18" name="Picture 17">
            <a:extLst>
              <a:ext uri="{FF2B5EF4-FFF2-40B4-BE49-F238E27FC236}">
                <a16:creationId xmlns:a16="http://schemas.microsoft.com/office/drawing/2014/main" id="{FEC0218B-713D-10E0-D64E-4ACAECF820A3}"/>
              </a:ext>
            </a:extLst>
          </p:cNvPr>
          <p:cNvPicPr>
            <a:picLocks noChangeAspect="1"/>
          </p:cNvPicPr>
          <p:nvPr/>
        </p:nvPicPr>
        <p:blipFill rotWithShape="1">
          <a:blip r:embed="rId4"/>
          <a:srcRect l="5014" t="1428" r="11443" b="-1"/>
          <a:stretch/>
        </p:blipFill>
        <p:spPr>
          <a:xfrm>
            <a:off x="6840046" y="-13881989"/>
            <a:ext cx="5353768" cy="6883506"/>
          </a:xfrm>
          <a:prstGeom prst="rect">
            <a:avLst/>
          </a:prstGeom>
        </p:spPr>
      </p:pic>
      <p:sp>
        <p:nvSpPr>
          <p:cNvPr id="4" name="TextBox 3">
            <a:extLst>
              <a:ext uri="{FF2B5EF4-FFF2-40B4-BE49-F238E27FC236}">
                <a16:creationId xmlns:a16="http://schemas.microsoft.com/office/drawing/2014/main" id="{9F077ED4-C50C-1BCA-4951-19E0E01DD2C7}"/>
              </a:ext>
            </a:extLst>
          </p:cNvPr>
          <p:cNvSpPr txBox="1"/>
          <p:nvPr/>
        </p:nvSpPr>
        <p:spPr>
          <a:xfrm>
            <a:off x="3322510" y="-5221613"/>
            <a:ext cx="35381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pattern suitable for handling </a:t>
            </a:r>
            <a:r>
              <a:rPr lang="en-GB" sz="3200" b="0" i="0" dirty="0">
                <a:solidFill>
                  <a:srgbClr val="1D1C1D"/>
                </a:solidFill>
                <a:effectLst/>
                <a:latin typeface="Barlow Condensed SemiBold" panose="00000706000000000000" pitchFamily="2" charset="0"/>
              </a:rPr>
              <a:t>asynchronous</a:t>
            </a:r>
            <a:r>
              <a:rPr lang="en-GB" sz="2000" b="0" i="0" dirty="0">
                <a:solidFill>
                  <a:srgbClr val="1D1C1D"/>
                </a:solidFill>
                <a:effectLst/>
                <a:latin typeface="Barlow Condensed SemiBold" panose="00000706000000000000" pitchFamily="2" charset="0"/>
              </a:rPr>
              <a:t> communications.</a:t>
            </a:r>
          </a:p>
        </p:txBody>
      </p:sp>
      <p:pic>
        <p:nvPicPr>
          <p:cNvPr id="17" name="Picture 16">
            <a:extLst>
              <a:ext uri="{FF2B5EF4-FFF2-40B4-BE49-F238E27FC236}">
                <a16:creationId xmlns:a16="http://schemas.microsoft.com/office/drawing/2014/main" id="{1EFF4B6F-646F-30FB-183B-B0DCE48242FC}"/>
              </a:ext>
            </a:extLst>
          </p:cNvPr>
          <p:cNvPicPr>
            <a:picLocks noChangeAspect="1"/>
          </p:cNvPicPr>
          <p:nvPr/>
        </p:nvPicPr>
        <p:blipFill rotWithShape="1">
          <a:blip r:embed="rId5"/>
          <a:srcRect l="22431" r="6098"/>
          <a:stretch/>
        </p:blipFill>
        <p:spPr>
          <a:xfrm>
            <a:off x="6838229" y="-6959610"/>
            <a:ext cx="5353768" cy="6930497"/>
          </a:xfrm>
          <a:prstGeom prst="rect">
            <a:avLst/>
          </a:prstGeom>
        </p:spPr>
      </p:pic>
      <p:sp>
        <p:nvSpPr>
          <p:cNvPr id="5" name="TextBox 4">
            <a:extLst>
              <a:ext uri="{FF2B5EF4-FFF2-40B4-BE49-F238E27FC236}">
                <a16:creationId xmlns:a16="http://schemas.microsoft.com/office/drawing/2014/main" id="{907F0287-6182-BC61-40A9-D98F689DBEA2}"/>
              </a:ext>
            </a:extLst>
          </p:cNvPr>
          <p:cNvSpPr txBox="1"/>
          <p:nvPr/>
        </p:nvSpPr>
        <p:spPr>
          <a:xfrm>
            <a:off x="3327425" y="1715048"/>
            <a:ext cx="35381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This state changes of the circuit breaker can be used for </a:t>
            </a:r>
            <a:r>
              <a:rPr lang="en-GB" sz="3200" b="0" i="0" dirty="0">
                <a:solidFill>
                  <a:srgbClr val="1D1C1D"/>
                </a:solidFill>
                <a:effectLst/>
                <a:latin typeface="Barlow Condensed SemiBold" panose="00000706000000000000" pitchFamily="2" charset="0"/>
              </a:rPr>
              <a:t>error monitoring</a:t>
            </a:r>
            <a:r>
              <a:rPr lang="en-GB" sz="2000" b="0" i="0" dirty="0">
                <a:solidFill>
                  <a:srgbClr val="1D1C1D"/>
                </a:solidFill>
                <a:effectLst/>
                <a:latin typeface="Barlow Condensed SemiBold" panose="00000706000000000000" pitchFamily="2" charset="0"/>
              </a:rPr>
              <a:t>.</a:t>
            </a:r>
          </a:p>
        </p:txBody>
      </p:sp>
      <p:pic>
        <p:nvPicPr>
          <p:cNvPr id="16" name="Picture 15">
            <a:extLst>
              <a:ext uri="{FF2B5EF4-FFF2-40B4-BE49-F238E27FC236}">
                <a16:creationId xmlns:a16="http://schemas.microsoft.com/office/drawing/2014/main" id="{BE6C32DB-B544-9F85-126E-86E63540B538}"/>
              </a:ext>
            </a:extLst>
          </p:cNvPr>
          <p:cNvPicPr>
            <a:picLocks noChangeAspect="1"/>
          </p:cNvPicPr>
          <p:nvPr/>
        </p:nvPicPr>
        <p:blipFill>
          <a:blip r:embed="rId6"/>
          <a:stretch>
            <a:fillRect/>
          </a:stretch>
        </p:blipFill>
        <p:spPr>
          <a:xfrm>
            <a:off x="6838229" y="-23413"/>
            <a:ext cx="5353770" cy="6881414"/>
          </a:xfrm>
          <a:prstGeom prst="rect">
            <a:avLst/>
          </a:prstGeom>
        </p:spPr>
      </p:pic>
    </p:spTree>
    <p:extLst>
      <p:ext uri="{BB962C8B-B14F-4D97-AF65-F5344CB8AC3E}">
        <p14:creationId xmlns:p14="http://schemas.microsoft.com/office/powerpoint/2010/main" val="207220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474192"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Challenges</a:t>
            </a:r>
            <a:endParaRPr lang="en-US" sz="2800" b="1" dirty="0">
              <a:solidFill>
                <a:srgbClr val="C262E4"/>
              </a:solidFill>
            </a:endParaRPr>
          </a:p>
        </p:txBody>
      </p:sp>
      <p:sp>
        <p:nvSpPr>
          <p:cNvPr id="2" name="Rectangle 1">
            <a:extLst>
              <a:ext uri="{FF2B5EF4-FFF2-40B4-BE49-F238E27FC236}">
                <a16:creationId xmlns:a16="http://schemas.microsoft.com/office/drawing/2014/main" id="{1A0AB11E-F4BC-0105-5FB3-7B70EC39E033}"/>
              </a:ext>
            </a:extLst>
          </p:cNvPr>
          <p:cNvSpPr/>
          <p:nvPr/>
        </p:nvSpPr>
        <p:spPr>
          <a:xfrm>
            <a:off x="1" y="2484583"/>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E957EE-21EB-7161-659D-B8C7AA445CAF}"/>
              </a:ext>
            </a:extLst>
          </p:cNvPr>
          <p:cNvSpPr txBox="1"/>
          <p:nvPr/>
        </p:nvSpPr>
        <p:spPr>
          <a:xfrm>
            <a:off x="1748429" y="2404548"/>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01</a:t>
            </a:r>
            <a:endParaRPr lang="en-US" sz="3600" dirty="0">
              <a:solidFill>
                <a:schemeClr val="bg1"/>
              </a:solidFill>
              <a:latin typeface="Barlow Condensed SemiBold" panose="00000706000000000000" pitchFamily="2" charset="0"/>
            </a:endParaRPr>
          </a:p>
        </p:txBody>
      </p:sp>
      <p:sp>
        <p:nvSpPr>
          <p:cNvPr id="4" name="TextBox 3">
            <a:extLst>
              <a:ext uri="{FF2B5EF4-FFF2-40B4-BE49-F238E27FC236}">
                <a16:creationId xmlns:a16="http://schemas.microsoft.com/office/drawing/2014/main" id="{9A9D67AF-EE28-2FDB-0103-1E23FD27E4B1}"/>
              </a:ext>
            </a:extLst>
          </p:cNvPr>
          <p:cNvSpPr txBox="1"/>
          <p:nvPr/>
        </p:nvSpPr>
        <p:spPr>
          <a:xfrm>
            <a:off x="1732265" y="3271506"/>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02</a:t>
            </a:r>
            <a:endParaRPr lang="en-US" sz="3600" dirty="0">
              <a:latin typeface="Barlow Condensed Light" panose="00000406000000000000" pitchFamily="2" charset="0"/>
            </a:endParaRPr>
          </a:p>
        </p:txBody>
      </p:sp>
      <p:sp>
        <p:nvSpPr>
          <p:cNvPr id="5" name="TextBox 4">
            <a:extLst>
              <a:ext uri="{FF2B5EF4-FFF2-40B4-BE49-F238E27FC236}">
                <a16:creationId xmlns:a16="http://schemas.microsoft.com/office/drawing/2014/main" id="{66645B51-F450-4586-CAF6-5F32579D05D9}"/>
              </a:ext>
            </a:extLst>
          </p:cNvPr>
          <p:cNvSpPr txBox="1"/>
          <p:nvPr/>
        </p:nvSpPr>
        <p:spPr>
          <a:xfrm>
            <a:off x="1732264" y="4115636"/>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03</a:t>
            </a:r>
            <a:endParaRPr lang="en-US" sz="3600" dirty="0">
              <a:latin typeface="Barlow Condensed Light" panose="00000406000000000000" pitchFamily="2" charset="0"/>
            </a:endParaRPr>
          </a:p>
        </p:txBody>
      </p:sp>
      <p:sp>
        <p:nvSpPr>
          <p:cNvPr id="7" name="TextBox 6">
            <a:extLst>
              <a:ext uri="{FF2B5EF4-FFF2-40B4-BE49-F238E27FC236}">
                <a16:creationId xmlns:a16="http://schemas.microsoft.com/office/drawing/2014/main" id="{3E6E0F52-F526-E59D-079A-DDBD8DBFB3A0}"/>
              </a:ext>
            </a:extLst>
          </p:cNvPr>
          <p:cNvSpPr txBox="1"/>
          <p:nvPr/>
        </p:nvSpPr>
        <p:spPr>
          <a:xfrm>
            <a:off x="3322509" y="3383017"/>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242424"/>
                </a:solidFill>
                <a:effectLst/>
                <a:latin typeface="Barlow Condensed Light" panose="00000406000000000000" pitchFamily="2" charset="0"/>
              </a:rPr>
              <a:t>Throughput issues in services if not properly configured.</a:t>
            </a:r>
          </a:p>
        </p:txBody>
      </p:sp>
      <p:sp>
        <p:nvSpPr>
          <p:cNvPr id="9" name="TextBox 8">
            <a:extLst>
              <a:ext uri="{FF2B5EF4-FFF2-40B4-BE49-F238E27FC236}">
                <a16:creationId xmlns:a16="http://schemas.microsoft.com/office/drawing/2014/main" id="{0F4C6376-E59C-B64A-C468-F43D439F4E03}"/>
              </a:ext>
            </a:extLst>
          </p:cNvPr>
          <p:cNvSpPr txBox="1"/>
          <p:nvPr/>
        </p:nvSpPr>
        <p:spPr>
          <a:xfrm>
            <a:off x="3322508" y="2542511"/>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Circuit Breaker </a:t>
            </a:r>
            <a:r>
              <a:rPr lang="en-GB" sz="2000" b="0" i="0" dirty="0">
                <a:solidFill>
                  <a:srgbClr val="242424"/>
                </a:solidFill>
                <a:effectLst/>
                <a:latin typeface="Barlow Condensed SemiBold" panose="00000706000000000000" pitchFamily="2" charset="0"/>
              </a:rPr>
              <a:t>Need good infrastructure management to maintain circuit breakers.</a:t>
            </a:r>
          </a:p>
        </p:txBody>
      </p:sp>
      <p:sp>
        <p:nvSpPr>
          <p:cNvPr id="11" name="TextBox 10">
            <a:extLst>
              <a:ext uri="{FF2B5EF4-FFF2-40B4-BE49-F238E27FC236}">
                <a16:creationId xmlns:a16="http://schemas.microsoft.com/office/drawing/2014/main" id="{ED95C804-DF04-4F2A-9604-6C4FF9A07C1B}"/>
              </a:ext>
            </a:extLst>
          </p:cNvPr>
          <p:cNvSpPr txBox="1"/>
          <p:nvPr/>
        </p:nvSpPr>
        <p:spPr>
          <a:xfrm>
            <a:off x="3322507" y="4260471"/>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0" i="0" dirty="0">
                <a:solidFill>
                  <a:srgbClr val="242424"/>
                </a:solidFill>
                <a:effectLst/>
                <a:latin typeface="Barlow Condensed Light" panose="00000406000000000000" pitchFamily="2" charset="0"/>
              </a:rPr>
              <a:t>Difficult to test.</a:t>
            </a:r>
            <a:endParaRPr lang="en-GB" sz="2000" b="0" i="0" dirty="0">
              <a:solidFill>
                <a:srgbClr val="242424"/>
              </a:solidFill>
              <a:effectLst/>
              <a:latin typeface="Barlow Condensed Light" panose="00000406000000000000" pitchFamily="2" charset="0"/>
            </a:endParaRPr>
          </a:p>
        </p:txBody>
      </p:sp>
    </p:spTree>
    <p:extLst>
      <p:ext uri="{BB962C8B-B14F-4D97-AF65-F5344CB8AC3E}">
        <p14:creationId xmlns:p14="http://schemas.microsoft.com/office/powerpoint/2010/main" val="2270454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474192"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Challenges</a:t>
            </a:r>
            <a:endParaRPr lang="en-US" sz="2800" b="1" dirty="0">
              <a:solidFill>
                <a:srgbClr val="C262E4"/>
              </a:solidFill>
            </a:endParaRPr>
          </a:p>
        </p:txBody>
      </p:sp>
      <p:sp>
        <p:nvSpPr>
          <p:cNvPr id="2" name="Rectangle 1">
            <a:extLst>
              <a:ext uri="{FF2B5EF4-FFF2-40B4-BE49-F238E27FC236}">
                <a16:creationId xmlns:a16="http://schemas.microsoft.com/office/drawing/2014/main" id="{1A0AB11E-F4BC-0105-5FB3-7B70EC39E033}"/>
              </a:ext>
            </a:extLst>
          </p:cNvPr>
          <p:cNvSpPr/>
          <p:nvPr/>
        </p:nvSpPr>
        <p:spPr>
          <a:xfrm>
            <a:off x="1" y="3343561"/>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E957EE-21EB-7161-659D-B8C7AA445CAF}"/>
              </a:ext>
            </a:extLst>
          </p:cNvPr>
          <p:cNvSpPr txBox="1"/>
          <p:nvPr/>
        </p:nvSpPr>
        <p:spPr>
          <a:xfrm>
            <a:off x="1748429" y="2404548"/>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01</a:t>
            </a:r>
            <a:endParaRPr lang="en-US" sz="3600" dirty="0">
              <a:latin typeface="Barlow Condensed Light" panose="00000406000000000000" pitchFamily="2" charset="0"/>
            </a:endParaRPr>
          </a:p>
        </p:txBody>
      </p:sp>
      <p:sp>
        <p:nvSpPr>
          <p:cNvPr id="4" name="TextBox 3">
            <a:extLst>
              <a:ext uri="{FF2B5EF4-FFF2-40B4-BE49-F238E27FC236}">
                <a16:creationId xmlns:a16="http://schemas.microsoft.com/office/drawing/2014/main" id="{9A9D67AF-EE28-2FDB-0103-1E23FD27E4B1}"/>
              </a:ext>
            </a:extLst>
          </p:cNvPr>
          <p:cNvSpPr txBox="1"/>
          <p:nvPr/>
        </p:nvSpPr>
        <p:spPr>
          <a:xfrm>
            <a:off x="1732265" y="3271506"/>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02</a:t>
            </a:r>
            <a:endParaRPr lang="en-US" sz="3600" dirty="0">
              <a:solidFill>
                <a:schemeClr val="bg1"/>
              </a:solidFill>
              <a:latin typeface="Barlow Condensed SemiBold" panose="00000706000000000000" pitchFamily="2" charset="0"/>
            </a:endParaRPr>
          </a:p>
        </p:txBody>
      </p:sp>
      <p:sp>
        <p:nvSpPr>
          <p:cNvPr id="5" name="TextBox 4">
            <a:extLst>
              <a:ext uri="{FF2B5EF4-FFF2-40B4-BE49-F238E27FC236}">
                <a16:creationId xmlns:a16="http://schemas.microsoft.com/office/drawing/2014/main" id="{66645B51-F450-4586-CAF6-5F32579D05D9}"/>
              </a:ext>
            </a:extLst>
          </p:cNvPr>
          <p:cNvSpPr txBox="1"/>
          <p:nvPr/>
        </p:nvSpPr>
        <p:spPr>
          <a:xfrm>
            <a:off x="1732264" y="4115636"/>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03</a:t>
            </a:r>
            <a:endParaRPr lang="en-US" sz="3600" dirty="0">
              <a:latin typeface="Barlow Condensed Light" panose="00000406000000000000" pitchFamily="2" charset="0"/>
            </a:endParaRPr>
          </a:p>
        </p:txBody>
      </p:sp>
      <p:sp>
        <p:nvSpPr>
          <p:cNvPr id="12" name="TextBox 11">
            <a:extLst>
              <a:ext uri="{FF2B5EF4-FFF2-40B4-BE49-F238E27FC236}">
                <a16:creationId xmlns:a16="http://schemas.microsoft.com/office/drawing/2014/main" id="{E626433B-5CCE-668E-D460-577EB871A743}"/>
              </a:ext>
            </a:extLst>
          </p:cNvPr>
          <p:cNvSpPr txBox="1"/>
          <p:nvPr/>
        </p:nvSpPr>
        <p:spPr>
          <a:xfrm>
            <a:off x="3322509" y="3383017"/>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Circuit Breaker </a:t>
            </a:r>
            <a:r>
              <a:rPr lang="en-GB" sz="2000" b="0" i="0" dirty="0">
                <a:solidFill>
                  <a:srgbClr val="242424"/>
                </a:solidFill>
                <a:effectLst/>
                <a:latin typeface="Barlow Condensed SemiBold" panose="00000706000000000000" pitchFamily="2" charset="0"/>
              </a:rPr>
              <a:t>Throughput issues in services if not properly configured.</a:t>
            </a:r>
          </a:p>
        </p:txBody>
      </p:sp>
      <p:sp>
        <p:nvSpPr>
          <p:cNvPr id="13" name="TextBox 12">
            <a:extLst>
              <a:ext uri="{FF2B5EF4-FFF2-40B4-BE49-F238E27FC236}">
                <a16:creationId xmlns:a16="http://schemas.microsoft.com/office/drawing/2014/main" id="{302239E2-F36A-B1BA-3529-571C17D26B4F}"/>
              </a:ext>
            </a:extLst>
          </p:cNvPr>
          <p:cNvSpPr txBox="1"/>
          <p:nvPr/>
        </p:nvSpPr>
        <p:spPr>
          <a:xfrm>
            <a:off x="3322508" y="2542511"/>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242424"/>
                </a:solidFill>
                <a:effectLst/>
                <a:latin typeface="Barlow Condensed Light" panose="00000406000000000000" pitchFamily="2" charset="0"/>
              </a:rPr>
              <a:t>Need good infrastructure management to maintain circuit breakers.</a:t>
            </a:r>
          </a:p>
        </p:txBody>
      </p:sp>
      <p:sp>
        <p:nvSpPr>
          <p:cNvPr id="14" name="TextBox 13">
            <a:extLst>
              <a:ext uri="{FF2B5EF4-FFF2-40B4-BE49-F238E27FC236}">
                <a16:creationId xmlns:a16="http://schemas.microsoft.com/office/drawing/2014/main" id="{9A04F95F-FAFF-DD97-8927-CB1E32D274F5}"/>
              </a:ext>
            </a:extLst>
          </p:cNvPr>
          <p:cNvSpPr txBox="1"/>
          <p:nvPr/>
        </p:nvSpPr>
        <p:spPr>
          <a:xfrm>
            <a:off x="3322507" y="4260471"/>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0" i="0" dirty="0">
                <a:solidFill>
                  <a:srgbClr val="242424"/>
                </a:solidFill>
                <a:effectLst/>
                <a:latin typeface="Barlow Condensed Light" panose="00000406000000000000" pitchFamily="2" charset="0"/>
              </a:rPr>
              <a:t>Difficult to test.</a:t>
            </a:r>
            <a:endParaRPr lang="en-GB" sz="2000" b="0" i="0" dirty="0">
              <a:solidFill>
                <a:srgbClr val="242424"/>
              </a:solidFill>
              <a:effectLst/>
              <a:latin typeface="Barlow Condensed Light" panose="00000406000000000000" pitchFamily="2" charset="0"/>
            </a:endParaRPr>
          </a:p>
        </p:txBody>
      </p:sp>
    </p:spTree>
    <p:extLst>
      <p:ext uri="{BB962C8B-B14F-4D97-AF65-F5344CB8AC3E}">
        <p14:creationId xmlns:p14="http://schemas.microsoft.com/office/powerpoint/2010/main" val="4115218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474192" cy="523220"/>
          </a:xfrm>
          <a:prstGeom prst="rect">
            <a:avLst/>
          </a:prstGeom>
          <a:solidFill>
            <a:schemeClr val="bg1"/>
          </a:solidFill>
        </p:spPr>
        <p:txBody>
          <a:bodyPr wrap="square" lIns="91440" tIns="45720" rIns="91440" bIns="45720" rtlCol="0" anchor="t">
            <a:spAutoFit/>
          </a:bodyPr>
          <a:lstStyle/>
          <a:p>
            <a:r>
              <a:rPr lang="en-US" sz="2800" b="1" dirty="0">
                <a:solidFill>
                  <a:srgbClr val="C262E4"/>
                </a:solidFill>
                <a:ea typeface="+mn-lt"/>
                <a:cs typeface="+mn-lt"/>
              </a:rPr>
              <a:t>04 – Challenges</a:t>
            </a:r>
            <a:endParaRPr lang="en-US" sz="2800" b="1" dirty="0">
              <a:solidFill>
                <a:srgbClr val="C262E4"/>
              </a:solidFill>
            </a:endParaRPr>
          </a:p>
        </p:txBody>
      </p:sp>
      <p:sp>
        <p:nvSpPr>
          <p:cNvPr id="2" name="Rectangle 1">
            <a:extLst>
              <a:ext uri="{FF2B5EF4-FFF2-40B4-BE49-F238E27FC236}">
                <a16:creationId xmlns:a16="http://schemas.microsoft.com/office/drawing/2014/main" id="{1A0AB11E-F4BC-0105-5FB3-7B70EC39E033}"/>
              </a:ext>
            </a:extLst>
          </p:cNvPr>
          <p:cNvSpPr/>
          <p:nvPr/>
        </p:nvSpPr>
        <p:spPr>
          <a:xfrm>
            <a:off x="1" y="4184064"/>
            <a:ext cx="2586182" cy="523212"/>
          </a:xfrm>
          <a:prstGeom prst="rect">
            <a:avLst/>
          </a:prstGeom>
          <a:solidFill>
            <a:srgbClr val="C467E5"/>
          </a:solidFill>
          <a:ln>
            <a:noFill/>
          </a:ln>
          <a:effectLst>
            <a:outerShdw blurRad="50800" dist="38100" dir="18900000" algn="bl" rotWithShape="0">
              <a:schemeClr val="bg2">
                <a:lumMod val="50000"/>
                <a:alpha val="40000"/>
              </a:scheme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E957EE-21EB-7161-659D-B8C7AA445CAF}"/>
              </a:ext>
            </a:extLst>
          </p:cNvPr>
          <p:cNvSpPr txBox="1"/>
          <p:nvPr/>
        </p:nvSpPr>
        <p:spPr>
          <a:xfrm>
            <a:off x="1748429" y="2404548"/>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01</a:t>
            </a:r>
            <a:endParaRPr lang="en-US" sz="3600" dirty="0">
              <a:latin typeface="Barlow Condensed Light" panose="00000406000000000000" pitchFamily="2" charset="0"/>
            </a:endParaRPr>
          </a:p>
        </p:txBody>
      </p:sp>
      <p:sp>
        <p:nvSpPr>
          <p:cNvPr id="4" name="TextBox 3">
            <a:extLst>
              <a:ext uri="{FF2B5EF4-FFF2-40B4-BE49-F238E27FC236}">
                <a16:creationId xmlns:a16="http://schemas.microsoft.com/office/drawing/2014/main" id="{9A9D67AF-EE28-2FDB-0103-1E23FD27E4B1}"/>
              </a:ext>
            </a:extLst>
          </p:cNvPr>
          <p:cNvSpPr txBox="1"/>
          <p:nvPr/>
        </p:nvSpPr>
        <p:spPr>
          <a:xfrm>
            <a:off x="1732265" y="3271506"/>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latin typeface="Barlow Condensed Light" panose="00000406000000000000" pitchFamily="2" charset="0"/>
              </a:rPr>
              <a:t>02</a:t>
            </a:r>
            <a:endParaRPr lang="en-US" sz="3600" dirty="0">
              <a:latin typeface="Barlow Condensed Light" panose="00000406000000000000" pitchFamily="2" charset="0"/>
            </a:endParaRPr>
          </a:p>
        </p:txBody>
      </p:sp>
      <p:sp>
        <p:nvSpPr>
          <p:cNvPr id="5" name="TextBox 4">
            <a:extLst>
              <a:ext uri="{FF2B5EF4-FFF2-40B4-BE49-F238E27FC236}">
                <a16:creationId xmlns:a16="http://schemas.microsoft.com/office/drawing/2014/main" id="{66645B51-F450-4586-CAF6-5F32579D05D9}"/>
              </a:ext>
            </a:extLst>
          </p:cNvPr>
          <p:cNvSpPr txBox="1"/>
          <p:nvPr/>
        </p:nvSpPr>
        <p:spPr>
          <a:xfrm>
            <a:off x="1732264" y="4115636"/>
            <a:ext cx="736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3600" dirty="0">
                <a:solidFill>
                  <a:schemeClr val="bg1"/>
                </a:solidFill>
                <a:latin typeface="Barlow Condensed SemiBold" panose="00000706000000000000" pitchFamily="2" charset="0"/>
              </a:rPr>
              <a:t>03</a:t>
            </a:r>
            <a:endParaRPr lang="en-US" sz="3600" dirty="0">
              <a:solidFill>
                <a:schemeClr val="bg1"/>
              </a:solidFill>
              <a:latin typeface="Barlow Condensed SemiBold" panose="00000706000000000000" pitchFamily="2" charset="0"/>
            </a:endParaRPr>
          </a:p>
        </p:txBody>
      </p:sp>
      <p:sp>
        <p:nvSpPr>
          <p:cNvPr id="6" name="TextBox 5">
            <a:extLst>
              <a:ext uri="{FF2B5EF4-FFF2-40B4-BE49-F238E27FC236}">
                <a16:creationId xmlns:a16="http://schemas.microsoft.com/office/drawing/2014/main" id="{18473E9F-5BF4-E3BD-7D41-C455F6B033A3}"/>
              </a:ext>
            </a:extLst>
          </p:cNvPr>
          <p:cNvSpPr txBox="1"/>
          <p:nvPr/>
        </p:nvSpPr>
        <p:spPr>
          <a:xfrm>
            <a:off x="3322509" y="3383017"/>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242424"/>
                </a:solidFill>
                <a:effectLst/>
                <a:latin typeface="Barlow Condensed Light" panose="00000406000000000000" pitchFamily="2" charset="0"/>
              </a:rPr>
              <a:t>Throughput issues in services if not properly configured.</a:t>
            </a:r>
          </a:p>
        </p:txBody>
      </p:sp>
      <p:sp>
        <p:nvSpPr>
          <p:cNvPr id="7" name="TextBox 6">
            <a:extLst>
              <a:ext uri="{FF2B5EF4-FFF2-40B4-BE49-F238E27FC236}">
                <a16:creationId xmlns:a16="http://schemas.microsoft.com/office/drawing/2014/main" id="{BF4E6CDF-8D45-5C45-8BE5-96A5EE496210}"/>
              </a:ext>
            </a:extLst>
          </p:cNvPr>
          <p:cNvSpPr txBox="1"/>
          <p:nvPr/>
        </p:nvSpPr>
        <p:spPr>
          <a:xfrm>
            <a:off x="3322508" y="2542511"/>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242424"/>
                </a:solidFill>
                <a:effectLst/>
                <a:latin typeface="Barlow Condensed Light" panose="00000406000000000000" pitchFamily="2" charset="0"/>
              </a:rPr>
              <a:t>Need good infrastructure management to maintain circuit breakers.</a:t>
            </a:r>
          </a:p>
        </p:txBody>
      </p:sp>
      <p:sp>
        <p:nvSpPr>
          <p:cNvPr id="9" name="TextBox 8">
            <a:extLst>
              <a:ext uri="{FF2B5EF4-FFF2-40B4-BE49-F238E27FC236}">
                <a16:creationId xmlns:a16="http://schemas.microsoft.com/office/drawing/2014/main" id="{D79E0F90-318B-9198-C2A3-570E423533B1}"/>
              </a:ext>
            </a:extLst>
          </p:cNvPr>
          <p:cNvSpPr txBox="1"/>
          <p:nvPr/>
        </p:nvSpPr>
        <p:spPr>
          <a:xfrm>
            <a:off x="3322507" y="4260471"/>
            <a:ext cx="81398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0" i="0" dirty="0">
                <a:solidFill>
                  <a:srgbClr val="1D1C1D"/>
                </a:solidFill>
                <a:effectLst/>
                <a:latin typeface="Barlow Condensed SemiBold" panose="00000706000000000000" pitchFamily="2" charset="0"/>
              </a:rPr>
              <a:t>Circuit Breaker </a:t>
            </a:r>
            <a:r>
              <a:rPr lang="en-US" sz="2000" b="0" i="0" dirty="0">
                <a:solidFill>
                  <a:srgbClr val="242424"/>
                </a:solidFill>
                <a:effectLst/>
                <a:latin typeface="Barlow Condensed SemiBold" panose="00000706000000000000" pitchFamily="2" charset="0"/>
              </a:rPr>
              <a:t>Difficult to test.</a:t>
            </a:r>
            <a:endParaRPr lang="en-GB" sz="2000" b="0" i="0" dirty="0">
              <a:solidFill>
                <a:srgbClr val="242424"/>
              </a:solidFill>
              <a:effectLst/>
              <a:latin typeface="Barlow Condensed SemiBold" panose="00000706000000000000" pitchFamily="2" charset="0"/>
            </a:endParaRPr>
          </a:p>
        </p:txBody>
      </p:sp>
    </p:spTree>
    <p:extLst>
      <p:ext uri="{BB962C8B-B14F-4D97-AF65-F5344CB8AC3E}">
        <p14:creationId xmlns:p14="http://schemas.microsoft.com/office/powerpoint/2010/main" val="109341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9840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05 – Summarized Keywords Mentioned</a:t>
            </a:r>
            <a:endParaRPr lang="en-US" sz="2800" b="1">
              <a:solidFill>
                <a:srgbClr val="C262E4"/>
              </a:solidFill>
            </a:endParaRPr>
          </a:p>
        </p:txBody>
      </p:sp>
      <p:grpSp>
        <p:nvGrpSpPr>
          <p:cNvPr id="30" name="Group 29">
            <a:extLst>
              <a:ext uri="{FF2B5EF4-FFF2-40B4-BE49-F238E27FC236}">
                <a16:creationId xmlns:a16="http://schemas.microsoft.com/office/drawing/2014/main" id="{4EB10B86-ECC2-F088-FEA5-007D0FB50987}"/>
              </a:ext>
            </a:extLst>
          </p:cNvPr>
          <p:cNvGrpSpPr/>
          <p:nvPr/>
        </p:nvGrpSpPr>
        <p:grpSpPr>
          <a:xfrm>
            <a:off x="7915973" y="2279537"/>
            <a:ext cx="2425219" cy="2425219"/>
            <a:chOff x="7536094" y="2111404"/>
            <a:chExt cx="2773116" cy="2773116"/>
          </a:xfrm>
        </p:grpSpPr>
        <p:sp>
          <p:nvSpPr>
            <p:cNvPr id="3" name="Oval 2">
              <a:extLst>
                <a:ext uri="{FF2B5EF4-FFF2-40B4-BE49-F238E27FC236}">
                  <a16:creationId xmlns:a16="http://schemas.microsoft.com/office/drawing/2014/main" id="{FFD94F26-B966-193A-B2D6-C38F994D294B}"/>
                </a:ext>
              </a:extLst>
            </p:cNvPr>
            <p:cNvSpPr/>
            <p:nvPr/>
          </p:nvSpPr>
          <p:spPr>
            <a:xfrm>
              <a:off x="7536094" y="2111404"/>
              <a:ext cx="2773116" cy="2773116"/>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5CB2847-4C02-FA6E-DAF2-B7876D625870}"/>
                </a:ext>
              </a:extLst>
            </p:cNvPr>
            <p:cNvPicPr>
              <a:picLocks noChangeAspect="1"/>
            </p:cNvPicPr>
            <p:nvPr/>
          </p:nvPicPr>
          <p:blipFill>
            <a:blip r:embed="rId2"/>
            <a:stretch>
              <a:fillRect/>
            </a:stretch>
          </p:blipFill>
          <p:spPr>
            <a:xfrm>
              <a:off x="7892001" y="2465763"/>
              <a:ext cx="2068856" cy="2077198"/>
            </a:xfrm>
            <a:prstGeom prst="rect">
              <a:avLst/>
            </a:prstGeom>
          </p:spPr>
        </p:pic>
      </p:grpSp>
      <p:sp>
        <p:nvSpPr>
          <p:cNvPr id="15" name="TextBox 14">
            <a:extLst>
              <a:ext uri="{FF2B5EF4-FFF2-40B4-BE49-F238E27FC236}">
                <a16:creationId xmlns:a16="http://schemas.microsoft.com/office/drawing/2014/main" id="{CF329F3B-359B-D5CE-3E69-E98DD51A1FBC}"/>
              </a:ext>
            </a:extLst>
          </p:cNvPr>
          <p:cNvSpPr txBox="1"/>
          <p:nvPr/>
        </p:nvSpPr>
        <p:spPr>
          <a:xfrm>
            <a:off x="753806" y="2891941"/>
            <a:ext cx="47295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0" i="0" dirty="0">
                <a:solidFill>
                  <a:srgbClr val="242424"/>
                </a:solidFill>
                <a:effectLst/>
                <a:latin typeface="Barlow Condensed SemiBold" panose="00000706000000000000" pitchFamily="2" charset="0"/>
              </a:rPr>
              <a:t>Introduction</a:t>
            </a:r>
          </a:p>
        </p:txBody>
      </p:sp>
      <p:grpSp>
        <p:nvGrpSpPr>
          <p:cNvPr id="2" name="Group 1">
            <a:extLst>
              <a:ext uri="{FF2B5EF4-FFF2-40B4-BE49-F238E27FC236}">
                <a16:creationId xmlns:a16="http://schemas.microsoft.com/office/drawing/2014/main" id="{DCE45C06-507D-BC14-E26A-C613BF34B056}"/>
              </a:ext>
            </a:extLst>
          </p:cNvPr>
          <p:cNvGrpSpPr/>
          <p:nvPr/>
        </p:nvGrpSpPr>
        <p:grpSpPr>
          <a:xfrm>
            <a:off x="10673010" y="2506784"/>
            <a:ext cx="1181914" cy="1181914"/>
            <a:chOff x="5696496" y="2234029"/>
            <a:chExt cx="1320003" cy="1320003"/>
          </a:xfrm>
        </p:grpSpPr>
        <p:sp>
          <p:nvSpPr>
            <p:cNvPr id="13" name="Oval 12">
              <a:extLst>
                <a:ext uri="{FF2B5EF4-FFF2-40B4-BE49-F238E27FC236}">
                  <a16:creationId xmlns:a16="http://schemas.microsoft.com/office/drawing/2014/main" id="{A02A86DF-B6AE-E11F-2FB7-06B04AC9ADAE}"/>
                </a:ext>
              </a:extLst>
            </p:cNvPr>
            <p:cNvSpPr/>
            <p:nvPr/>
          </p:nvSpPr>
          <p:spPr>
            <a:xfrm>
              <a:off x="5696496" y="223402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260A3FD-DF64-FEFA-1D46-4AA5171E22D6}"/>
                </a:ext>
              </a:extLst>
            </p:cNvPr>
            <p:cNvPicPr>
              <a:picLocks noChangeAspect="1"/>
            </p:cNvPicPr>
            <p:nvPr/>
          </p:nvPicPr>
          <p:blipFill>
            <a:blip r:embed="rId3"/>
            <a:stretch>
              <a:fillRect/>
            </a:stretch>
          </p:blipFill>
          <p:spPr>
            <a:xfrm>
              <a:off x="5696496" y="2234029"/>
              <a:ext cx="1320003" cy="1279796"/>
            </a:xfrm>
            <a:prstGeom prst="ellipse">
              <a:avLst/>
            </a:prstGeom>
          </p:spPr>
        </p:pic>
      </p:grpSp>
      <p:grpSp>
        <p:nvGrpSpPr>
          <p:cNvPr id="9" name="Group 8">
            <a:extLst>
              <a:ext uri="{FF2B5EF4-FFF2-40B4-BE49-F238E27FC236}">
                <a16:creationId xmlns:a16="http://schemas.microsoft.com/office/drawing/2014/main" id="{2D26EE9C-821C-58D5-DDFF-562E62548D32}"/>
              </a:ext>
            </a:extLst>
          </p:cNvPr>
          <p:cNvGrpSpPr/>
          <p:nvPr/>
        </p:nvGrpSpPr>
        <p:grpSpPr>
          <a:xfrm>
            <a:off x="6071054" y="4049921"/>
            <a:ext cx="1466269" cy="1466269"/>
            <a:chOff x="6071054" y="4049921"/>
            <a:chExt cx="1466269" cy="1466269"/>
          </a:xfrm>
        </p:grpSpPr>
        <p:sp>
          <p:nvSpPr>
            <p:cNvPr id="4" name="Oval 3">
              <a:extLst>
                <a:ext uri="{FF2B5EF4-FFF2-40B4-BE49-F238E27FC236}">
                  <a16:creationId xmlns:a16="http://schemas.microsoft.com/office/drawing/2014/main" id="{686C4117-73F2-C3BC-4403-A904F0CAF70A}"/>
                </a:ext>
              </a:extLst>
            </p:cNvPr>
            <p:cNvSpPr/>
            <p:nvPr/>
          </p:nvSpPr>
          <p:spPr>
            <a:xfrm>
              <a:off x="6071054" y="4049921"/>
              <a:ext cx="1466269" cy="1466269"/>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E78EA1A-4E0C-2A5C-3F62-BE054C72E9ED}"/>
                </a:ext>
              </a:extLst>
            </p:cNvPr>
            <p:cNvPicPr>
              <a:picLocks noChangeAspect="1"/>
            </p:cNvPicPr>
            <p:nvPr/>
          </p:nvPicPr>
          <p:blipFill rotWithShape="1">
            <a:blip r:embed="rId4"/>
            <a:srcRect t="66823"/>
            <a:stretch/>
          </p:blipFill>
          <p:spPr>
            <a:xfrm>
              <a:off x="6213231" y="4182802"/>
              <a:ext cx="1181914" cy="1200506"/>
            </a:xfrm>
            <a:prstGeom prst="ellipse">
              <a:avLst/>
            </a:prstGeom>
          </p:spPr>
        </p:pic>
      </p:grpSp>
      <p:grpSp>
        <p:nvGrpSpPr>
          <p:cNvPr id="25" name="Group 24">
            <a:extLst>
              <a:ext uri="{FF2B5EF4-FFF2-40B4-BE49-F238E27FC236}">
                <a16:creationId xmlns:a16="http://schemas.microsoft.com/office/drawing/2014/main" id="{D5A3F865-4F03-0BD5-2B7D-540208F6B7F0}"/>
              </a:ext>
            </a:extLst>
          </p:cNvPr>
          <p:cNvGrpSpPr/>
          <p:nvPr/>
        </p:nvGrpSpPr>
        <p:grpSpPr>
          <a:xfrm>
            <a:off x="10357779" y="944185"/>
            <a:ext cx="1039897" cy="1039897"/>
            <a:chOff x="10357779" y="944185"/>
            <a:chExt cx="1039897" cy="1039897"/>
          </a:xfrm>
        </p:grpSpPr>
        <p:sp>
          <p:nvSpPr>
            <p:cNvPr id="7" name="Oval 6">
              <a:extLst>
                <a:ext uri="{FF2B5EF4-FFF2-40B4-BE49-F238E27FC236}">
                  <a16:creationId xmlns:a16="http://schemas.microsoft.com/office/drawing/2014/main" id="{C39E4B32-01BF-1CFF-D5F8-BB516D6FF7C9}"/>
                </a:ext>
              </a:extLst>
            </p:cNvPr>
            <p:cNvSpPr/>
            <p:nvPr/>
          </p:nvSpPr>
          <p:spPr>
            <a:xfrm>
              <a:off x="10357779" y="944185"/>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68033CE-E1F3-5F86-31EC-6B09CFB5C997}"/>
                </a:ext>
              </a:extLst>
            </p:cNvPr>
            <p:cNvPicPr>
              <a:picLocks noChangeAspect="1"/>
            </p:cNvPicPr>
            <p:nvPr/>
          </p:nvPicPr>
          <p:blipFill>
            <a:blip r:embed="rId5"/>
            <a:stretch>
              <a:fillRect/>
            </a:stretch>
          </p:blipFill>
          <p:spPr>
            <a:xfrm>
              <a:off x="10458367" y="1011373"/>
              <a:ext cx="838719" cy="838719"/>
            </a:xfrm>
            <a:prstGeom prst="rect">
              <a:avLst/>
            </a:prstGeom>
          </p:spPr>
        </p:pic>
      </p:grpSp>
      <p:grpSp>
        <p:nvGrpSpPr>
          <p:cNvPr id="28" name="Group 27">
            <a:extLst>
              <a:ext uri="{FF2B5EF4-FFF2-40B4-BE49-F238E27FC236}">
                <a16:creationId xmlns:a16="http://schemas.microsoft.com/office/drawing/2014/main" id="{73181CA4-DF37-4D14-D899-B772F98E482B}"/>
              </a:ext>
            </a:extLst>
          </p:cNvPr>
          <p:cNvGrpSpPr/>
          <p:nvPr/>
        </p:nvGrpSpPr>
        <p:grpSpPr>
          <a:xfrm>
            <a:off x="5785996" y="2323087"/>
            <a:ext cx="1067347" cy="1099325"/>
            <a:chOff x="6994717" y="1144207"/>
            <a:chExt cx="1067347" cy="1099325"/>
          </a:xfrm>
        </p:grpSpPr>
        <p:sp>
          <p:nvSpPr>
            <p:cNvPr id="12" name="Oval 11">
              <a:extLst>
                <a:ext uri="{FF2B5EF4-FFF2-40B4-BE49-F238E27FC236}">
                  <a16:creationId xmlns:a16="http://schemas.microsoft.com/office/drawing/2014/main" id="{964C6C4F-F635-AB1D-0E58-26C1B4862E83}"/>
                </a:ext>
              </a:extLst>
            </p:cNvPr>
            <p:cNvSpPr/>
            <p:nvPr/>
          </p:nvSpPr>
          <p:spPr>
            <a:xfrm>
              <a:off x="6994717" y="1177060"/>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line art of eyes and a few rays&#10;&#10;Description automatically generated with medium confidence">
              <a:extLst>
                <a:ext uri="{FF2B5EF4-FFF2-40B4-BE49-F238E27FC236}">
                  <a16:creationId xmlns:a16="http://schemas.microsoft.com/office/drawing/2014/main" id="{C4596E21-489D-7375-E176-6B38542653A8}"/>
                </a:ext>
              </a:extLst>
            </p:cNvPr>
            <p:cNvPicPr>
              <a:picLocks noChangeAspect="1"/>
            </p:cNvPicPr>
            <p:nvPr/>
          </p:nvPicPr>
          <p:blipFill rotWithShape="1">
            <a:blip r:embed="rId6">
              <a:extLst>
                <a:ext uri="{28A0092B-C50C-407E-A947-70E740481C1C}">
                  <a14:useLocalDpi xmlns:a14="http://schemas.microsoft.com/office/drawing/2010/main" val="0"/>
                </a:ext>
              </a:extLst>
            </a:blip>
            <a:srcRect l="33211" t="33840" r="34058" b="31955"/>
            <a:stretch/>
          </p:blipFill>
          <p:spPr>
            <a:xfrm>
              <a:off x="7010124" y="1144207"/>
              <a:ext cx="1051940" cy="1099325"/>
            </a:xfrm>
            <a:prstGeom prst="rect">
              <a:avLst/>
            </a:prstGeom>
          </p:spPr>
        </p:pic>
      </p:grpSp>
      <p:grpSp>
        <p:nvGrpSpPr>
          <p:cNvPr id="27" name="Group 26">
            <a:extLst>
              <a:ext uri="{FF2B5EF4-FFF2-40B4-BE49-F238E27FC236}">
                <a16:creationId xmlns:a16="http://schemas.microsoft.com/office/drawing/2014/main" id="{56064814-51C1-F247-6AD4-11390C8337CC}"/>
              </a:ext>
            </a:extLst>
          </p:cNvPr>
          <p:cNvGrpSpPr/>
          <p:nvPr/>
        </p:nvGrpSpPr>
        <p:grpSpPr>
          <a:xfrm>
            <a:off x="8566081" y="693447"/>
            <a:ext cx="1320003" cy="1320003"/>
            <a:chOff x="8566081" y="693447"/>
            <a:chExt cx="1320003" cy="1320003"/>
          </a:xfrm>
        </p:grpSpPr>
        <p:sp>
          <p:nvSpPr>
            <p:cNvPr id="11" name="Oval 10">
              <a:extLst>
                <a:ext uri="{FF2B5EF4-FFF2-40B4-BE49-F238E27FC236}">
                  <a16:creationId xmlns:a16="http://schemas.microsoft.com/office/drawing/2014/main" id="{0D1A8182-B5D9-C1CE-04FE-C79719DAF8F0}"/>
                </a:ext>
              </a:extLst>
            </p:cNvPr>
            <p:cNvSpPr/>
            <p:nvPr/>
          </p:nvSpPr>
          <p:spPr>
            <a:xfrm>
              <a:off x="8566081" y="693447"/>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A8FF12D9-1492-5D58-7656-ECCB1307A7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3467" y="818154"/>
              <a:ext cx="1066592" cy="1066592"/>
            </a:xfrm>
            <a:prstGeom prst="rect">
              <a:avLst/>
            </a:prstGeom>
          </p:spPr>
        </p:pic>
      </p:grpSp>
      <p:grpSp>
        <p:nvGrpSpPr>
          <p:cNvPr id="17" name="Group 16">
            <a:extLst>
              <a:ext uri="{FF2B5EF4-FFF2-40B4-BE49-F238E27FC236}">
                <a16:creationId xmlns:a16="http://schemas.microsoft.com/office/drawing/2014/main" id="{DA41C257-9065-6DDB-D2E3-A16C636ACAAB}"/>
              </a:ext>
            </a:extLst>
          </p:cNvPr>
          <p:cNvGrpSpPr/>
          <p:nvPr/>
        </p:nvGrpSpPr>
        <p:grpSpPr>
          <a:xfrm>
            <a:off x="9833803" y="4385889"/>
            <a:ext cx="1320003" cy="1320003"/>
            <a:chOff x="9833803" y="4385889"/>
            <a:chExt cx="1320003" cy="1320003"/>
          </a:xfrm>
        </p:grpSpPr>
        <p:sp>
          <p:nvSpPr>
            <p:cNvPr id="6" name="Oval 5">
              <a:extLst>
                <a:ext uri="{FF2B5EF4-FFF2-40B4-BE49-F238E27FC236}">
                  <a16:creationId xmlns:a16="http://schemas.microsoft.com/office/drawing/2014/main" id="{BB420AD8-F260-0176-49C7-266324CE6E17}"/>
                </a:ext>
              </a:extLst>
            </p:cNvPr>
            <p:cNvSpPr/>
            <p:nvPr/>
          </p:nvSpPr>
          <p:spPr>
            <a:xfrm>
              <a:off x="9833803" y="438588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E1B878E5-C08E-E6A8-086D-3FA0B09A7A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8710" y="4593125"/>
              <a:ext cx="790183" cy="790183"/>
            </a:xfrm>
            <a:prstGeom prst="rect">
              <a:avLst/>
            </a:prstGeom>
          </p:spPr>
        </p:pic>
      </p:grpSp>
      <p:grpSp>
        <p:nvGrpSpPr>
          <p:cNvPr id="16" name="Group 15">
            <a:extLst>
              <a:ext uri="{FF2B5EF4-FFF2-40B4-BE49-F238E27FC236}">
                <a16:creationId xmlns:a16="http://schemas.microsoft.com/office/drawing/2014/main" id="{485E4F28-2F00-6B50-C187-8743603814A9}"/>
              </a:ext>
            </a:extLst>
          </p:cNvPr>
          <p:cNvGrpSpPr/>
          <p:nvPr/>
        </p:nvGrpSpPr>
        <p:grpSpPr>
          <a:xfrm>
            <a:off x="7896761" y="5084426"/>
            <a:ext cx="1320002" cy="1320002"/>
            <a:chOff x="7896761" y="5084426"/>
            <a:chExt cx="1320002" cy="1320002"/>
          </a:xfrm>
        </p:grpSpPr>
        <p:sp>
          <p:nvSpPr>
            <p:cNvPr id="5" name="Oval 4">
              <a:extLst>
                <a:ext uri="{FF2B5EF4-FFF2-40B4-BE49-F238E27FC236}">
                  <a16:creationId xmlns:a16="http://schemas.microsoft.com/office/drawing/2014/main" id="{FF7D13F5-6F02-8A5F-AB95-AB82F4C8687F}"/>
                </a:ext>
              </a:extLst>
            </p:cNvPr>
            <p:cNvSpPr/>
            <p:nvPr/>
          </p:nvSpPr>
          <p:spPr>
            <a:xfrm>
              <a:off x="7896761" y="5084426"/>
              <a:ext cx="1320002" cy="132000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black background with a black square&#10;&#10;Description automatically generated with medium confidence">
              <a:extLst>
                <a:ext uri="{FF2B5EF4-FFF2-40B4-BE49-F238E27FC236}">
                  <a16:creationId xmlns:a16="http://schemas.microsoft.com/office/drawing/2014/main" id="{C80DFF71-E6FE-2AC5-C1DC-8882718B9C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4614" y="5238879"/>
              <a:ext cx="1041200" cy="1041200"/>
            </a:xfrm>
            <a:prstGeom prst="rect">
              <a:avLst/>
            </a:prstGeom>
          </p:spPr>
        </p:pic>
      </p:grpSp>
      <p:grpSp>
        <p:nvGrpSpPr>
          <p:cNvPr id="18" name="Group 17">
            <a:extLst>
              <a:ext uri="{FF2B5EF4-FFF2-40B4-BE49-F238E27FC236}">
                <a16:creationId xmlns:a16="http://schemas.microsoft.com/office/drawing/2014/main" id="{3F2BE14E-205B-19FF-739A-C14A7638F800}"/>
              </a:ext>
            </a:extLst>
          </p:cNvPr>
          <p:cNvGrpSpPr/>
          <p:nvPr/>
        </p:nvGrpSpPr>
        <p:grpSpPr>
          <a:xfrm>
            <a:off x="7135826" y="1884746"/>
            <a:ext cx="1039897" cy="1039897"/>
            <a:chOff x="10662159" y="2653989"/>
            <a:chExt cx="1039897" cy="1039897"/>
          </a:xfrm>
        </p:grpSpPr>
        <p:sp>
          <p:nvSpPr>
            <p:cNvPr id="29" name="Oval 28">
              <a:extLst>
                <a:ext uri="{FF2B5EF4-FFF2-40B4-BE49-F238E27FC236}">
                  <a16:creationId xmlns:a16="http://schemas.microsoft.com/office/drawing/2014/main" id="{05264B26-C8A5-5A49-028F-241E05DBC983}"/>
                </a:ext>
              </a:extLst>
            </p:cNvPr>
            <p:cNvSpPr/>
            <p:nvPr/>
          </p:nvSpPr>
          <p:spPr>
            <a:xfrm>
              <a:off x="10662159" y="2653989"/>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CC96AA83-BEF8-C414-6613-D34C6288FFAD}"/>
                </a:ext>
              </a:extLst>
            </p:cNvPr>
            <p:cNvPicPr>
              <a:picLocks noChangeAspect="1"/>
            </p:cNvPicPr>
            <p:nvPr/>
          </p:nvPicPr>
          <p:blipFill>
            <a:blip r:embed="rId10"/>
            <a:stretch>
              <a:fillRect/>
            </a:stretch>
          </p:blipFill>
          <p:spPr>
            <a:xfrm>
              <a:off x="10893154" y="2908180"/>
              <a:ext cx="577906" cy="577906"/>
            </a:xfrm>
            <a:prstGeom prst="rect">
              <a:avLst/>
            </a:prstGeom>
            <a:ln>
              <a:noFill/>
            </a:ln>
          </p:spPr>
        </p:pic>
      </p:grpSp>
    </p:spTree>
    <p:extLst>
      <p:ext uri="{BB962C8B-B14F-4D97-AF65-F5344CB8AC3E}">
        <p14:creationId xmlns:p14="http://schemas.microsoft.com/office/powerpoint/2010/main" val="4273629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9840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05 – Summarized Keywords Mentioned</a:t>
            </a:r>
            <a:endParaRPr lang="en-US" sz="2800" b="1">
              <a:solidFill>
                <a:srgbClr val="C262E4"/>
              </a:solidFill>
            </a:endParaRPr>
          </a:p>
        </p:txBody>
      </p:sp>
      <p:grpSp>
        <p:nvGrpSpPr>
          <p:cNvPr id="30" name="Group 29">
            <a:extLst>
              <a:ext uri="{FF2B5EF4-FFF2-40B4-BE49-F238E27FC236}">
                <a16:creationId xmlns:a16="http://schemas.microsoft.com/office/drawing/2014/main" id="{4EB10B86-ECC2-F088-FEA5-007D0FB50987}"/>
              </a:ext>
            </a:extLst>
          </p:cNvPr>
          <p:cNvGrpSpPr/>
          <p:nvPr/>
        </p:nvGrpSpPr>
        <p:grpSpPr>
          <a:xfrm>
            <a:off x="6506407" y="1078360"/>
            <a:ext cx="1466269" cy="1466269"/>
            <a:chOff x="7536094" y="2111404"/>
            <a:chExt cx="2773116" cy="2773116"/>
          </a:xfrm>
        </p:grpSpPr>
        <p:sp>
          <p:nvSpPr>
            <p:cNvPr id="3" name="Oval 2">
              <a:extLst>
                <a:ext uri="{FF2B5EF4-FFF2-40B4-BE49-F238E27FC236}">
                  <a16:creationId xmlns:a16="http://schemas.microsoft.com/office/drawing/2014/main" id="{FFD94F26-B966-193A-B2D6-C38F994D294B}"/>
                </a:ext>
              </a:extLst>
            </p:cNvPr>
            <p:cNvSpPr/>
            <p:nvPr/>
          </p:nvSpPr>
          <p:spPr>
            <a:xfrm>
              <a:off x="7536094" y="2111404"/>
              <a:ext cx="2773116" cy="2773116"/>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5CB2847-4C02-FA6E-DAF2-B7876D625870}"/>
                </a:ext>
              </a:extLst>
            </p:cNvPr>
            <p:cNvPicPr>
              <a:picLocks noChangeAspect="1"/>
            </p:cNvPicPr>
            <p:nvPr/>
          </p:nvPicPr>
          <p:blipFill>
            <a:blip r:embed="rId2"/>
            <a:stretch>
              <a:fillRect/>
            </a:stretch>
          </p:blipFill>
          <p:spPr>
            <a:xfrm>
              <a:off x="7892001" y="2465763"/>
              <a:ext cx="2068856" cy="2077198"/>
            </a:xfrm>
            <a:prstGeom prst="rect">
              <a:avLst/>
            </a:prstGeom>
          </p:spPr>
        </p:pic>
      </p:grpSp>
      <p:sp>
        <p:nvSpPr>
          <p:cNvPr id="15" name="TextBox 14">
            <a:extLst>
              <a:ext uri="{FF2B5EF4-FFF2-40B4-BE49-F238E27FC236}">
                <a16:creationId xmlns:a16="http://schemas.microsoft.com/office/drawing/2014/main" id="{CF329F3B-359B-D5CE-3E69-E98DD51A1FBC}"/>
              </a:ext>
            </a:extLst>
          </p:cNvPr>
          <p:cNvSpPr txBox="1"/>
          <p:nvPr/>
        </p:nvSpPr>
        <p:spPr>
          <a:xfrm>
            <a:off x="753806" y="2891941"/>
            <a:ext cx="47295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0" i="0" dirty="0">
                <a:solidFill>
                  <a:srgbClr val="242424"/>
                </a:solidFill>
                <a:effectLst/>
                <a:latin typeface="Barlow Condensed SemiBold" panose="00000706000000000000" pitchFamily="2" charset="0"/>
              </a:rPr>
              <a:t>States</a:t>
            </a:r>
          </a:p>
        </p:txBody>
      </p:sp>
      <p:grpSp>
        <p:nvGrpSpPr>
          <p:cNvPr id="2" name="Group 1">
            <a:extLst>
              <a:ext uri="{FF2B5EF4-FFF2-40B4-BE49-F238E27FC236}">
                <a16:creationId xmlns:a16="http://schemas.microsoft.com/office/drawing/2014/main" id="{DCE45C06-507D-BC14-E26A-C613BF34B056}"/>
              </a:ext>
            </a:extLst>
          </p:cNvPr>
          <p:cNvGrpSpPr/>
          <p:nvPr/>
        </p:nvGrpSpPr>
        <p:grpSpPr>
          <a:xfrm>
            <a:off x="7521985" y="2121317"/>
            <a:ext cx="2705656" cy="2705656"/>
            <a:chOff x="5696496" y="2234029"/>
            <a:chExt cx="1320003" cy="1320003"/>
          </a:xfrm>
        </p:grpSpPr>
        <p:sp>
          <p:nvSpPr>
            <p:cNvPr id="13" name="Oval 12">
              <a:extLst>
                <a:ext uri="{FF2B5EF4-FFF2-40B4-BE49-F238E27FC236}">
                  <a16:creationId xmlns:a16="http://schemas.microsoft.com/office/drawing/2014/main" id="{A02A86DF-B6AE-E11F-2FB7-06B04AC9ADAE}"/>
                </a:ext>
              </a:extLst>
            </p:cNvPr>
            <p:cNvSpPr/>
            <p:nvPr/>
          </p:nvSpPr>
          <p:spPr>
            <a:xfrm>
              <a:off x="5696496" y="223402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260A3FD-DF64-FEFA-1D46-4AA5171E22D6}"/>
                </a:ext>
              </a:extLst>
            </p:cNvPr>
            <p:cNvPicPr>
              <a:picLocks noChangeAspect="1"/>
            </p:cNvPicPr>
            <p:nvPr/>
          </p:nvPicPr>
          <p:blipFill>
            <a:blip r:embed="rId3"/>
            <a:stretch>
              <a:fillRect/>
            </a:stretch>
          </p:blipFill>
          <p:spPr>
            <a:xfrm>
              <a:off x="5696496" y="2234029"/>
              <a:ext cx="1320003" cy="1279796"/>
            </a:xfrm>
            <a:prstGeom prst="ellipse">
              <a:avLst/>
            </a:prstGeom>
          </p:spPr>
        </p:pic>
      </p:grpSp>
      <p:grpSp>
        <p:nvGrpSpPr>
          <p:cNvPr id="9" name="Group 8">
            <a:extLst>
              <a:ext uri="{FF2B5EF4-FFF2-40B4-BE49-F238E27FC236}">
                <a16:creationId xmlns:a16="http://schemas.microsoft.com/office/drawing/2014/main" id="{2D26EE9C-821C-58D5-DDFF-562E62548D32}"/>
              </a:ext>
            </a:extLst>
          </p:cNvPr>
          <p:cNvGrpSpPr/>
          <p:nvPr/>
        </p:nvGrpSpPr>
        <p:grpSpPr>
          <a:xfrm>
            <a:off x="8637298" y="666382"/>
            <a:ext cx="1450931" cy="1450931"/>
            <a:chOff x="6071054" y="4049921"/>
            <a:chExt cx="1466269" cy="1466269"/>
          </a:xfrm>
        </p:grpSpPr>
        <p:sp>
          <p:nvSpPr>
            <p:cNvPr id="4" name="Oval 3">
              <a:extLst>
                <a:ext uri="{FF2B5EF4-FFF2-40B4-BE49-F238E27FC236}">
                  <a16:creationId xmlns:a16="http://schemas.microsoft.com/office/drawing/2014/main" id="{686C4117-73F2-C3BC-4403-A904F0CAF70A}"/>
                </a:ext>
              </a:extLst>
            </p:cNvPr>
            <p:cNvSpPr/>
            <p:nvPr/>
          </p:nvSpPr>
          <p:spPr>
            <a:xfrm>
              <a:off x="6071054" y="4049921"/>
              <a:ext cx="1466269" cy="1466269"/>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E78EA1A-4E0C-2A5C-3F62-BE054C72E9ED}"/>
                </a:ext>
              </a:extLst>
            </p:cNvPr>
            <p:cNvPicPr>
              <a:picLocks noChangeAspect="1"/>
            </p:cNvPicPr>
            <p:nvPr/>
          </p:nvPicPr>
          <p:blipFill rotWithShape="1">
            <a:blip r:embed="rId4"/>
            <a:srcRect t="66823"/>
            <a:stretch/>
          </p:blipFill>
          <p:spPr>
            <a:xfrm>
              <a:off x="6213231" y="4182802"/>
              <a:ext cx="1181914" cy="1200506"/>
            </a:xfrm>
            <a:prstGeom prst="ellipse">
              <a:avLst/>
            </a:prstGeom>
          </p:spPr>
        </p:pic>
      </p:grpSp>
      <p:grpSp>
        <p:nvGrpSpPr>
          <p:cNvPr id="25" name="Group 24">
            <a:extLst>
              <a:ext uri="{FF2B5EF4-FFF2-40B4-BE49-F238E27FC236}">
                <a16:creationId xmlns:a16="http://schemas.microsoft.com/office/drawing/2014/main" id="{D5A3F865-4F03-0BD5-2B7D-540208F6B7F0}"/>
              </a:ext>
            </a:extLst>
          </p:cNvPr>
          <p:cNvGrpSpPr/>
          <p:nvPr/>
        </p:nvGrpSpPr>
        <p:grpSpPr>
          <a:xfrm>
            <a:off x="10357779" y="944185"/>
            <a:ext cx="1039897" cy="1039897"/>
            <a:chOff x="10357779" y="944185"/>
            <a:chExt cx="1039897" cy="1039897"/>
          </a:xfrm>
        </p:grpSpPr>
        <p:sp>
          <p:nvSpPr>
            <p:cNvPr id="7" name="Oval 6">
              <a:extLst>
                <a:ext uri="{FF2B5EF4-FFF2-40B4-BE49-F238E27FC236}">
                  <a16:creationId xmlns:a16="http://schemas.microsoft.com/office/drawing/2014/main" id="{C39E4B32-01BF-1CFF-D5F8-BB516D6FF7C9}"/>
                </a:ext>
              </a:extLst>
            </p:cNvPr>
            <p:cNvSpPr/>
            <p:nvPr/>
          </p:nvSpPr>
          <p:spPr>
            <a:xfrm>
              <a:off x="10357779" y="944185"/>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68033CE-E1F3-5F86-31EC-6B09CFB5C997}"/>
                </a:ext>
              </a:extLst>
            </p:cNvPr>
            <p:cNvPicPr>
              <a:picLocks noChangeAspect="1"/>
            </p:cNvPicPr>
            <p:nvPr/>
          </p:nvPicPr>
          <p:blipFill>
            <a:blip r:embed="rId5"/>
            <a:stretch>
              <a:fillRect/>
            </a:stretch>
          </p:blipFill>
          <p:spPr>
            <a:xfrm>
              <a:off x="10458367" y="1011373"/>
              <a:ext cx="838719" cy="838719"/>
            </a:xfrm>
            <a:prstGeom prst="rect">
              <a:avLst/>
            </a:prstGeom>
          </p:spPr>
        </p:pic>
      </p:grpSp>
      <p:grpSp>
        <p:nvGrpSpPr>
          <p:cNvPr id="28" name="Group 27">
            <a:extLst>
              <a:ext uri="{FF2B5EF4-FFF2-40B4-BE49-F238E27FC236}">
                <a16:creationId xmlns:a16="http://schemas.microsoft.com/office/drawing/2014/main" id="{73181CA4-DF37-4D14-D899-B772F98E482B}"/>
              </a:ext>
            </a:extLst>
          </p:cNvPr>
          <p:cNvGrpSpPr/>
          <p:nvPr/>
        </p:nvGrpSpPr>
        <p:grpSpPr>
          <a:xfrm>
            <a:off x="5627244" y="2731994"/>
            <a:ext cx="1067347" cy="1099325"/>
            <a:chOff x="6994717" y="1144207"/>
            <a:chExt cx="1067347" cy="1099325"/>
          </a:xfrm>
        </p:grpSpPr>
        <p:sp>
          <p:nvSpPr>
            <p:cNvPr id="12" name="Oval 11">
              <a:extLst>
                <a:ext uri="{FF2B5EF4-FFF2-40B4-BE49-F238E27FC236}">
                  <a16:creationId xmlns:a16="http://schemas.microsoft.com/office/drawing/2014/main" id="{964C6C4F-F635-AB1D-0E58-26C1B4862E83}"/>
                </a:ext>
              </a:extLst>
            </p:cNvPr>
            <p:cNvSpPr/>
            <p:nvPr/>
          </p:nvSpPr>
          <p:spPr>
            <a:xfrm>
              <a:off x="6994717" y="1177060"/>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line art of eyes and a few rays&#10;&#10;Description automatically generated with medium confidence">
              <a:extLst>
                <a:ext uri="{FF2B5EF4-FFF2-40B4-BE49-F238E27FC236}">
                  <a16:creationId xmlns:a16="http://schemas.microsoft.com/office/drawing/2014/main" id="{C4596E21-489D-7375-E176-6B38542653A8}"/>
                </a:ext>
              </a:extLst>
            </p:cNvPr>
            <p:cNvPicPr>
              <a:picLocks noChangeAspect="1"/>
            </p:cNvPicPr>
            <p:nvPr/>
          </p:nvPicPr>
          <p:blipFill rotWithShape="1">
            <a:blip r:embed="rId6">
              <a:extLst>
                <a:ext uri="{28A0092B-C50C-407E-A947-70E740481C1C}">
                  <a14:useLocalDpi xmlns:a14="http://schemas.microsoft.com/office/drawing/2010/main" val="0"/>
                </a:ext>
              </a:extLst>
            </a:blip>
            <a:srcRect l="33211" t="33840" r="34058" b="31955"/>
            <a:stretch/>
          </p:blipFill>
          <p:spPr>
            <a:xfrm>
              <a:off x="7010124" y="1144207"/>
              <a:ext cx="1051940" cy="1099325"/>
            </a:xfrm>
            <a:prstGeom prst="rect">
              <a:avLst/>
            </a:prstGeom>
          </p:spPr>
        </p:pic>
      </p:grpSp>
      <p:grpSp>
        <p:nvGrpSpPr>
          <p:cNvPr id="27" name="Group 26">
            <a:extLst>
              <a:ext uri="{FF2B5EF4-FFF2-40B4-BE49-F238E27FC236}">
                <a16:creationId xmlns:a16="http://schemas.microsoft.com/office/drawing/2014/main" id="{56064814-51C1-F247-6AD4-11390C8337CC}"/>
              </a:ext>
            </a:extLst>
          </p:cNvPr>
          <p:cNvGrpSpPr/>
          <p:nvPr/>
        </p:nvGrpSpPr>
        <p:grpSpPr>
          <a:xfrm>
            <a:off x="6067467" y="4221901"/>
            <a:ext cx="1532629" cy="1532629"/>
            <a:chOff x="8566081" y="693447"/>
            <a:chExt cx="1320003" cy="1320003"/>
          </a:xfrm>
        </p:grpSpPr>
        <p:sp>
          <p:nvSpPr>
            <p:cNvPr id="11" name="Oval 10">
              <a:extLst>
                <a:ext uri="{FF2B5EF4-FFF2-40B4-BE49-F238E27FC236}">
                  <a16:creationId xmlns:a16="http://schemas.microsoft.com/office/drawing/2014/main" id="{0D1A8182-B5D9-C1CE-04FE-C79719DAF8F0}"/>
                </a:ext>
              </a:extLst>
            </p:cNvPr>
            <p:cNvSpPr/>
            <p:nvPr/>
          </p:nvSpPr>
          <p:spPr>
            <a:xfrm>
              <a:off x="8566081" y="693447"/>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A8FF12D9-1492-5D58-7656-ECCB1307A7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3467" y="818154"/>
              <a:ext cx="1066592" cy="1066592"/>
            </a:xfrm>
            <a:prstGeom prst="rect">
              <a:avLst/>
            </a:prstGeom>
          </p:spPr>
        </p:pic>
      </p:grpSp>
      <p:grpSp>
        <p:nvGrpSpPr>
          <p:cNvPr id="17" name="Group 16">
            <a:extLst>
              <a:ext uri="{FF2B5EF4-FFF2-40B4-BE49-F238E27FC236}">
                <a16:creationId xmlns:a16="http://schemas.microsoft.com/office/drawing/2014/main" id="{DA41C257-9065-6DDB-D2E3-A16C636ACAAB}"/>
              </a:ext>
            </a:extLst>
          </p:cNvPr>
          <p:cNvGrpSpPr/>
          <p:nvPr/>
        </p:nvGrpSpPr>
        <p:grpSpPr>
          <a:xfrm>
            <a:off x="10040421" y="4283160"/>
            <a:ext cx="1181518" cy="1181518"/>
            <a:chOff x="9833803" y="4385889"/>
            <a:chExt cx="1320003" cy="1320003"/>
          </a:xfrm>
        </p:grpSpPr>
        <p:sp>
          <p:nvSpPr>
            <p:cNvPr id="6" name="Oval 5">
              <a:extLst>
                <a:ext uri="{FF2B5EF4-FFF2-40B4-BE49-F238E27FC236}">
                  <a16:creationId xmlns:a16="http://schemas.microsoft.com/office/drawing/2014/main" id="{BB420AD8-F260-0176-49C7-266324CE6E17}"/>
                </a:ext>
              </a:extLst>
            </p:cNvPr>
            <p:cNvSpPr/>
            <p:nvPr/>
          </p:nvSpPr>
          <p:spPr>
            <a:xfrm>
              <a:off x="9833803" y="438588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E1B878E5-C08E-E6A8-086D-3FA0B09A7A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8710" y="4593125"/>
              <a:ext cx="790183" cy="790183"/>
            </a:xfrm>
            <a:prstGeom prst="rect">
              <a:avLst/>
            </a:prstGeom>
          </p:spPr>
        </p:pic>
      </p:grpSp>
      <p:grpSp>
        <p:nvGrpSpPr>
          <p:cNvPr id="16" name="Group 15">
            <a:extLst>
              <a:ext uri="{FF2B5EF4-FFF2-40B4-BE49-F238E27FC236}">
                <a16:creationId xmlns:a16="http://schemas.microsoft.com/office/drawing/2014/main" id="{485E4F28-2F00-6B50-C187-8743603814A9}"/>
              </a:ext>
            </a:extLst>
          </p:cNvPr>
          <p:cNvGrpSpPr/>
          <p:nvPr/>
        </p:nvGrpSpPr>
        <p:grpSpPr>
          <a:xfrm>
            <a:off x="7896761" y="5084426"/>
            <a:ext cx="1320002" cy="1320002"/>
            <a:chOff x="7896761" y="5084426"/>
            <a:chExt cx="1320002" cy="1320002"/>
          </a:xfrm>
        </p:grpSpPr>
        <p:sp>
          <p:nvSpPr>
            <p:cNvPr id="5" name="Oval 4">
              <a:extLst>
                <a:ext uri="{FF2B5EF4-FFF2-40B4-BE49-F238E27FC236}">
                  <a16:creationId xmlns:a16="http://schemas.microsoft.com/office/drawing/2014/main" id="{FF7D13F5-6F02-8A5F-AB95-AB82F4C8687F}"/>
                </a:ext>
              </a:extLst>
            </p:cNvPr>
            <p:cNvSpPr/>
            <p:nvPr/>
          </p:nvSpPr>
          <p:spPr>
            <a:xfrm>
              <a:off x="7896761" y="5084426"/>
              <a:ext cx="1320002" cy="132000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black background with a black square&#10;&#10;Description automatically generated with medium confidence">
              <a:extLst>
                <a:ext uri="{FF2B5EF4-FFF2-40B4-BE49-F238E27FC236}">
                  <a16:creationId xmlns:a16="http://schemas.microsoft.com/office/drawing/2014/main" id="{C80DFF71-E6FE-2AC5-C1DC-8882718B9C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4614" y="5238879"/>
              <a:ext cx="1041200" cy="1041200"/>
            </a:xfrm>
            <a:prstGeom prst="rect">
              <a:avLst/>
            </a:prstGeom>
          </p:spPr>
        </p:pic>
      </p:grpSp>
      <p:grpSp>
        <p:nvGrpSpPr>
          <p:cNvPr id="18" name="Group 17">
            <a:extLst>
              <a:ext uri="{FF2B5EF4-FFF2-40B4-BE49-F238E27FC236}">
                <a16:creationId xmlns:a16="http://schemas.microsoft.com/office/drawing/2014/main" id="{3F2BE14E-205B-19FF-739A-C14A7638F800}"/>
              </a:ext>
            </a:extLst>
          </p:cNvPr>
          <p:cNvGrpSpPr/>
          <p:nvPr/>
        </p:nvGrpSpPr>
        <p:grpSpPr>
          <a:xfrm>
            <a:off x="10662159" y="2653989"/>
            <a:ext cx="1039897" cy="1039897"/>
            <a:chOff x="10662159" y="2653989"/>
            <a:chExt cx="1039897" cy="1039897"/>
          </a:xfrm>
        </p:grpSpPr>
        <p:sp>
          <p:nvSpPr>
            <p:cNvPr id="29" name="Oval 28">
              <a:extLst>
                <a:ext uri="{FF2B5EF4-FFF2-40B4-BE49-F238E27FC236}">
                  <a16:creationId xmlns:a16="http://schemas.microsoft.com/office/drawing/2014/main" id="{05264B26-C8A5-5A49-028F-241E05DBC983}"/>
                </a:ext>
              </a:extLst>
            </p:cNvPr>
            <p:cNvSpPr/>
            <p:nvPr/>
          </p:nvSpPr>
          <p:spPr>
            <a:xfrm>
              <a:off x="10662159" y="2653989"/>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CC96AA83-BEF8-C414-6613-D34C6288FFAD}"/>
                </a:ext>
              </a:extLst>
            </p:cNvPr>
            <p:cNvPicPr>
              <a:picLocks noChangeAspect="1"/>
            </p:cNvPicPr>
            <p:nvPr/>
          </p:nvPicPr>
          <p:blipFill>
            <a:blip r:embed="rId10"/>
            <a:stretch>
              <a:fillRect/>
            </a:stretch>
          </p:blipFill>
          <p:spPr>
            <a:xfrm>
              <a:off x="10893154" y="2908180"/>
              <a:ext cx="577906" cy="577906"/>
            </a:xfrm>
            <a:prstGeom prst="rect">
              <a:avLst/>
            </a:prstGeom>
            <a:ln>
              <a:noFill/>
            </a:ln>
          </p:spPr>
        </p:pic>
      </p:grpSp>
    </p:spTree>
    <p:extLst>
      <p:ext uri="{BB962C8B-B14F-4D97-AF65-F5344CB8AC3E}">
        <p14:creationId xmlns:p14="http://schemas.microsoft.com/office/powerpoint/2010/main" val="224352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39506-3BB6-3A04-3A63-05CCD94FDAE3}"/>
              </a:ext>
            </a:extLst>
          </p:cNvPr>
          <p:cNvSpPr/>
          <p:nvPr/>
        </p:nvSpPr>
        <p:spPr>
          <a:xfrm>
            <a:off x="953164" y="1219706"/>
            <a:ext cx="1188453"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1D613C-F903-BC1C-CF6D-E0D4BB99969D}"/>
              </a:ext>
            </a:extLst>
          </p:cNvPr>
          <p:cNvSpPr/>
          <p:nvPr/>
        </p:nvSpPr>
        <p:spPr>
          <a:xfrm>
            <a:off x="2777955" y="1209680"/>
            <a:ext cx="3314031"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1DFD8-0C48-D1FB-BB7B-4C2CC51A03E2}"/>
              </a:ext>
            </a:extLst>
          </p:cNvPr>
          <p:cNvSpPr/>
          <p:nvPr/>
        </p:nvSpPr>
        <p:spPr>
          <a:xfrm>
            <a:off x="6487692"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B3A28-3417-C33F-BA54-84F9BE1631AA}"/>
              </a:ext>
            </a:extLst>
          </p:cNvPr>
          <p:cNvSpPr/>
          <p:nvPr/>
        </p:nvSpPr>
        <p:spPr>
          <a:xfrm>
            <a:off x="8242297"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6405A-DDDF-3872-1CEE-A8BC51A550B6}"/>
              </a:ext>
            </a:extLst>
          </p:cNvPr>
          <p:cNvSpPr/>
          <p:nvPr/>
        </p:nvSpPr>
        <p:spPr>
          <a:xfrm>
            <a:off x="10047034" y="1209679"/>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1498601" cy="523220"/>
          </a:xfrm>
          <a:prstGeom prst="rect">
            <a:avLst/>
          </a:prstGeom>
          <a:solidFill>
            <a:schemeClr val="bg1"/>
          </a:solidFill>
        </p:spPr>
        <p:txBody>
          <a:bodyPr wrap="square" rtlCol="0">
            <a:spAutoFit/>
          </a:bodyPr>
          <a:lstStyle/>
          <a:p>
            <a:r>
              <a:rPr lang="en-US" sz="2800" b="1">
                <a:solidFill>
                  <a:srgbClr val="C262E4"/>
                </a:solidFill>
              </a:rPr>
              <a:t>Outlines</a:t>
            </a:r>
          </a:p>
        </p:txBody>
      </p:sp>
      <p:grpSp>
        <p:nvGrpSpPr>
          <p:cNvPr id="9" name="Group 8">
            <a:extLst>
              <a:ext uri="{FF2B5EF4-FFF2-40B4-BE49-F238E27FC236}">
                <a16:creationId xmlns:a16="http://schemas.microsoft.com/office/drawing/2014/main" id="{30EF1381-1DDC-E5E7-8ADB-CD9FE89DBCE5}"/>
              </a:ext>
            </a:extLst>
          </p:cNvPr>
          <p:cNvGrpSpPr/>
          <p:nvPr/>
        </p:nvGrpSpPr>
        <p:grpSpPr>
          <a:xfrm>
            <a:off x="571790" y="1216027"/>
            <a:ext cx="1935169" cy="4708523"/>
            <a:chOff x="972843" y="1216027"/>
            <a:chExt cx="1935169" cy="4708523"/>
          </a:xfrm>
        </p:grpSpPr>
        <p:sp>
          <p:nvSpPr>
            <p:cNvPr id="14" name="Rectangle 13">
              <a:extLst>
                <a:ext uri="{FF2B5EF4-FFF2-40B4-BE49-F238E27FC236}">
                  <a16:creationId xmlns:a16="http://schemas.microsoft.com/office/drawing/2014/main" id="{509D592A-E397-E9E6-3DC4-161351B64F0A}"/>
                </a:ext>
              </a:extLst>
            </p:cNvPr>
            <p:cNvSpPr/>
            <p:nvPr/>
          </p:nvSpPr>
          <p:spPr>
            <a:xfrm>
              <a:off x="1104055" y="1216027"/>
              <a:ext cx="1691640" cy="4708523"/>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8" name="TextBox 17">
              <a:extLst>
                <a:ext uri="{FF2B5EF4-FFF2-40B4-BE49-F238E27FC236}">
                  <a16:creationId xmlns:a16="http://schemas.microsoft.com/office/drawing/2014/main" id="{8D2B6F8F-EC18-A221-334B-290D0A5E7B8A}"/>
                </a:ext>
              </a:extLst>
            </p:cNvPr>
            <p:cNvSpPr txBox="1"/>
            <p:nvPr/>
          </p:nvSpPr>
          <p:spPr>
            <a:xfrm>
              <a:off x="1064921" y="1269228"/>
              <a:ext cx="1751011"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01</a:t>
              </a:r>
            </a:p>
          </p:txBody>
        </p:sp>
        <p:sp>
          <p:nvSpPr>
            <p:cNvPr id="25" name="TextBox 24">
              <a:extLst>
                <a:ext uri="{FF2B5EF4-FFF2-40B4-BE49-F238E27FC236}">
                  <a16:creationId xmlns:a16="http://schemas.microsoft.com/office/drawing/2014/main" id="{94CCCA87-19DC-2A7F-AF4F-58BFB4B76ED4}"/>
                </a:ext>
              </a:extLst>
            </p:cNvPr>
            <p:cNvSpPr txBox="1"/>
            <p:nvPr/>
          </p:nvSpPr>
          <p:spPr>
            <a:xfrm>
              <a:off x="972843" y="2712115"/>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Introduction to</a:t>
              </a:r>
              <a:br>
                <a:rPr lang="en-US">
                  <a:latin typeface="Barlow Condensed SemiBold"/>
                  <a:ea typeface="+mn-lt"/>
                  <a:cs typeface="+mn-lt"/>
                </a:rPr>
              </a:br>
              <a:r>
                <a:rPr lang="en-US">
                  <a:solidFill>
                    <a:schemeClr val="bg1"/>
                  </a:solidFill>
                  <a:latin typeface="Barlow Condensed SemiBold"/>
                  <a:ea typeface="+mn-lt"/>
                  <a:cs typeface="+mn-lt"/>
                </a:rPr>
                <a:t>Circuit Breaker</a:t>
              </a:r>
            </a:p>
            <a:p>
              <a:pPr algn="ctr"/>
              <a:endParaRPr lang="en-US">
                <a:solidFill>
                  <a:schemeClr val="bg1"/>
                </a:solidFill>
                <a:latin typeface="Barlow Condensed SemiBold"/>
              </a:endParaRPr>
            </a:p>
          </p:txBody>
        </p:sp>
      </p:grpSp>
      <p:grpSp>
        <p:nvGrpSpPr>
          <p:cNvPr id="38" name="Group 37">
            <a:extLst>
              <a:ext uri="{FF2B5EF4-FFF2-40B4-BE49-F238E27FC236}">
                <a16:creationId xmlns:a16="http://schemas.microsoft.com/office/drawing/2014/main" id="{F75D0567-A80E-7AB7-7459-4AD601FDBB27}"/>
              </a:ext>
            </a:extLst>
          </p:cNvPr>
          <p:cNvGrpSpPr/>
          <p:nvPr/>
        </p:nvGrpSpPr>
        <p:grpSpPr>
          <a:xfrm>
            <a:off x="2357470" y="1202818"/>
            <a:ext cx="1935172" cy="4708523"/>
            <a:chOff x="3039262" y="2146294"/>
            <a:chExt cx="1935172" cy="4708523"/>
          </a:xfrm>
        </p:grpSpPr>
        <p:sp>
          <p:nvSpPr>
            <p:cNvPr id="13" name="Rectangle 12">
              <a:extLst>
                <a:ext uri="{FF2B5EF4-FFF2-40B4-BE49-F238E27FC236}">
                  <a16:creationId xmlns:a16="http://schemas.microsoft.com/office/drawing/2014/main" id="{B97C2970-232A-EE9A-5F5F-9FEC1E45A3FE}"/>
                </a:ext>
              </a:extLst>
            </p:cNvPr>
            <p:cNvSpPr/>
            <p:nvPr/>
          </p:nvSpPr>
          <p:spPr>
            <a:xfrm>
              <a:off x="3170543" y="2146294"/>
              <a:ext cx="1691640" cy="4708523"/>
            </a:xfrm>
            <a:prstGeom prst="rect">
              <a:avLst/>
            </a:prstGeom>
            <a:solidFill>
              <a:srgbClr val="41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03F82E-C6E1-F2B3-ED75-9D808DB64C50}"/>
                </a:ext>
              </a:extLst>
            </p:cNvPr>
            <p:cNvSpPr txBox="1"/>
            <p:nvPr/>
          </p:nvSpPr>
          <p:spPr>
            <a:xfrm>
              <a:off x="3039262" y="5332740"/>
              <a:ext cx="1935168"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02</a:t>
              </a:r>
            </a:p>
          </p:txBody>
        </p:sp>
        <p:sp>
          <p:nvSpPr>
            <p:cNvPr id="26" name="TextBox 25">
              <a:extLst>
                <a:ext uri="{FF2B5EF4-FFF2-40B4-BE49-F238E27FC236}">
                  <a16:creationId xmlns:a16="http://schemas.microsoft.com/office/drawing/2014/main" id="{20D93EF8-92B6-2CA3-E0B8-0C1A56AEC116}"/>
                </a:ext>
              </a:extLst>
            </p:cNvPr>
            <p:cNvSpPr txBox="1"/>
            <p:nvPr/>
          </p:nvSpPr>
          <p:spPr>
            <a:xfrm>
              <a:off x="3039265" y="4400736"/>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a</a:t>
              </a:r>
              <a:br>
                <a:rPr lang="en-US">
                  <a:solidFill>
                    <a:schemeClr val="bg1"/>
                  </a:solidFill>
                  <a:latin typeface="Barlow Condensed SemiBold"/>
                </a:rPr>
              </a:br>
              <a:r>
                <a:rPr lang="en-US">
                  <a:solidFill>
                    <a:schemeClr val="bg1"/>
                  </a:solidFill>
                  <a:latin typeface="Barlow Condensed SemiBold"/>
                </a:rPr>
                <a:t>Circuit Breaker works?</a:t>
              </a:r>
            </a:p>
          </p:txBody>
        </p:sp>
      </p:grpSp>
      <p:grpSp>
        <p:nvGrpSpPr>
          <p:cNvPr id="37" name="Group 36">
            <a:extLst>
              <a:ext uri="{FF2B5EF4-FFF2-40B4-BE49-F238E27FC236}">
                <a16:creationId xmlns:a16="http://schemas.microsoft.com/office/drawing/2014/main" id="{A72A6827-4F62-F9DD-05C6-4374087BE722}"/>
              </a:ext>
            </a:extLst>
          </p:cNvPr>
          <p:cNvGrpSpPr/>
          <p:nvPr/>
        </p:nvGrpSpPr>
        <p:grpSpPr>
          <a:xfrm>
            <a:off x="6098292" y="1212844"/>
            <a:ext cx="1935169" cy="4708521"/>
            <a:chOff x="5115713" y="2146294"/>
            <a:chExt cx="1935169" cy="4708521"/>
          </a:xfrm>
        </p:grpSpPr>
        <p:sp>
          <p:nvSpPr>
            <p:cNvPr id="15" name="Rectangle 14">
              <a:extLst>
                <a:ext uri="{FF2B5EF4-FFF2-40B4-BE49-F238E27FC236}">
                  <a16:creationId xmlns:a16="http://schemas.microsoft.com/office/drawing/2014/main" id="{6DF0848B-3056-BBAC-05D6-77EB8F485A7B}"/>
                </a:ext>
              </a:extLst>
            </p:cNvPr>
            <p:cNvSpPr/>
            <p:nvPr/>
          </p:nvSpPr>
          <p:spPr>
            <a:xfrm>
              <a:off x="5221134" y="2146294"/>
              <a:ext cx="1693075" cy="4708521"/>
            </a:xfrm>
            <a:prstGeom prst="rect">
              <a:avLst/>
            </a:prstGeom>
            <a:solidFill>
              <a:srgbClr val="50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8EA644-E7FD-E5E3-20ED-A1B3521CDE4C}"/>
                </a:ext>
              </a:extLst>
            </p:cNvPr>
            <p:cNvSpPr txBox="1"/>
            <p:nvPr/>
          </p:nvSpPr>
          <p:spPr>
            <a:xfrm>
              <a:off x="5207796" y="2199015"/>
              <a:ext cx="1747040"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03</a:t>
              </a:r>
            </a:p>
          </p:txBody>
        </p:sp>
        <p:sp>
          <p:nvSpPr>
            <p:cNvPr id="27" name="TextBox 26">
              <a:extLst>
                <a:ext uri="{FF2B5EF4-FFF2-40B4-BE49-F238E27FC236}">
                  <a16:creationId xmlns:a16="http://schemas.microsoft.com/office/drawing/2014/main" id="{38977D6C-510C-7ED5-5656-A0D8E48C399C}"/>
                </a:ext>
              </a:extLst>
            </p:cNvPr>
            <p:cNvSpPr txBox="1"/>
            <p:nvPr/>
          </p:nvSpPr>
          <p:spPr>
            <a:xfrm>
              <a:off x="5115713" y="3645565"/>
              <a:ext cx="1935169" cy="646331"/>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to apply a Circuit Breaker?</a:t>
              </a:r>
            </a:p>
          </p:txBody>
        </p:sp>
      </p:grpSp>
      <p:grpSp>
        <p:nvGrpSpPr>
          <p:cNvPr id="36" name="Group 35">
            <a:extLst>
              <a:ext uri="{FF2B5EF4-FFF2-40B4-BE49-F238E27FC236}">
                <a16:creationId xmlns:a16="http://schemas.microsoft.com/office/drawing/2014/main" id="{511523C8-C168-53F7-E8DF-2CA8D54A6E68}"/>
              </a:ext>
            </a:extLst>
          </p:cNvPr>
          <p:cNvGrpSpPr/>
          <p:nvPr/>
        </p:nvGrpSpPr>
        <p:grpSpPr>
          <a:xfrm>
            <a:off x="7863927" y="1216031"/>
            <a:ext cx="1935169" cy="4708519"/>
            <a:chOff x="7192164" y="2149481"/>
            <a:chExt cx="1935169" cy="4708519"/>
          </a:xfrm>
        </p:grpSpPr>
        <p:sp>
          <p:nvSpPr>
            <p:cNvPr id="16" name="Rectangle 15">
              <a:extLst>
                <a:ext uri="{FF2B5EF4-FFF2-40B4-BE49-F238E27FC236}">
                  <a16:creationId xmlns:a16="http://schemas.microsoft.com/office/drawing/2014/main" id="{728FC5F0-63B3-ADFE-93EB-1A1E47570CF6}"/>
                </a:ext>
              </a:extLst>
            </p:cNvPr>
            <p:cNvSpPr/>
            <p:nvPr/>
          </p:nvSpPr>
          <p:spPr>
            <a:xfrm>
              <a:off x="7319156" y="2149481"/>
              <a:ext cx="1691640" cy="4708519"/>
            </a:xfrm>
            <a:prstGeom prst="rect">
              <a:avLst/>
            </a:prstGeom>
            <a:solidFill>
              <a:srgbClr val="64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A611C5-96DA-8CC3-852A-3B9D4A875BE3}"/>
                </a:ext>
              </a:extLst>
            </p:cNvPr>
            <p:cNvSpPr txBox="1"/>
            <p:nvPr/>
          </p:nvSpPr>
          <p:spPr>
            <a:xfrm>
              <a:off x="7200109" y="5332740"/>
              <a:ext cx="1927224"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04</a:t>
              </a:r>
            </a:p>
          </p:txBody>
        </p:sp>
        <p:sp>
          <p:nvSpPr>
            <p:cNvPr id="28" name="TextBox 27">
              <a:extLst>
                <a:ext uri="{FF2B5EF4-FFF2-40B4-BE49-F238E27FC236}">
                  <a16:creationId xmlns:a16="http://schemas.microsoft.com/office/drawing/2014/main" id="{E51716DA-A5AA-4E76-6F7A-41D57B8BAD9D}"/>
                </a:ext>
              </a:extLst>
            </p:cNvPr>
            <p:cNvSpPr txBox="1"/>
            <p:nvPr/>
          </p:nvSpPr>
          <p:spPr>
            <a:xfrm>
              <a:off x="7192164" y="4624854"/>
              <a:ext cx="1935169" cy="646331"/>
            </a:xfrm>
            <a:prstGeom prst="rect">
              <a:avLst/>
            </a:prstGeom>
            <a:noFill/>
          </p:spPr>
          <p:txBody>
            <a:bodyPr wrap="square" lIns="91440" tIns="45720" rIns="91440" bIns="45720" rtlCol="0" anchor="t">
              <a:spAutoFit/>
            </a:bodyPr>
            <a:lstStyle/>
            <a:p>
              <a:pPr algn="ctr"/>
              <a:r>
                <a:rPr lang="en-US" dirty="0">
                  <a:solidFill>
                    <a:schemeClr val="bg1"/>
                  </a:solidFill>
                  <a:latin typeface="Barlow Condensed SemiBold"/>
                </a:rPr>
                <a:t>Where to use this design pattern?</a:t>
              </a:r>
            </a:p>
          </p:txBody>
        </p:sp>
      </p:grpSp>
      <p:grpSp>
        <p:nvGrpSpPr>
          <p:cNvPr id="35" name="Group 34">
            <a:extLst>
              <a:ext uri="{FF2B5EF4-FFF2-40B4-BE49-F238E27FC236}">
                <a16:creationId xmlns:a16="http://schemas.microsoft.com/office/drawing/2014/main" id="{2F1F1E29-B4AA-1358-2AD2-F09CF65647D2}"/>
              </a:ext>
            </a:extLst>
          </p:cNvPr>
          <p:cNvGrpSpPr/>
          <p:nvPr/>
        </p:nvGrpSpPr>
        <p:grpSpPr>
          <a:xfrm>
            <a:off x="9661725" y="1217940"/>
            <a:ext cx="1951056" cy="4708518"/>
            <a:chOff x="9260672" y="2151390"/>
            <a:chExt cx="1951056" cy="4708518"/>
          </a:xfrm>
        </p:grpSpPr>
        <p:sp>
          <p:nvSpPr>
            <p:cNvPr id="17" name="Rectangle 16">
              <a:extLst>
                <a:ext uri="{FF2B5EF4-FFF2-40B4-BE49-F238E27FC236}">
                  <a16:creationId xmlns:a16="http://schemas.microsoft.com/office/drawing/2014/main" id="{87B8DB27-62F2-7F3B-87CD-26CAB69F085E}"/>
                </a:ext>
              </a:extLst>
            </p:cNvPr>
            <p:cNvSpPr/>
            <p:nvPr/>
          </p:nvSpPr>
          <p:spPr>
            <a:xfrm>
              <a:off x="9383727" y="2151390"/>
              <a:ext cx="1691640" cy="4708518"/>
            </a:xfrm>
            <a:prstGeom prst="rect">
              <a:avLst/>
            </a:prstGeom>
            <a:solidFill>
              <a:srgbClr val="87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33869-6AA3-1E18-2453-00DF88903AC0}"/>
                </a:ext>
              </a:extLst>
            </p:cNvPr>
            <p:cNvSpPr txBox="1"/>
            <p:nvPr/>
          </p:nvSpPr>
          <p:spPr>
            <a:xfrm>
              <a:off x="9276559" y="2199015"/>
              <a:ext cx="1935169"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05</a:t>
              </a:r>
            </a:p>
          </p:txBody>
        </p:sp>
        <p:sp>
          <p:nvSpPr>
            <p:cNvPr id="29" name="TextBox 28">
              <a:extLst>
                <a:ext uri="{FF2B5EF4-FFF2-40B4-BE49-F238E27FC236}">
                  <a16:creationId xmlns:a16="http://schemas.microsoft.com/office/drawing/2014/main" id="{D1BD7533-A358-3B67-0496-9ECC8A728B15}"/>
                </a:ext>
              </a:extLst>
            </p:cNvPr>
            <p:cNvSpPr txBox="1"/>
            <p:nvPr/>
          </p:nvSpPr>
          <p:spPr>
            <a:xfrm>
              <a:off x="9260672" y="3645565"/>
              <a:ext cx="1935169" cy="369332"/>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Conclusion</a:t>
              </a:r>
            </a:p>
          </p:txBody>
        </p:sp>
      </p:grpSp>
      <p:sp>
        <p:nvSpPr>
          <p:cNvPr id="12" name="TextBox 11">
            <a:extLst>
              <a:ext uri="{FF2B5EF4-FFF2-40B4-BE49-F238E27FC236}">
                <a16:creationId xmlns:a16="http://schemas.microsoft.com/office/drawing/2014/main" id="{CBBC15CB-DA17-CB22-5BFA-4F09CCFB1DD1}"/>
              </a:ext>
            </a:extLst>
          </p:cNvPr>
          <p:cNvSpPr txBox="1"/>
          <p:nvPr/>
        </p:nvSpPr>
        <p:spPr>
          <a:xfrm>
            <a:off x="4166342" y="1826197"/>
            <a:ext cx="1938821" cy="830997"/>
          </a:xfrm>
          <a:prstGeom prst="rect">
            <a:avLst/>
          </a:prstGeom>
          <a:noFill/>
        </p:spPr>
        <p:txBody>
          <a:bodyPr wrap="square" lIns="91440" tIns="45720" rIns="91440" bIns="45720" rtlCol="0" anchor="t">
            <a:spAutoFit/>
          </a:bodyPr>
          <a:lstStyle/>
          <a:p>
            <a:pPr marL="114300" indent="-114300">
              <a:buFont typeface="Arial" panose="020B0604020202020204" pitchFamily="34" charset="0"/>
              <a:buChar char="•"/>
            </a:pPr>
            <a:r>
              <a:rPr lang="en-US" sz="1600">
                <a:latin typeface="Barlow Condensed SemiBold"/>
              </a:rPr>
              <a:t>States of a Circuit Breaker</a:t>
            </a:r>
            <a:endParaRPr lang="en-US"/>
          </a:p>
          <a:p>
            <a:pPr marL="114300" indent="-114300">
              <a:buFont typeface="Arial" panose="020B0604020202020204" pitchFamily="34" charset="0"/>
              <a:buChar char="•"/>
            </a:pPr>
            <a:r>
              <a:rPr lang="en-US" sz="1600">
                <a:latin typeface="Barlow Condensed SemiBold"/>
              </a:rPr>
              <a:t>Real-World Example</a:t>
            </a:r>
          </a:p>
        </p:txBody>
      </p:sp>
    </p:spTree>
    <p:extLst>
      <p:ext uri="{BB962C8B-B14F-4D97-AF65-F5344CB8AC3E}">
        <p14:creationId xmlns:p14="http://schemas.microsoft.com/office/powerpoint/2010/main" val="24106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9840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05 – Summarized Keywords Mentioned</a:t>
            </a:r>
            <a:endParaRPr lang="en-US" sz="2800" b="1">
              <a:solidFill>
                <a:srgbClr val="C262E4"/>
              </a:solidFill>
            </a:endParaRPr>
          </a:p>
        </p:txBody>
      </p:sp>
      <p:grpSp>
        <p:nvGrpSpPr>
          <p:cNvPr id="30" name="Group 29">
            <a:extLst>
              <a:ext uri="{FF2B5EF4-FFF2-40B4-BE49-F238E27FC236}">
                <a16:creationId xmlns:a16="http://schemas.microsoft.com/office/drawing/2014/main" id="{4EB10B86-ECC2-F088-FEA5-007D0FB50987}"/>
              </a:ext>
            </a:extLst>
          </p:cNvPr>
          <p:cNvGrpSpPr/>
          <p:nvPr/>
        </p:nvGrpSpPr>
        <p:grpSpPr>
          <a:xfrm>
            <a:off x="6506407" y="1078360"/>
            <a:ext cx="1466269" cy="1466269"/>
            <a:chOff x="7536094" y="2111404"/>
            <a:chExt cx="2773116" cy="2773116"/>
          </a:xfrm>
        </p:grpSpPr>
        <p:sp>
          <p:nvSpPr>
            <p:cNvPr id="3" name="Oval 2">
              <a:extLst>
                <a:ext uri="{FF2B5EF4-FFF2-40B4-BE49-F238E27FC236}">
                  <a16:creationId xmlns:a16="http://schemas.microsoft.com/office/drawing/2014/main" id="{FFD94F26-B966-193A-B2D6-C38F994D294B}"/>
                </a:ext>
              </a:extLst>
            </p:cNvPr>
            <p:cNvSpPr/>
            <p:nvPr/>
          </p:nvSpPr>
          <p:spPr>
            <a:xfrm>
              <a:off x="7536094" y="2111404"/>
              <a:ext cx="2773116" cy="2773116"/>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5CB2847-4C02-FA6E-DAF2-B7876D625870}"/>
                </a:ext>
              </a:extLst>
            </p:cNvPr>
            <p:cNvPicPr>
              <a:picLocks noChangeAspect="1"/>
            </p:cNvPicPr>
            <p:nvPr/>
          </p:nvPicPr>
          <p:blipFill>
            <a:blip r:embed="rId2"/>
            <a:stretch>
              <a:fillRect/>
            </a:stretch>
          </p:blipFill>
          <p:spPr>
            <a:xfrm>
              <a:off x="7892001" y="2465763"/>
              <a:ext cx="2068856" cy="2077198"/>
            </a:xfrm>
            <a:prstGeom prst="rect">
              <a:avLst/>
            </a:prstGeom>
          </p:spPr>
        </p:pic>
      </p:grpSp>
      <p:sp>
        <p:nvSpPr>
          <p:cNvPr id="15" name="TextBox 14">
            <a:extLst>
              <a:ext uri="{FF2B5EF4-FFF2-40B4-BE49-F238E27FC236}">
                <a16:creationId xmlns:a16="http://schemas.microsoft.com/office/drawing/2014/main" id="{CF329F3B-359B-D5CE-3E69-E98DD51A1FBC}"/>
              </a:ext>
            </a:extLst>
          </p:cNvPr>
          <p:cNvSpPr txBox="1"/>
          <p:nvPr/>
        </p:nvSpPr>
        <p:spPr>
          <a:xfrm>
            <a:off x="753806" y="2891941"/>
            <a:ext cx="47295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0" i="0" dirty="0">
                <a:solidFill>
                  <a:srgbClr val="242424"/>
                </a:solidFill>
                <a:effectLst/>
                <a:latin typeface="Barlow Condensed SemiBold" panose="00000706000000000000" pitchFamily="2" charset="0"/>
              </a:rPr>
              <a:t>Implementation</a:t>
            </a:r>
          </a:p>
        </p:txBody>
      </p:sp>
      <p:grpSp>
        <p:nvGrpSpPr>
          <p:cNvPr id="2" name="Group 1">
            <a:extLst>
              <a:ext uri="{FF2B5EF4-FFF2-40B4-BE49-F238E27FC236}">
                <a16:creationId xmlns:a16="http://schemas.microsoft.com/office/drawing/2014/main" id="{DCE45C06-507D-BC14-E26A-C613BF34B056}"/>
              </a:ext>
            </a:extLst>
          </p:cNvPr>
          <p:cNvGrpSpPr/>
          <p:nvPr/>
        </p:nvGrpSpPr>
        <p:grpSpPr>
          <a:xfrm>
            <a:off x="10269413" y="1330349"/>
            <a:ext cx="1044096" cy="1044096"/>
            <a:chOff x="5696496" y="2234029"/>
            <a:chExt cx="1320003" cy="1320003"/>
          </a:xfrm>
        </p:grpSpPr>
        <p:sp>
          <p:nvSpPr>
            <p:cNvPr id="13" name="Oval 12">
              <a:extLst>
                <a:ext uri="{FF2B5EF4-FFF2-40B4-BE49-F238E27FC236}">
                  <a16:creationId xmlns:a16="http://schemas.microsoft.com/office/drawing/2014/main" id="{A02A86DF-B6AE-E11F-2FB7-06B04AC9ADAE}"/>
                </a:ext>
              </a:extLst>
            </p:cNvPr>
            <p:cNvSpPr/>
            <p:nvPr/>
          </p:nvSpPr>
          <p:spPr>
            <a:xfrm>
              <a:off x="5696496" y="223402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260A3FD-DF64-FEFA-1D46-4AA5171E22D6}"/>
                </a:ext>
              </a:extLst>
            </p:cNvPr>
            <p:cNvPicPr>
              <a:picLocks noChangeAspect="1"/>
            </p:cNvPicPr>
            <p:nvPr/>
          </p:nvPicPr>
          <p:blipFill>
            <a:blip r:embed="rId3"/>
            <a:stretch>
              <a:fillRect/>
            </a:stretch>
          </p:blipFill>
          <p:spPr>
            <a:xfrm>
              <a:off x="5696496" y="2234029"/>
              <a:ext cx="1320003" cy="1279796"/>
            </a:xfrm>
            <a:prstGeom prst="ellipse">
              <a:avLst/>
            </a:prstGeom>
          </p:spPr>
        </p:pic>
      </p:grpSp>
      <p:grpSp>
        <p:nvGrpSpPr>
          <p:cNvPr id="9" name="Group 8">
            <a:extLst>
              <a:ext uri="{FF2B5EF4-FFF2-40B4-BE49-F238E27FC236}">
                <a16:creationId xmlns:a16="http://schemas.microsoft.com/office/drawing/2014/main" id="{2D26EE9C-821C-58D5-DDFF-562E62548D32}"/>
              </a:ext>
            </a:extLst>
          </p:cNvPr>
          <p:cNvGrpSpPr/>
          <p:nvPr/>
        </p:nvGrpSpPr>
        <p:grpSpPr>
          <a:xfrm>
            <a:off x="7287282" y="2104437"/>
            <a:ext cx="2868008" cy="2868008"/>
            <a:chOff x="6071054" y="4049921"/>
            <a:chExt cx="1466269" cy="1466269"/>
          </a:xfrm>
        </p:grpSpPr>
        <p:sp>
          <p:nvSpPr>
            <p:cNvPr id="4" name="Oval 3">
              <a:extLst>
                <a:ext uri="{FF2B5EF4-FFF2-40B4-BE49-F238E27FC236}">
                  <a16:creationId xmlns:a16="http://schemas.microsoft.com/office/drawing/2014/main" id="{686C4117-73F2-C3BC-4403-A904F0CAF70A}"/>
                </a:ext>
              </a:extLst>
            </p:cNvPr>
            <p:cNvSpPr/>
            <p:nvPr/>
          </p:nvSpPr>
          <p:spPr>
            <a:xfrm>
              <a:off x="6071054" y="4049921"/>
              <a:ext cx="1466269" cy="1466269"/>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E78EA1A-4E0C-2A5C-3F62-BE054C72E9ED}"/>
                </a:ext>
              </a:extLst>
            </p:cNvPr>
            <p:cNvPicPr>
              <a:picLocks noChangeAspect="1"/>
            </p:cNvPicPr>
            <p:nvPr/>
          </p:nvPicPr>
          <p:blipFill rotWithShape="1">
            <a:blip r:embed="rId4"/>
            <a:srcRect t="66823"/>
            <a:stretch/>
          </p:blipFill>
          <p:spPr>
            <a:xfrm>
              <a:off x="6213231" y="4182802"/>
              <a:ext cx="1181914" cy="1200506"/>
            </a:xfrm>
            <a:prstGeom prst="ellipse">
              <a:avLst/>
            </a:prstGeom>
          </p:spPr>
        </p:pic>
      </p:grpSp>
      <p:grpSp>
        <p:nvGrpSpPr>
          <p:cNvPr id="25" name="Group 24">
            <a:extLst>
              <a:ext uri="{FF2B5EF4-FFF2-40B4-BE49-F238E27FC236}">
                <a16:creationId xmlns:a16="http://schemas.microsoft.com/office/drawing/2014/main" id="{D5A3F865-4F03-0BD5-2B7D-540208F6B7F0}"/>
              </a:ext>
            </a:extLst>
          </p:cNvPr>
          <p:cNvGrpSpPr/>
          <p:nvPr/>
        </p:nvGrpSpPr>
        <p:grpSpPr>
          <a:xfrm>
            <a:off x="6199644" y="4131888"/>
            <a:ext cx="1039897" cy="1039897"/>
            <a:chOff x="10357779" y="944185"/>
            <a:chExt cx="1039897" cy="1039897"/>
          </a:xfrm>
        </p:grpSpPr>
        <p:sp>
          <p:nvSpPr>
            <p:cNvPr id="7" name="Oval 6">
              <a:extLst>
                <a:ext uri="{FF2B5EF4-FFF2-40B4-BE49-F238E27FC236}">
                  <a16:creationId xmlns:a16="http://schemas.microsoft.com/office/drawing/2014/main" id="{C39E4B32-01BF-1CFF-D5F8-BB516D6FF7C9}"/>
                </a:ext>
              </a:extLst>
            </p:cNvPr>
            <p:cNvSpPr/>
            <p:nvPr/>
          </p:nvSpPr>
          <p:spPr>
            <a:xfrm>
              <a:off x="10357779" y="944185"/>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68033CE-E1F3-5F86-31EC-6B09CFB5C997}"/>
                </a:ext>
              </a:extLst>
            </p:cNvPr>
            <p:cNvPicPr>
              <a:picLocks noChangeAspect="1"/>
            </p:cNvPicPr>
            <p:nvPr/>
          </p:nvPicPr>
          <p:blipFill>
            <a:blip r:embed="rId5"/>
            <a:stretch>
              <a:fillRect/>
            </a:stretch>
          </p:blipFill>
          <p:spPr>
            <a:xfrm>
              <a:off x="10458367" y="1011373"/>
              <a:ext cx="838719" cy="838719"/>
            </a:xfrm>
            <a:prstGeom prst="rect">
              <a:avLst/>
            </a:prstGeom>
          </p:spPr>
        </p:pic>
      </p:grpSp>
      <p:grpSp>
        <p:nvGrpSpPr>
          <p:cNvPr id="28" name="Group 27">
            <a:extLst>
              <a:ext uri="{FF2B5EF4-FFF2-40B4-BE49-F238E27FC236}">
                <a16:creationId xmlns:a16="http://schemas.microsoft.com/office/drawing/2014/main" id="{73181CA4-DF37-4D14-D899-B772F98E482B}"/>
              </a:ext>
            </a:extLst>
          </p:cNvPr>
          <p:cNvGrpSpPr/>
          <p:nvPr/>
        </p:nvGrpSpPr>
        <p:grpSpPr>
          <a:xfrm>
            <a:off x="5785996" y="2323087"/>
            <a:ext cx="1067347" cy="1099325"/>
            <a:chOff x="6994717" y="1144207"/>
            <a:chExt cx="1067347" cy="1099325"/>
          </a:xfrm>
        </p:grpSpPr>
        <p:sp>
          <p:nvSpPr>
            <p:cNvPr id="12" name="Oval 11">
              <a:extLst>
                <a:ext uri="{FF2B5EF4-FFF2-40B4-BE49-F238E27FC236}">
                  <a16:creationId xmlns:a16="http://schemas.microsoft.com/office/drawing/2014/main" id="{964C6C4F-F635-AB1D-0E58-26C1B4862E83}"/>
                </a:ext>
              </a:extLst>
            </p:cNvPr>
            <p:cNvSpPr/>
            <p:nvPr/>
          </p:nvSpPr>
          <p:spPr>
            <a:xfrm>
              <a:off x="6994717" y="1177060"/>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line art of eyes and a few rays&#10;&#10;Description automatically generated with medium confidence">
              <a:extLst>
                <a:ext uri="{FF2B5EF4-FFF2-40B4-BE49-F238E27FC236}">
                  <a16:creationId xmlns:a16="http://schemas.microsoft.com/office/drawing/2014/main" id="{C4596E21-489D-7375-E176-6B38542653A8}"/>
                </a:ext>
              </a:extLst>
            </p:cNvPr>
            <p:cNvPicPr>
              <a:picLocks noChangeAspect="1"/>
            </p:cNvPicPr>
            <p:nvPr/>
          </p:nvPicPr>
          <p:blipFill rotWithShape="1">
            <a:blip r:embed="rId6">
              <a:extLst>
                <a:ext uri="{28A0092B-C50C-407E-A947-70E740481C1C}">
                  <a14:useLocalDpi xmlns:a14="http://schemas.microsoft.com/office/drawing/2010/main" val="0"/>
                </a:ext>
              </a:extLst>
            </a:blip>
            <a:srcRect l="33211" t="33840" r="34058" b="31955"/>
            <a:stretch/>
          </p:blipFill>
          <p:spPr>
            <a:xfrm>
              <a:off x="7010124" y="1144207"/>
              <a:ext cx="1051940" cy="1099325"/>
            </a:xfrm>
            <a:prstGeom prst="rect">
              <a:avLst/>
            </a:prstGeom>
          </p:spPr>
        </p:pic>
      </p:grpSp>
      <p:grpSp>
        <p:nvGrpSpPr>
          <p:cNvPr id="27" name="Group 26">
            <a:extLst>
              <a:ext uri="{FF2B5EF4-FFF2-40B4-BE49-F238E27FC236}">
                <a16:creationId xmlns:a16="http://schemas.microsoft.com/office/drawing/2014/main" id="{56064814-51C1-F247-6AD4-11390C8337CC}"/>
              </a:ext>
            </a:extLst>
          </p:cNvPr>
          <p:cNvGrpSpPr/>
          <p:nvPr/>
        </p:nvGrpSpPr>
        <p:grpSpPr>
          <a:xfrm>
            <a:off x="8566081" y="693447"/>
            <a:ext cx="1320003" cy="1320003"/>
            <a:chOff x="8566081" y="693447"/>
            <a:chExt cx="1320003" cy="1320003"/>
          </a:xfrm>
        </p:grpSpPr>
        <p:sp>
          <p:nvSpPr>
            <p:cNvPr id="11" name="Oval 10">
              <a:extLst>
                <a:ext uri="{FF2B5EF4-FFF2-40B4-BE49-F238E27FC236}">
                  <a16:creationId xmlns:a16="http://schemas.microsoft.com/office/drawing/2014/main" id="{0D1A8182-B5D9-C1CE-04FE-C79719DAF8F0}"/>
                </a:ext>
              </a:extLst>
            </p:cNvPr>
            <p:cNvSpPr/>
            <p:nvPr/>
          </p:nvSpPr>
          <p:spPr>
            <a:xfrm>
              <a:off x="8566081" y="693447"/>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A8FF12D9-1492-5D58-7656-ECCB1307A7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3467" y="818154"/>
              <a:ext cx="1066592" cy="1066592"/>
            </a:xfrm>
            <a:prstGeom prst="rect">
              <a:avLst/>
            </a:prstGeom>
          </p:spPr>
        </p:pic>
      </p:grpSp>
      <p:grpSp>
        <p:nvGrpSpPr>
          <p:cNvPr id="17" name="Group 16">
            <a:extLst>
              <a:ext uri="{FF2B5EF4-FFF2-40B4-BE49-F238E27FC236}">
                <a16:creationId xmlns:a16="http://schemas.microsoft.com/office/drawing/2014/main" id="{DA41C257-9065-6DDB-D2E3-A16C636ACAAB}"/>
              </a:ext>
            </a:extLst>
          </p:cNvPr>
          <p:cNvGrpSpPr/>
          <p:nvPr/>
        </p:nvGrpSpPr>
        <p:grpSpPr>
          <a:xfrm>
            <a:off x="10087979" y="4131888"/>
            <a:ext cx="1679269" cy="1679269"/>
            <a:chOff x="9833803" y="4385889"/>
            <a:chExt cx="1320003" cy="1320003"/>
          </a:xfrm>
        </p:grpSpPr>
        <p:sp>
          <p:nvSpPr>
            <p:cNvPr id="6" name="Oval 5">
              <a:extLst>
                <a:ext uri="{FF2B5EF4-FFF2-40B4-BE49-F238E27FC236}">
                  <a16:creationId xmlns:a16="http://schemas.microsoft.com/office/drawing/2014/main" id="{BB420AD8-F260-0176-49C7-266324CE6E17}"/>
                </a:ext>
              </a:extLst>
            </p:cNvPr>
            <p:cNvSpPr/>
            <p:nvPr/>
          </p:nvSpPr>
          <p:spPr>
            <a:xfrm>
              <a:off x="9833803" y="438588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E1B878E5-C08E-E6A8-086D-3FA0B09A7A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8710" y="4593125"/>
              <a:ext cx="790183" cy="790183"/>
            </a:xfrm>
            <a:prstGeom prst="rect">
              <a:avLst/>
            </a:prstGeom>
          </p:spPr>
        </p:pic>
      </p:grpSp>
      <p:grpSp>
        <p:nvGrpSpPr>
          <p:cNvPr id="16" name="Group 15">
            <a:extLst>
              <a:ext uri="{FF2B5EF4-FFF2-40B4-BE49-F238E27FC236}">
                <a16:creationId xmlns:a16="http://schemas.microsoft.com/office/drawing/2014/main" id="{485E4F28-2F00-6B50-C187-8743603814A9}"/>
              </a:ext>
            </a:extLst>
          </p:cNvPr>
          <p:cNvGrpSpPr/>
          <p:nvPr/>
        </p:nvGrpSpPr>
        <p:grpSpPr>
          <a:xfrm>
            <a:off x="7896761" y="5084426"/>
            <a:ext cx="1320002" cy="1320002"/>
            <a:chOff x="7896761" y="5084426"/>
            <a:chExt cx="1320002" cy="1320002"/>
          </a:xfrm>
        </p:grpSpPr>
        <p:sp>
          <p:nvSpPr>
            <p:cNvPr id="5" name="Oval 4">
              <a:extLst>
                <a:ext uri="{FF2B5EF4-FFF2-40B4-BE49-F238E27FC236}">
                  <a16:creationId xmlns:a16="http://schemas.microsoft.com/office/drawing/2014/main" id="{FF7D13F5-6F02-8A5F-AB95-AB82F4C8687F}"/>
                </a:ext>
              </a:extLst>
            </p:cNvPr>
            <p:cNvSpPr/>
            <p:nvPr/>
          </p:nvSpPr>
          <p:spPr>
            <a:xfrm>
              <a:off x="7896761" y="5084426"/>
              <a:ext cx="1320002" cy="132000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black background with a black square&#10;&#10;Description automatically generated with medium confidence">
              <a:extLst>
                <a:ext uri="{FF2B5EF4-FFF2-40B4-BE49-F238E27FC236}">
                  <a16:creationId xmlns:a16="http://schemas.microsoft.com/office/drawing/2014/main" id="{C80DFF71-E6FE-2AC5-C1DC-8882718B9C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4614" y="5238879"/>
              <a:ext cx="1041200" cy="1041200"/>
            </a:xfrm>
            <a:prstGeom prst="rect">
              <a:avLst/>
            </a:prstGeom>
          </p:spPr>
        </p:pic>
      </p:grpSp>
      <p:grpSp>
        <p:nvGrpSpPr>
          <p:cNvPr id="18" name="Group 17">
            <a:extLst>
              <a:ext uri="{FF2B5EF4-FFF2-40B4-BE49-F238E27FC236}">
                <a16:creationId xmlns:a16="http://schemas.microsoft.com/office/drawing/2014/main" id="{3F2BE14E-205B-19FF-739A-C14A7638F800}"/>
              </a:ext>
            </a:extLst>
          </p:cNvPr>
          <p:cNvGrpSpPr/>
          <p:nvPr/>
        </p:nvGrpSpPr>
        <p:grpSpPr>
          <a:xfrm>
            <a:off x="10662159" y="2653989"/>
            <a:ext cx="1039897" cy="1039897"/>
            <a:chOff x="10662159" y="2653989"/>
            <a:chExt cx="1039897" cy="1039897"/>
          </a:xfrm>
        </p:grpSpPr>
        <p:sp>
          <p:nvSpPr>
            <p:cNvPr id="29" name="Oval 28">
              <a:extLst>
                <a:ext uri="{FF2B5EF4-FFF2-40B4-BE49-F238E27FC236}">
                  <a16:creationId xmlns:a16="http://schemas.microsoft.com/office/drawing/2014/main" id="{05264B26-C8A5-5A49-028F-241E05DBC983}"/>
                </a:ext>
              </a:extLst>
            </p:cNvPr>
            <p:cNvSpPr/>
            <p:nvPr/>
          </p:nvSpPr>
          <p:spPr>
            <a:xfrm>
              <a:off x="10662159" y="2653989"/>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CC96AA83-BEF8-C414-6613-D34C6288FFAD}"/>
                </a:ext>
              </a:extLst>
            </p:cNvPr>
            <p:cNvPicPr>
              <a:picLocks noChangeAspect="1"/>
            </p:cNvPicPr>
            <p:nvPr/>
          </p:nvPicPr>
          <p:blipFill>
            <a:blip r:embed="rId10"/>
            <a:stretch>
              <a:fillRect/>
            </a:stretch>
          </p:blipFill>
          <p:spPr>
            <a:xfrm>
              <a:off x="10893154" y="2908180"/>
              <a:ext cx="577906" cy="577906"/>
            </a:xfrm>
            <a:prstGeom prst="rect">
              <a:avLst/>
            </a:prstGeom>
            <a:ln>
              <a:noFill/>
            </a:ln>
          </p:spPr>
        </p:pic>
      </p:grpSp>
    </p:spTree>
    <p:extLst>
      <p:ext uri="{BB962C8B-B14F-4D97-AF65-F5344CB8AC3E}">
        <p14:creationId xmlns:p14="http://schemas.microsoft.com/office/powerpoint/2010/main" val="526037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5984010"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05 – Summarized Keywords Mentioned</a:t>
            </a:r>
            <a:endParaRPr lang="en-US" sz="2800" b="1">
              <a:solidFill>
                <a:srgbClr val="C262E4"/>
              </a:solidFill>
            </a:endParaRPr>
          </a:p>
        </p:txBody>
      </p:sp>
      <p:grpSp>
        <p:nvGrpSpPr>
          <p:cNvPr id="30" name="Group 29">
            <a:extLst>
              <a:ext uri="{FF2B5EF4-FFF2-40B4-BE49-F238E27FC236}">
                <a16:creationId xmlns:a16="http://schemas.microsoft.com/office/drawing/2014/main" id="{4EB10B86-ECC2-F088-FEA5-007D0FB50987}"/>
              </a:ext>
            </a:extLst>
          </p:cNvPr>
          <p:cNvGrpSpPr/>
          <p:nvPr/>
        </p:nvGrpSpPr>
        <p:grpSpPr>
          <a:xfrm>
            <a:off x="6506407" y="1078360"/>
            <a:ext cx="1466269" cy="1466269"/>
            <a:chOff x="7536094" y="2111404"/>
            <a:chExt cx="2773116" cy="2773116"/>
          </a:xfrm>
        </p:grpSpPr>
        <p:sp>
          <p:nvSpPr>
            <p:cNvPr id="3" name="Oval 2">
              <a:extLst>
                <a:ext uri="{FF2B5EF4-FFF2-40B4-BE49-F238E27FC236}">
                  <a16:creationId xmlns:a16="http://schemas.microsoft.com/office/drawing/2014/main" id="{FFD94F26-B966-193A-B2D6-C38F994D294B}"/>
                </a:ext>
              </a:extLst>
            </p:cNvPr>
            <p:cNvSpPr/>
            <p:nvPr/>
          </p:nvSpPr>
          <p:spPr>
            <a:xfrm>
              <a:off x="7536094" y="2111404"/>
              <a:ext cx="2773116" cy="2773116"/>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5CB2847-4C02-FA6E-DAF2-B7876D625870}"/>
                </a:ext>
              </a:extLst>
            </p:cNvPr>
            <p:cNvPicPr>
              <a:picLocks noChangeAspect="1"/>
            </p:cNvPicPr>
            <p:nvPr/>
          </p:nvPicPr>
          <p:blipFill>
            <a:blip r:embed="rId2"/>
            <a:stretch>
              <a:fillRect/>
            </a:stretch>
          </p:blipFill>
          <p:spPr>
            <a:xfrm>
              <a:off x="7892001" y="2465763"/>
              <a:ext cx="2068856" cy="2077198"/>
            </a:xfrm>
            <a:prstGeom prst="rect">
              <a:avLst/>
            </a:prstGeom>
          </p:spPr>
        </p:pic>
      </p:grpSp>
      <p:sp>
        <p:nvSpPr>
          <p:cNvPr id="15" name="TextBox 14">
            <a:extLst>
              <a:ext uri="{FF2B5EF4-FFF2-40B4-BE49-F238E27FC236}">
                <a16:creationId xmlns:a16="http://schemas.microsoft.com/office/drawing/2014/main" id="{CF329F3B-359B-D5CE-3E69-E98DD51A1FBC}"/>
              </a:ext>
            </a:extLst>
          </p:cNvPr>
          <p:cNvSpPr txBox="1"/>
          <p:nvPr/>
        </p:nvSpPr>
        <p:spPr>
          <a:xfrm>
            <a:off x="753806" y="2891941"/>
            <a:ext cx="47295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b="0" i="0" dirty="0">
                <a:solidFill>
                  <a:srgbClr val="242424"/>
                </a:solidFill>
                <a:effectLst/>
                <a:latin typeface="Barlow Condensed SemiBold" panose="00000706000000000000" pitchFamily="2" charset="0"/>
              </a:rPr>
              <a:t>Usage</a:t>
            </a:r>
          </a:p>
        </p:txBody>
      </p:sp>
      <p:grpSp>
        <p:nvGrpSpPr>
          <p:cNvPr id="2" name="Group 1">
            <a:extLst>
              <a:ext uri="{FF2B5EF4-FFF2-40B4-BE49-F238E27FC236}">
                <a16:creationId xmlns:a16="http://schemas.microsoft.com/office/drawing/2014/main" id="{DCE45C06-507D-BC14-E26A-C613BF34B056}"/>
              </a:ext>
            </a:extLst>
          </p:cNvPr>
          <p:cNvGrpSpPr/>
          <p:nvPr/>
        </p:nvGrpSpPr>
        <p:grpSpPr>
          <a:xfrm>
            <a:off x="10269413" y="1330349"/>
            <a:ext cx="1044096" cy="1044096"/>
            <a:chOff x="5696496" y="2234029"/>
            <a:chExt cx="1320003" cy="1320003"/>
          </a:xfrm>
        </p:grpSpPr>
        <p:sp>
          <p:nvSpPr>
            <p:cNvPr id="13" name="Oval 12">
              <a:extLst>
                <a:ext uri="{FF2B5EF4-FFF2-40B4-BE49-F238E27FC236}">
                  <a16:creationId xmlns:a16="http://schemas.microsoft.com/office/drawing/2014/main" id="{A02A86DF-B6AE-E11F-2FB7-06B04AC9ADAE}"/>
                </a:ext>
              </a:extLst>
            </p:cNvPr>
            <p:cNvSpPr/>
            <p:nvPr/>
          </p:nvSpPr>
          <p:spPr>
            <a:xfrm>
              <a:off x="5696496" y="223402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260A3FD-DF64-FEFA-1D46-4AA5171E22D6}"/>
                </a:ext>
              </a:extLst>
            </p:cNvPr>
            <p:cNvPicPr>
              <a:picLocks noChangeAspect="1"/>
            </p:cNvPicPr>
            <p:nvPr/>
          </p:nvPicPr>
          <p:blipFill>
            <a:blip r:embed="rId3"/>
            <a:stretch>
              <a:fillRect/>
            </a:stretch>
          </p:blipFill>
          <p:spPr>
            <a:xfrm>
              <a:off x="5696496" y="2234029"/>
              <a:ext cx="1320003" cy="1279796"/>
            </a:xfrm>
            <a:prstGeom prst="ellipse">
              <a:avLst/>
            </a:prstGeom>
          </p:spPr>
        </p:pic>
      </p:grpSp>
      <p:grpSp>
        <p:nvGrpSpPr>
          <p:cNvPr id="9" name="Group 8">
            <a:extLst>
              <a:ext uri="{FF2B5EF4-FFF2-40B4-BE49-F238E27FC236}">
                <a16:creationId xmlns:a16="http://schemas.microsoft.com/office/drawing/2014/main" id="{2D26EE9C-821C-58D5-DDFF-562E62548D32}"/>
              </a:ext>
            </a:extLst>
          </p:cNvPr>
          <p:cNvGrpSpPr/>
          <p:nvPr/>
        </p:nvGrpSpPr>
        <p:grpSpPr>
          <a:xfrm>
            <a:off x="9769319" y="4640396"/>
            <a:ext cx="1701741" cy="1701741"/>
            <a:chOff x="6071054" y="4049921"/>
            <a:chExt cx="1466269" cy="1466269"/>
          </a:xfrm>
        </p:grpSpPr>
        <p:sp>
          <p:nvSpPr>
            <p:cNvPr id="4" name="Oval 3">
              <a:extLst>
                <a:ext uri="{FF2B5EF4-FFF2-40B4-BE49-F238E27FC236}">
                  <a16:creationId xmlns:a16="http://schemas.microsoft.com/office/drawing/2014/main" id="{686C4117-73F2-C3BC-4403-A904F0CAF70A}"/>
                </a:ext>
              </a:extLst>
            </p:cNvPr>
            <p:cNvSpPr/>
            <p:nvPr/>
          </p:nvSpPr>
          <p:spPr>
            <a:xfrm>
              <a:off x="6071054" y="4049921"/>
              <a:ext cx="1466269" cy="1466269"/>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E78EA1A-4E0C-2A5C-3F62-BE054C72E9ED}"/>
                </a:ext>
              </a:extLst>
            </p:cNvPr>
            <p:cNvPicPr>
              <a:picLocks noChangeAspect="1"/>
            </p:cNvPicPr>
            <p:nvPr/>
          </p:nvPicPr>
          <p:blipFill rotWithShape="1">
            <a:blip r:embed="rId4"/>
            <a:srcRect t="66823"/>
            <a:stretch/>
          </p:blipFill>
          <p:spPr>
            <a:xfrm>
              <a:off x="6213231" y="4182802"/>
              <a:ext cx="1181914" cy="1200506"/>
            </a:xfrm>
            <a:prstGeom prst="ellipse">
              <a:avLst/>
            </a:prstGeom>
          </p:spPr>
        </p:pic>
      </p:grpSp>
      <p:grpSp>
        <p:nvGrpSpPr>
          <p:cNvPr id="25" name="Group 24">
            <a:extLst>
              <a:ext uri="{FF2B5EF4-FFF2-40B4-BE49-F238E27FC236}">
                <a16:creationId xmlns:a16="http://schemas.microsoft.com/office/drawing/2014/main" id="{D5A3F865-4F03-0BD5-2B7D-540208F6B7F0}"/>
              </a:ext>
            </a:extLst>
          </p:cNvPr>
          <p:cNvGrpSpPr/>
          <p:nvPr/>
        </p:nvGrpSpPr>
        <p:grpSpPr>
          <a:xfrm>
            <a:off x="6199644" y="4131888"/>
            <a:ext cx="1039897" cy="1039897"/>
            <a:chOff x="10357779" y="944185"/>
            <a:chExt cx="1039897" cy="1039897"/>
          </a:xfrm>
        </p:grpSpPr>
        <p:sp>
          <p:nvSpPr>
            <p:cNvPr id="7" name="Oval 6">
              <a:extLst>
                <a:ext uri="{FF2B5EF4-FFF2-40B4-BE49-F238E27FC236}">
                  <a16:creationId xmlns:a16="http://schemas.microsoft.com/office/drawing/2014/main" id="{C39E4B32-01BF-1CFF-D5F8-BB516D6FF7C9}"/>
                </a:ext>
              </a:extLst>
            </p:cNvPr>
            <p:cNvSpPr/>
            <p:nvPr/>
          </p:nvSpPr>
          <p:spPr>
            <a:xfrm>
              <a:off x="10357779" y="944185"/>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68033CE-E1F3-5F86-31EC-6B09CFB5C997}"/>
                </a:ext>
              </a:extLst>
            </p:cNvPr>
            <p:cNvPicPr>
              <a:picLocks noChangeAspect="1"/>
            </p:cNvPicPr>
            <p:nvPr/>
          </p:nvPicPr>
          <p:blipFill>
            <a:blip r:embed="rId5"/>
            <a:stretch>
              <a:fillRect/>
            </a:stretch>
          </p:blipFill>
          <p:spPr>
            <a:xfrm>
              <a:off x="10458367" y="1011373"/>
              <a:ext cx="838719" cy="838719"/>
            </a:xfrm>
            <a:prstGeom prst="rect">
              <a:avLst/>
            </a:prstGeom>
          </p:spPr>
        </p:pic>
      </p:grpSp>
      <p:grpSp>
        <p:nvGrpSpPr>
          <p:cNvPr id="28" name="Group 27">
            <a:extLst>
              <a:ext uri="{FF2B5EF4-FFF2-40B4-BE49-F238E27FC236}">
                <a16:creationId xmlns:a16="http://schemas.microsoft.com/office/drawing/2014/main" id="{73181CA4-DF37-4D14-D899-B772F98E482B}"/>
              </a:ext>
            </a:extLst>
          </p:cNvPr>
          <p:cNvGrpSpPr/>
          <p:nvPr/>
        </p:nvGrpSpPr>
        <p:grpSpPr>
          <a:xfrm>
            <a:off x="7522280" y="5067645"/>
            <a:ext cx="1067347" cy="1099325"/>
            <a:chOff x="6994717" y="1144207"/>
            <a:chExt cx="1067347" cy="1099325"/>
          </a:xfrm>
        </p:grpSpPr>
        <p:sp>
          <p:nvSpPr>
            <p:cNvPr id="12" name="Oval 11">
              <a:extLst>
                <a:ext uri="{FF2B5EF4-FFF2-40B4-BE49-F238E27FC236}">
                  <a16:creationId xmlns:a16="http://schemas.microsoft.com/office/drawing/2014/main" id="{964C6C4F-F635-AB1D-0E58-26C1B4862E83}"/>
                </a:ext>
              </a:extLst>
            </p:cNvPr>
            <p:cNvSpPr/>
            <p:nvPr/>
          </p:nvSpPr>
          <p:spPr>
            <a:xfrm>
              <a:off x="6994717" y="1177060"/>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line art of eyes and a few rays&#10;&#10;Description automatically generated with medium confidence">
              <a:extLst>
                <a:ext uri="{FF2B5EF4-FFF2-40B4-BE49-F238E27FC236}">
                  <a16:creationId xmlns:a16="http://schemas.microsoft.com/office/drawing/2014/main" id="{C4596E21-489D-7375-E176-6B38542653A8}"/>
                </a:ext>
              </a:extLst>
            </p:cNvPr>
            <p:cNvPicPr>
              <a:picLocks noChangeAspect="1"/>
            </p:cNvPicPr>
            <p:nvPr/>
          </p:nvPicPr>
          <p:blipFill rotWithShape="1">
            <a:blip r:embed="rId6">
              <a:extLst>
                <a:ext uri="{28A0092B-C50C-407E-A947-70E740481C1C}">
                  <a14:useLocalDpi xmlns:a14="http://schemas.microsoft.com/office/drawing/2010/main" val="0"/>
                </a:ext>
              </a:extLst>
            </a:blip>
            <a:srcRect l="33211" t="33840" r="34058" b="31955"/>
            <a:stretch/>
          </p:blipFill>
          <p:spPr>
            <a:xfrm>
              <a:off x="7010124" y="1144207"/>
              <a:ext cx="1051940" cy="1099325"/>
            </a:xfrm>
            <a:prstGeom prst="rect">
              <a:avLst/>
            </a:prstGeom>
          </p:spPr>
        </p:pic>
      </p:grpSp>
      <p:grpSp>
        <p:nvGrpSpPr>
          <p:cNvPr id="27" name="Group 26">
            <a:extLst>
              <a:ext uri="{FF2B5EF4-FFF2-40B4-BE49-F238E27FC236}">
                <a16:creationId xmlns:a16="http://schemas.microsoft.com/office/drawing/2014/main" id="{56064814-51C1-F247-6AD4-11390C8337CC}"/>
              </a:ext>
            </a:extLst>
          </p:cNvPr>
          <p:cNvGrpSpPr/>
          <p:nvPr/>
        </p:nvGrpSpPr>
        <p:grpSpPr>
          <a:xfrm>
            <a:off x="8566081" y="693447"/>
            <a:ext cx="1320003" cy="1320003"/>
            <a:chOff x="8566081" y="693447"/>
            <a:chExt cx="1320003" cy="1320003"/>
          </a:xfrm>
        </p:grpSpPr>
        <p:sp>
          <p:nvSpPr>
            <p:cNvPr id="11" name="Oval 10">
              <a:extLst>
                <a:ext uri="{FF2B5EF4-FFF2-40B4-BE49-F238E27FC236}">
                  <a16:creationId xmlns:a16="http://schemas.microsoft.com/office/drawing/2014/main" id="{0D1A8182-B5D9-C1CE-04FE-C79719DAF8F0}"/>
                </a:ext>
              </a:extLst>
            </p:cNvPr>
            <p:cNvSpPr/>
            <p:nvPr/>
          </p:nvSpPr>
          <p:spPr>
            <a:xfrm>
              <a:off x="8566081" y="693447"/>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A8FF12D9-1492-5D58-7656-ECCB1307A7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3467" y="818154"/>
              <a:ext cx="1066592" cy="1066592"/>
            </a:xfrm>
            <a:prstGeom prst="rect">
              <a:avLst/>
            </a:prstGeom>
          </p:spPr>
        </p:pic>
      </p:grpSp>
      <p:grpSp>
        <p:nvGrpSpPr>
          <p:cNvPr id="17" name="Group 16">
            <a:extLst>
              <a:ext uri="{FF2B5EF4-FFF2-40B4-BE49-F238E27FC236}">
                <a16:creationId xmlns:a16="http://schemas.microsoft.com/office/drawing/2014/main" id="{DA41C257-9065-6DDB-D2E3-A16C636ACAAB}"/>
              </a:ext>
            </a:extLst>
          </p:cNvPr>
          <p:cNvGrpSpPr/>
          <p:nvPr/>
        </p:nvGrpSpPr>
        <p:grpSpPr>
          <a:xfrm>
            <a:off x="5179275" y="2572419"/>
            <a:ext cx="1320003" cy="1320003"/>
            <a:chOff x="9833803" y="4385889"/>
            <a:chExt cx="1320003" cy="1320003"/>
          </a:xfrm>
        </p:grpSpPr>
        <p:sp>
          <p:nvSpPr>
            <p:cNvPr id="6" name="Oval 5">
              <a:extLst>
                <a:ext uri="{FF2B5EF4-FFF2-40B4-BE49-F238E27FC236}">
                  <a16:creationId xmlns:a16="http://schemas.microsoft.com/office/drawing/2014/main" id="{BB420AD8-F260-0176-49C7-266324CE6E17}"/>
                </a:ext>
              </a:extLst>
            </p:cNvPr>
            <p:cNvSpPr/>
            <p:nvPr/>
          </p:nvSpPr>
          <p:spPr>
            <a:xfrm>
              <a:off x="9833803" y="4385889"/>
              <a:ext cx="1320003" cy="1320003"/>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E1B878E5-C08E-E6A8-086D-3FA0B09A7A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8710" y="4593125"/>
              <a:ext cx="790183" cy="790183"/>
            </a:xfrm>
            <a:prstGeom prst="rect">
              <a:avLst/>
            </a:prstGeom>
          </p:spPr>
        </p:pic>
      </p:grpSp>
      <p:grpSp>
        <p:nvGrpSpPr>
          <p:cNvPr id="16" name="Group 15">
            <a:extLst>
              <a:ext uri="{FF2B5EF4-FFF2-40B4-BE49-F238E27FC236}">
                <a16:creationId xmlns:a16="http://schemas.microsoft.com/office/drawing/2014/main" id="{485E4F28-2F00-6B50-C187-8743603814A9}"/>
              </a:ext>
            </a:extLst>
          </p:cNvPr>
          <p:cNvGrpSpPr/>
          <p:nvPr/>
        </p:nvGrpSpPr>
        <p:grpSpPr>
          <a:xfrm>
            <a:off x="7519388" y="2217604"/>
            <a:ext cx="2798877" cy="2798877"/>
            <a:chOff x="7896761" y="5084426"/>
            <a:chExt cx="1320002" cy="1320002"/>
          </a:xfrm>
        </p:grpSpPr>
        <p:sp>
          <p:nvSpPr>
            <p:cNvPr id="5" name="Oval 4">
              <a:extLst>
                <a:ext uri="{FF2B5EF4-FFF2-40B4-BE49-F238E27FC236}">
                  <a16:creationId xmlns:a16="http://schemas.microsoft.com/office/drawing/2014/main" id="{FF7D13F5-6F02-8A5F-AB95-AB82F4C8687F}"/>
                </a:ext>
              </a:extLst>
            </p:cNvPr>
            <p:cNvSpPr/>
            <p:nvPr/>
          </p:nvSpPr>
          <p:spPr>
            <a:xfrm>
              <a:off x="7896761" y="5084426"/>
              <a:ext cx="1320002" cy="1320002"/>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black background with a black square&#10;&#10;Description automatically generated with medium confidence">
              <a:extLst>
                <a:ext uri="{FF2B5EF4-FFF2-40B4-BE49-F238E27FC236}">
                  <a16:creationId xmlns:a16="http://schemas.microsoft.com/office/drawing/2014/main" id="{C80DFF71-E6FE-2AC5-C1DC-8882718B9C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4614" y="5238879"/>
              <a:ext cx="1041200" cy="1041200"/>
            </a:xfrm>
            <a:prstGeom prst="rect">
              <a:avLst/>
            </a:prstGeom>
          </p:spPr>
        </p:pic>
      </p:grpSp>
      <p:grpSp>
        <p:nvGrpSpPr>
          <p:cNvPr id="18" name="Group 17">
            <a:extLst>
              <a:ext uri="{FF2B5EF4-FFF2-40B4-BE49-F238E27FC236}">
                <a16:creationId xmlns:a16="http://schemas.microsoft.com/office/drawing/2014/main" id="{3F2BE14E-205B-19FF-739A-C14A7638F800}"/>
              </a:ext>
            </a:extLst>
          </p:cNvPr>
          <p:cNvGrpSpPr/>
          <p:nvPr/>
        </p:nvGrpSpPr>
        <p:grpSpPr>
          <a:xfrm>
            <a:off x="10662159" y="2653989"/>
            <a:ext cx="1039897" cy="1039897"/>
            <a:chOff x="10662159" y="2653989"/>
            <a:chExt cx="1039897" cy="1039897"/>
          </a:xfrm>
        </p:grpSpPr>
        <p:sp>
          <p:nvSpPr>
            <p:cNvPr id="29" name="Oval 28">
              <a:extLst>
                <a:ext uri="{FF2B5EF4-FFF2-40B4-BE49-F238E27FC236}">
                  <a16:creationId xmlns:a16="http://schemas.microsoft.com/office/drawing/2014/main" id="{05264B26-C8A5-5A49-028F-241E05DBC983}"/>
                </a:ext>
              </a:extLst>
            </p:cNvPr>
            <p:cNvSpPr/>
            <p:nvPr/>
          </p:nvSpPr>
          <p:spPr>
            <a:xfrm>
              <a:off x="10662159" y="2653989"/>
              <a:ext cx="1039897" cy="1039897"/>
            </a:xfrm>
            <a:prstGeom prst="ellipse">
              <a:avLst/>
            </a:prstGeom>
            <a:solidFill>
              <a:srgbClr val="E2C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CC96AA83-BEF8-C414-6613-D34C6288FFAD}"/>
                </a:ext>
              </a:extLst>
            </p:cNvPr>
            <p:cNvPicPr>
              <a:picLocks noChangeAspect="1"/>
            </p:cNvPicPr>
            <p:nvPr/>
          </p:nvPicPr>
          <p:blipFill>
            <a:blip r:embed="rId10"/>
            <a:stretch>
              <a:fillRect/>
            </a:stretch>
          </p:blipFill>
          <p:spPr>
            <a:xfrm>
              <a:off x="10893154" y="2908180"/>
              <a:ext cx="577906" cy="577906"/>
            </a:xfrm>
            <a:prstGeom prst="rect">
              <a:avLst/>
            </a:prstGeom>
            <a:ln>
              <a:noFill/>
            </a:ln>
          </p:spPr>
        </p:pic>
      </p:grpSp>
    </p:spTree>
    <p:extLst>
      <p:ext uri="{BB962C8B-B14F-4D97-AF65-F5344CB8AC3E}">
        <p14:creationId xmlns:p14="http://schemas.microsoft.com/office/powerpoint/2010/main" val="85584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hand holding a virtual screen&#10;&#10;Description automatically generated">
            <a:extLst>
              <a:ext uri="{FF2B5EF4-FFF2-40B4-BE49-F238E27FC236}">
                <a16:creationId xmlns:a16="http://schemas.microsoft.com/office/drawing/2014/main" id="{68CDADBA-CCBE-C39F-AAB2-4A0F835E7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7" cy="6858000"/>
          </a:xfrm>
          <a:prstGeom prst="rect">
            <a:avLst/>
          </a:prstGeom>
        </p:spPr>
      </p:pic>
      <p:graphicFrame>
        <p:nvGraphicFramePr>
          <p:cNvPr id="7" name="Table 6">
            <a:extLst>
              <a:ext uri="{FF2B5EF4-FFF2-40B4-BE49-F238E27FC236}">
                <a16:creationId xmlns:a16="http://schemas.microsoft.com/office/drawing/2014/main" id="{C5A91A86-8E21-F806-C2CC-67BC2952E561}"/>
              </a:ext>
            </a:extLst>
          </p:cNvPr>
          <p:cNvGraphicFramePr>
            <a:graphicFrameLocks noGrp="1"/>
          </p:cNvGraphicFramePr>
          <p:nvPr>
            <p:extLst>
              <p:ext uri="{D42A27DB-BD31-4B8C-83A1-F6EECF244321}">
                <p14:modId xmlns:p14="http://schemas.microsoft.com/office/powerpoint/2010/main" val="3824889182"/>
              </p:ext>
            </p:extLst>
          </p:nvPr>
        </p:nvGraphicFramePr>
        <p:xfrm>
          <a:off x="0" y="0"/>
          <a:ext cx="12191998" cy="685800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5614068"/>
                    </a:ext>
                  </a:extLst>
                </a:gridCol>
                <a:gridCol w="1741714">
                  <a:extLst>
                    <a:ext uri="{9D8B030D-6E8A-4147-A177-3AD203B41FA5}">
                      <a16:colId xmlns:a16="http://schemas.microsoft.com/office/drawing/2014/main" val="284110913"/>
                    </a:ext>
                  </a:extLst>
                </a:gridCol>
                <a:gridCol w="1741714">
                  <a:extLst>
                    <a:ext uri="{9D8B030D-6E8A-4147-A177-3AD203B41FA5}">
                      <a16:colId xmlns:a16="http://schemas.microsoft.com/office/drawing/2014/main" val="782635599"/>
                    </a:ext>
                  </a:extLst>
                </a:gridCol>
                <a:gridCol w="1741714">
                  <a:extLst>
                    <a:ext uri="{9D8B030D-6E8A-4147-A177-3AD203B41FA5}">
                      <a16:colId xmlns:a16="http://schemas.microsoft.com/office/drawing/2014/main" val="3848675319"/>
                    </a:ext>
                  </a:extLst>
                </a:gridCol>
                <a:gridCol w="1741714">
                  <a:extLst>
                    <a:ext uri="{9D8B030D-6E8A-4147-A177-3AD203B41FA5}">
                      <a16:colId xmlns:a16="http://schemas.microsoft.com/office/drawing/2014/main" val="2361490972"/>
                    </a:ext>
                  </a:extLst>
                </a:gridCol>
                <a:gridCol w="1741714">
                  <a:extLst>
                    <a:ext uri="{9D8B030D-6E8A-4147-A177-3AD203B41FA5}">
                      <a16:colId xmlns:a16="http://schemas.microsoft.com/office/drawing/2014/main" val="2917011369"/>
                    </a:ext>
                  </a:extLst>
                </a:gridCol>
                <a:gridCol w="1741714">
                  <a:extLst>
                    <a:ext uri="{9D8B030D-6E8A-4147-A177-3AD203B41FA5}">
                      <a16:colId xmlns:a16="http://schemas.microsoft.com/office/drawing/2014/main" val="1705864874"/>
                    </a:ext>
                  </a:extLst>
                </a:gridCol>
              </a:tblGrid>
              <a:tr h="114300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219593151"/>
                  </a:ext>
                </a:extLst>
              </a:tr>
              <a:tr h="114300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56311575"/>
                  </a:ext>
                </a:extLst>
              </a:tr>
              <a:tr h="114300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8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8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8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74823811"/>
                  </a:ext>
                </a:extLst>
              </a:tr>
              <a:tr h="114300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8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8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8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7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87978521"/>
                  </a:ext>
                </a:extLst>
              </a:tr>
              <a:tr h="114300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alpha val="7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2976469"/>
                  </a:ext>
                </a:extLst>
              </a:tr>
              <a:tr h="114300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25103011"/>
                  </a:ext>
                </a:extLst>
              </a:tr>
            </a:tbl>
          </a:graphicData>
        </a:graphic>
      </p:graphicFrame>
      <p:sp>
        <p:nvSpPr>
          <p:cNvPr id="12" name="TextBox 11">
            <a:extLst>
              <a:ext uri="{FF2B5EF4-FFF2-40B4-BE49-F238E27FC236}">
                <a16:creationId xmlns:a16="http://schemas.microsoft.com/office/drawing/2014/main" id="{EB53AE73-1BB0-1635-E02F-4FCBBF6DC29F}"/>
              </a:ext>
            </a:extLst>
          </p:cNvPr>
          <p:cNvSpPr txBox="1"/>
          <p:nvPr/>
        </p:nvSpPr>
        <p:spPr>
          <a:xfrm>
            <a:off x="228514" y="2436223"/>
            <a:ext cx="47295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0" b="0" i="0" dirty="0">
                <a:solidFill>
                  <a:srgbClr val="C467E5"/>
                </a:solidFill>
                <a:effectLst/>
                <a:latin typeface="Barlow Condensed SemiBold" panose="00000706000000000000" pitchFamily="2" charset="0"/>
              </a:rPr>
              <a:t>Q&amp;A</a:t>
            </a:r>
          </a:p>
        </p:txBody>
      </p:sp>
    </p:spTree>
    <p:extLst>
      <p:ext uri="{BB962C8B-B14F-4D97-AF65-F5344CB8AC3E}">
        <p14:creationId xmlns:p14="http://schemas.microsoft.com/office/powerpoint/2010/main" val="32636675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2523006" cy="523220"/>
          </a:xfrm>
          <a:prstGeom prst="rect">
            <a:avLst/>
          </a:prstGeom>
          <a:solidFill>
            <a:schemeClr val="bg1"/>
          </a:solidFill>
        </p:spPr>
        <p:txBody>
          <a:bodyPr wrap="square" lIns="91440" tIns="45720" rIns="91440" bIns="45720" rtlCol="0" anchor="t">
            <a:spAutoFit/>
          </a:bodyPr>
          <a:lstStyle/>
          <a:p>
            <a:r>
              <a:rPr lang="en-US" sz="2800" b="1">
                <a:solidFill>
                  <a:srgbClr val="C262E4"/>
                </a:solidFill>
                <a:ea typeface="+mn-lt"/>
                <a:cs typeface="+mn-lt"/>
              </a:rPr>
              <a:t>05 – Resources</a:t>
            </a:r>
            <a:endParaRPr lang="en-US" sz="2800" b="1">
              <a:solidFill>
                <a:srgbClr val="C262E4"/>
              </a:solidFill>
            </a:endParaRPr>
          </a:p>
        </p:txBody>
      </p:sp>
      <p:sp>
        <p:nvSpPr>
          <p:cNvPr id="2" name="TextBox 1">
            <a:extLst>
              <a:ext uri="{FF2B5EF4-FFF2-40B4-BE49-F238E27FC236}">
                <a16:creationId xmlns:a16="http://schemas.microsoft.com/office/drawing/2014/main" id="{1E1288C6-2B84-552E-CB65-711CD4556DA0}"/>
              </a:ext>
            </a:extLst>
          </p:cNvPr>
          <p:cNvSpPr txBox="1"/>
          <p:nvPr/>
        </p:nvSpPr>
        <p:spPr>
          <a:xfrm>
            <a:off x="647699" y="974070"/>
            <a:ext cx="8813172"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sz="1400" b="1" dirty="0">
                <a:latin typeface="Barlow Condensed" panose="00000506000000000000" pitchFamily="2" charset="0"/>
                <a:hlinkClick r:id="rId2">
                  <a:extLst>
                    <a:ext uri="{A12FA001-AC4F-418D-AE19-62706E023703}">
                      <ahyp:hlinkClr xmlns:ahyp="http://schemas.microsoft.com/office/drawing/2018/hyperlinkcolor" val="tx"/>
                    </a:ext>
                  </a:extLst>
                </a:hlinkClick>
              </a:rPr>
              <a:t>Wikipedia</a:t>
            </a:r>
          </a:p>
          <a:p>
            <a:pPr marL="800100" lvl="1" indent="-342900">
              <a:buFont typeface="Arial" panose="020B0604020202020204" pitchFamily="34" charset="0"/>
              <a:buChar char="•"/>
            </a:pPr>
            <a:r>
              <a:rPr lang="en-GB" sz="1400" dirty="0">
                <a:latin typeface="Barlow Condensed" panose="00000506000000000000" pitchFamily="2" charset="0"/>
              </a:rPr>
              <a:t>Author: DavidEfraim</a:t>
            </a:r>
          </a:p>
          <a:p>
            <a:pPr marL="800100" lvl="1" indent="-342900">
              <a:buFont typeface="Arial" panose="020B0604020202020204" pitchFamily="34" charset="0"/>
              <a:buChar char="•"/>
            </a:pPr>
            <a:r>
              <a:rPr lang="en-GB" sz="1400" dirty="0">
                <a:latin typeface="Barlow Condensed" panose="00000506000000000000" pitchFamily="2" charset="0"/>
              </a:rPr>
              <a:t>8 Nov. 2023, </a:t>
            </a:r>
            <a:r>
              <a:rPr lang="en-US" sz="1400" b="0" i="0" dirty="0">
                <a:solidFill>
                  <a:srgbClr val="000000"/>
                </a:solidFill>
                <a:effectLst/>
                <a:latin typeface="Barlow Condensed" panose="00000506000000000000" pitchFamily="2" charset="0"/>
              </a:rPr>
              <a:t>Circuit breaker design pattern </a:t>
            </a:r>
            <a:endParaRPr lang="en-US" sz="1400" dirty="0">
              <a:latin typeface="Barlow Condensed" panose="00000506000000000000" pitchFamily="2" charset="0"/>
              <a:hlinkClick r:id="rId2">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1400" b="1" dirty="0">
                <a:latin typeface="Barlow Condensed" panose="00000506000000000000" pitchFamily="2" charset="0"/>
                <a:hlinkClick r:id="rId3">
                  <a:extLst>
                    <a:ext uri="{A12FA001-AC4F-418D-AE19-62706E023703}">
                      <ahyp:hlinkClr xmlns:ahyp="http://schemas.microsoft.com/office/drawing/2018/hyperlinkcolor" val="tx"/>
                    </a:ext>
                  </a:extLst>
                </a:hlinkClick>
              </a:rPr>
              <a:t>Medium Articles</a:t>
            </a:r>
          </a:p>
          <a:p>
            <a:pPr marL="800100" lvl="1" indent="-342900">
              <a:buFont typeface="Arial" panose="020B0604020202020204" pitchFamily="34" charset="0"/>
              <a:buChar char="•"/>
            </a:pPr>
            <a:r>
              <a:rPr lang="en-GB" sz="1400" dirty="0">
                <a:latin typeface="Barlow Condensed" panose="00000506000000000000" pitchFamily="2" charset="0"/>
              </a:rPr>
              <a:t>Author: </a:t>
            </a:r>
            <a:r>
              <a:rPr lang="en-US" sz="1400" i="0" u="none" strike="noStrike" dirty="0">
                <a:effectLst/>
                <a:latin typeface="Barlow Condensed" panose="00000506000000000000" pitchFamily="2" charset="0"/>
              </a:rPr>
              <a:t>Hasitha</a:t>
            </a:r>
            <a:r>
              <a:rPr lang="en-US" sz="1400" i="0" u="none" strike="noStrike" dirty="0">
                <a:solidFill>
                  <a:srgbClr val="0563C1"/>
                </a:solidFill>
                <a:effectLst/>
                <a:latin typeface="Barlow Condensed" panose="00000506000000000000" pitchFamily="2" charset="0"/>
              </a:rPr>
              <a:t> </a:t>
            </a:r>
            <a:r>
              <a:rPr lang="en-US" sz="1400" i="0" u="none" strike="noStrike" dirty="0">
                <a:effectLst/>
                <a:latin typeface="Barlow Condensed" panose="00000506000000000000" pitchFamily="2" charset="0"/>
              </a:rPr>
              <a:t>Subhashana</a:t>
            </a:r>
            <a:endParaRPr lang="en-GB" sz="1400" dirty="0">
              <a:latin typeface="Barlow Condensed" panose="00000506000000000000" pitchFamily="2" charset="0"/>
            </a:endParaRPr>
          </a:p>
          <a:p>
            <a:pPr marL="800100" lvl="1" indent="-342900">
              <a:buFont typeface="Arial" panose="020B0604020202020204" pitchFamily="34" charset="0"/>
              <a:buChar char="•"/>
            </a:pPr>
            <a:r>
              <a:rPr lang="en-GB" sz="1400" dirty="0">
                <a:latin typeface="Barlow Condensed" panose="00000506000000000000" pitchFamily="2" charset="0"/>
              </a:rPr>
              <a:t>12 Jun. 2021, </a:t>
            </a:r>
            <a:r>
              <a:rPr lang="en-GB" sz="1400" i="0" dirty="0">
                <a:solidFill>
                  <a:srgbClr val="242424"/>
                </a:solidFill>
                <a:effectLst/>
                <a:latin typeface="Barlow Condensed" panose="00000506000000000000" pitchFamily="2" charset="0"/>
              </a:rPr>
              <a:t>Circuit Breaker Pattern (Design Patterns for Microservices)</a:t>
            </a:r>
            <a:endParaRPr lang="en-US" sz="1400" dirty="0">
              <a:latin typeface="Barlow Condensed" panose="00000506000000000000" pitchFamily="2" charset="0"/>
              <a:hlinkClick r:id="rId3">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1400" b="1" dirty="0">
                <a:latin typeface="Barlow Condensed" panose="00000506000000000000" pitchFamily="2" charset="0"/>
                <a:hlinkClick r:id="rId4">
                  <a:extLst>
                    <a:ext uri="{A12FA001-AC4F-418D-AE19-62706E023703}">
                      <ahyp:hlinkClr xmlns:ahyp="http://schemas.microsoft.com/office/drawing/2018/hyperlinkcolor" val="tx"/>
                    </a:ext>
                  </a:extLst>
                </a:hlinkClick>
              </a:rPr>
              <a:t>Microservices.io</a:t>
            </a:r>
          </a:p>
          <a:p>
            <a:pPr marL="800100" lvl="1" indent="-342900">
              <a:buFont typeface="Arial" panose="020B0604020202020204" pitchFamily="34" charset="0"/>
              <a:buChar char="•"/>
            </a:pPr>
            <a:r>
              <a:rPr lang="en-GB" sz="1400" dirty="0">
                <a:latin typeface="Barlow Condensed" panose="00000506000000000000" pitchFamily="2" charset="0"/>
              </a:rPr>
              <a:t>Author: </a:t>
            </a:r>
            <a:r>
              <a:rPr lang="en-US" sz="1400" b="0" i="0" dirty="0">
                <a:solidFill>
                  <a:srgbClr val="333333"/>
                </a:solidFill>
                <a:effectLst/>
                <a:latin typeface="Barlow Condensed" panose="00000506000000000000" pitchFamily="2" charset="0"/>
              </a:rPr>
              <a:t>Chris Richardson</a:t>
            </a:r>
            <a:endParaRPr lang="en-GB" sz="1400" dirty="0">
              <a:latin typeface="Barlow Condensed" panose="00000506000000000000" pitchFamily="2" charset="0"/>
            </a:endParaRPr>
          </a:p>
          <a:p>
            <a:pPr marL="800100" lvl="1" indent="-342900">
              <a:buFont typeface="Arial" panose="020B0604020202020204" pitchFamily="34" charset="0"/>
              <a:buChar char="•"/>
            </a:pPr>
            <a:r>
              <a:rPr lang="en-GB" sz="1400" dirty="0">
                <a:latin typeface="Barlow Condensed" panose="00000506000000000000" pitchFamily="2" charset="0"/>
              </a:rPr>
              <a:t>27 Dec. 2023, </a:t>
            </a:r>
            <a:r>
              <a:rPr lang="en-US" sz="1400" b="0" i="0" dirty="0">
                <a:solidFill>
                  <a:srgbClr val="333333"/>
                </a:solidFill>
                <a:effectLst/>
                <a:latin typeface="Barlow Condensed" panose="00000506000000000000" pitchFamily="2" charset="0"/>
              </a:rPr>
              <a:t>Pattern: Circuit Breaker</a:t>
            </a:r>
            <a:endParaRPr lang="en-US" sz="1400" b="1" dirty="0">
              <a:latin typeface="Barlow Condensed" panose="00000506000000000000" pitchFamily="2" charset="0"/>
              <a:hlinkClick r:id="rId4">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1400" b="1" dirty="0">
                <a:latin typeface="Barlow Condensed" panose="00000506000000000000" pitchFamily="2" charset="0"/>
                <a:hlinkClick r:id="rId5">
                  <a:extLst>
                    <a:ext uri="{A12FA001-AC4F-418D-AE19-62706E023703}">
                      <ahyp:hlinkClr xmlns:ahyp="http://schemas.microsoft.com/office/drawing/2018/hyperlinkcolor" val="tx"/>
                    </a:ext>
                  </a:extLst>
                </a:hlinkClick>
              </a:rPr>
              <a:t>Java67.com</a:t>
            </a:r>
            <a:endParaRPr lang="en-US" sz="1400" b="1" dirty="0">
              <a:latin typeface="Barlow Condensed" panose="00000506000000000000" pitchFamily="2" charset="0"/>
            </a:endParaRPr>
          </a:p>
          <a:p>
            <a:pPr marL="800100" lvl="1" indent="-342900">
              <a:buFont typeface="Arial" panose="020B0604020202020204" pitchFamily="34" charset="0"/>
              <a:buChar char="•"/>
            </a:pPr>
            <a:r>
              <a:rPr lang="en-GB" sz="1400" dirty="0">
                <a:latin typeface="Barlow Condensed" panose="00000506000000000000" pitchFamily="2" charset="0"/>
              </a:rPr>
              <a:t>Author: Javin Paul</a:t>
            </a:r>
          </a:p>
          <a:p>
            <a:pPr marL="800100" lvl="1" indent="-342900">
              <a:buFont typeface="Arial" panose="020B0604020202020204" pitchFamily="34" charset="0"/>
              <a:buChar char="•"/>
            </a:pPr>
            <a:r>
              <a:rPr lang="en-GB" sz="1400" dirty="0">
                <a:latin typeface="Barlow Condensed" panose="00000506000000000000" pitchFamily="2" charset="0"/>
              </a:rPr>
              <a:t>27 May. 2023, </a:t>
            </a:r>
            <a:r>
              <a:rPr lang="en-GB" sz="1400" b="0" i="0" dirty="0">
                <a:solidFill>
                  <a:srgbClr val="000000"/>
                </a:solidFill>
                <a:effectLst/>
                <a:latin typeface="Barlow Condensed" panose="00000506000000000000" pitchFamily="2" charset="0"/>
              </a:rPr>
              <a:t>What is Circuit Breaker Design Pattern in Microservices? How to implement it?</a:t>
            </a:r>
            <a:endParaRPr lang="en-US" sz="1400" b="1" dirty="0">
              <a:latin typeface="Barlow Condensed" panose="00000506000000000000" pitchFamily="2" charset="0"/>
              <a:hlinkClick r:id="rId6">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1400" b="1" dirty="0">
                <a:latin typeface="Barlow Condensed" panose="00000506000000000000" pitchFamily="2" charset="0"/>
                <a:hlinkClick r:id="rId7">
                  <a:extLst>
                    <a:ext uri="{A12FA001-AC4F-418D-AE19-62706E023703}">
                      <ahyp:hlinkClr xmlns:ahyp="http://schemas.microsoft.com/office/drawing/2018/hyperlinkcolor" val="tx"/>
                    </a:ext>
                  </a:extLst>
                </a:hlinkClick>
              </a:rPr>
              <a:t>Learn.microsoft.com</a:t>
            </a:r>
            <a:endParaRPr lang="en-US" sz="1400" b="1" dirty="0">
              <a:latin typeface="Barlow Condensed" panose="00000506000000000000" pitchFamily="2" charset="0"/>
              <a:hlinkClick r:id="" action="ppaction://noaction">
                <a:extLst>
                  <a:ext uri="{A12FA001-AC4F-418D-AE19-62706E023703}">
                    <ahyp:hlinkClr xmlns:ahyp="http://schemas.microsoft.com/office/drawing/2018/hyperlinkcolor" val="tx"/>
                  </a:ext>
                </a:extLst>
              </a:hlinkClick>
            </a:endParaRPr>
          </a:p>
          <a:p>
            <a:pPr marL="800100" lvl="1" indent="-342900">
              <a:buFont typeface="Arial" panose="020B0604020202020204" pitchFamily="34" charset="0"/>
              <a:buChar char="•"/>
            </a:pPr>
            <a:r>
              <a:rPr lang="en-GB" sz="1400" dirty="0">
                <a:latin typeface="Barlow Condensed" panose="00000506000000000000" pitchFamily="2" charset="0"/>
              </a:rPr>
              <a:t>Author: Azure</a:t>
            </a:r>
          </a:p>
          <a:p>
            <a:pPr marL="800100" lvl="1" indent="-342900">
              <a:buFont typeface="Arial" panose="020B0604020202020204" pitchFamily="34" charset="0"/>
              <a:buChar char="•"/>
            </a:pPr>
            <a:r>
              <a:rPr lang="en-GB" sz="1400" dirty="0">
                <a:latin typeface="Barlow Condensed" panose="00000506000000000000" pitchFamily="2" charset="0"/>
              </a:rPr>
              <a:t>Recently, </a:t>
            </a:r>
            <a:r>
              <a:rPr lang="en-US" sz="1400" i="0" dirty="0">
                <a:solidFill>
                  <a:srgbClr val="161616"/>
                </a:solidFill>
                <a:effectLst/>
                <a:latin typeface="Barlow Condensed" panose="00000506000000000000" pitchFamily="2" charset="0"/>
              </a:rPr>
              <a:t>Circuit Breaker pattern</a:t>
            </a:r>
            <a:endParaRPr lang="en-US" sz="1400" dirty="0">
              <a:latin typeface="Barlow Condensed" panose="00000506000000000000" pitchFamily="2" charset="0"/>
              <a:hlinkClick r:id="rId6">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1400" b="1" dirty="0">
                <a:latin typeface="Barlow Condensed" panose="00000506000000000000" pitchFamily="2" charset="0"/>
                <a:hlinkClick r:id="rId6">
                  <a:extLst>
                    <a:ext uri="{A12FA001-AC4F-418D-AE19-62706E023703}">
                      <ahyp:hlinkClr xmlns:ahyp="http://schemas.microsoft.com/office/drawing/2018/hyperlinkcolor" val="tx"/>
                    </a:ext>
                  </a:extLst>
                </a:hlinkClick>
              </a:rPr>
              <a:t>MartinFolwer.com</a:t>
            </a:r>
            <a:endParaRPr lang="en-US" sz="1400" b="1" dirty="0">
              <a:latin typeface="Barlow Condensed" panose="00000506000000000000" pitchFamily="2" charset="0"/>
            </a:endParaRPr>
          </a:p>
          <a:p>
            <a:pPr marL="800100" lvl="1" indent="-342900">
              <a:buFont typeface="Arial" panose="020B0604020202020204" pitchFamily="34" charset="0"/>
              <a:buChar char="•"/>
            </a:pPr>
            <a:r>
              <a:rPr lang="en-GB" sz="1400" dirty="0">
                <a:latin typeface="Barlow Condensed" panose="00000506000000000000" pitchFamily="2" charset="0"/>
              </a:rPr>
              <a:t>Author: Martin Fowler</a:t>
            </a:r>
          </a:p>
          <a:p>
            <a:pPr marL="800100" lvl="1" indent="-342900">
              <a:buFont typeface="Arial" panose="020B0604020202020204" pitchFamily="34" charset="0"/>
              <a:buChar char="•"/>
            </a:pPr>
            <a:r>
              <a:rPr lang="en-GB" sz="1400" dirty="0">
                <a:latin typeface="Barlow Condensed" panose="00000506000000000000" pitchFamily="2" charset="0"/>
              </a:rPr>
              <a:t>6 Mar. 2014, </a:t>
            </a:r>
            <a:r>
              <a:rPr lang="en-US" sz="1400" b="0" i="0" u="none" strike="noStrike" dirty="0">
                <a:solidFill>
                  <a:srgbClr val="000000"/>
                </a:solidFill>
                <a:effectLst/>
                <a:latin typeface="Barlow Condensed" panose="00000506000000000000" pitchFamily="2" charset="0"/>
              </a:rPr>
              <a:t>CircuitBreaker</a:t>
            </a:r>
            <a:endParaRPr lang="en-US" sz="1400" b="1" dirty="0">
              <a:solidFill>
                <a:srgbClr val="0563C1"/>
              </a:solidFill>
              <a:latin typeface="Barlow Condensed" panose="00000506000000000000" pitchFamily="2" charset="0"/>
              <a:hlinkClick r:id="" action="ppaction://noaction">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r>
              <a:rPr lang="en-US" sz="1400" b="1" dirty="0">
                <a:latin typeface="Barlow Condensed" panose="00000506000000000000" pitchFamily="2" charset="0"/>
                <a:hlinkClick r:id="rId8">
                  <a:extLst>
                    <a:ext uri="{A12FA001-AC4F-418D-AE19-62706E023703}">
                      <ahyp:hlinkClr xmlns:ahyp="http://schemas.microsoft.com/office/drawing/2018/hyperlinkcolor" val="tx"/>
                    </a:ext>
                  </a:extLst>
                </a:hlinkClick>
              </a:rPr>
              <a:t>LinkedIn</a:t>
            </a:r>
            <a:r>
              <a:rPr lang="en-US" sz="1400" b="1" dirty="0">
                <a:solidFill>
                  <a:srgbClr val="0563C1"/>
                </a:solidFill>
                <a:latin typeface="Barlow Condensed" panose="00000506000000000000" pitchFamily="2" charset="0"/>
                <a:hlinkClick r:id="rId8">
                  <a:extLst>
                    <a:ext uri="{A12FA001-AC4F-418D-AE19-62706E023703}">
                      <ahyp:hlinkClr xmlns:ahyp="http://schemas.microsoft.com/office/drawing/2018/hyperlinkcolor" val="tx"/>
                    </a:ext>
                  </a:extLst>
                </a:hlinkClick>
              </a:rPr>
              <a:t> </a:t>
            </a:r>
            <a:r>
              <a:rPr lang="en-US" sz="1400" b="1" dirty="0">
                <a:latin typeface="Barlow Condensed" panose="00000506000000000000" pitchFamily="2" charset="0"/>
                <a:hlinkClick r:id="rId8">
                  <a:extLst>
                    <a:ext uri="{A12FA001-AC4F-418D-AE19-62706E023703}">
                      <ahyp:hlinkClr xmlns:ahyp="http://schemas.microsoft.com/office/drawing/2018/hyperlinkcolor" val="tx"/>
                    </a:ext>
                  </a:extLst>
                </a:hlinkClick>
              </a:rPr>
              <a:t>NewsLetter</a:t>
            </a:r>
            <a:endParaRPr lang="en-US" sz="1400" b="1" dirty="0">
              <a:latin typeface="Barlow Condensed" panose="00000506000000000000" pitchFamily="2" charset="0"/>
            </a:endParaRPr>
          </a:p>
          <a:p>
            <a:pPr marL="800100" lvl="1" indent="-342900">
              <a:buFont typeface="Arial" panose="020B0604020202020204" pitchFamily="34" charset="0"/>
              <a:buChar char="•"/>
            </a:pPr>
            <a:r>
              <a:rPr lang="en-GB" sz="1400" dirty="0">
                <a:latin typeface="Barlow Condensed" panose="00000506000000000000" pitchFamily="2" charset="0"/>
              </a:rPr>
              <a:t>Author: </a:t>
            </a:r>
            <a:r>
              <a:rPr lang="en-US" sz="1400" i="0" dirty="0">
                <a:effectLst/>
                <a:latin typeface="Barlow Condensed" panose="00000506000000000000" pitchFamily="2" charset="0"/>
                <a:hlinkClick r:id="rId9">
                  <a:extLst>
                    <a:ext uri="{A12FA001-AC4F-418D-AE19-62706E023703}">
                      <ahyp:hlinkClr xmlns:ahyp="http://schemas.microsoft.com/office/drawing/2018/hyperlinkcolor" val="tx"/>
                    </a:ext>
                  </a:extLst>
                </a:hlinkClick>
              </a:rPr>
              <a:t>codeonedigest cod</a:t>
            </a:r>
            <a:r>
              <a:rPr lang="en-GB" sz="1400" dirty="0">
                <a:latin typeface="Barlow Condensed" panose="00000506000000000000" pitchFamily="2" charset="0"/>
              </a:rPr>
              <a:t> </a:t>
            </a:r>
          </a:p>
          <a:p>
            <a:pPr marL="800100" lvl="1" indent="-342900">
              <a:buFont typeface="Arial" panose="020B0604020202020204" pitchFamily="34" charset="0"/>
              <a:buChar char="•"/>
            </a:pPr>
            <a:r>
              <a:rPr lang="en-GB" sz="1400" dirty="0">
                <a:latin typeface="Barlow Condensed" panose="00000506000000000000" pitchFamily="2" charset="0"/>
              </a:rPr>
              <a:t>31 May. 2023, </a:t>
            </a:r>
            <a:r>
              <a:rPr lang="en-GB" sz="1400" i="0" dirty="0">
                <a:effectLst/>
                <a:latin typeface="Barlow Condensed" panose="00000506000000000000" pitchFamily="2" charset="0"/>
              </a:rPr>
              <a:t>Circuit Breaker Microservice Design Pattern Tutorial with Examples for API Developers</a:t>
            </a:r>
          </a:p>
        </p:txBody>
      </p:sp>
    </p:spTree>
    <p:extLst>
      <p:ext uri="{BB962C8B-B14F-4D97-AF65-F5344CB8AC3E}">
        <p14:creationId xmlns:p14="http://schemas.microsoft.com/office/powerpoint/2010/main" val="16127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39506-3BB6-3A04-3A63-05CCD94FDAE3}"/>
              </a:ext>
            </a:extLst>
          </p:cNvPr>
          <p:cNvSpPr/>
          <p:nvPr/>
        </p:nvSpPr>
        <p:spPr>
          <a:xfrm>
            <a:off x="953164" y="1219706"/>
            <a:ext cx="1188453"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1D613C-F903-BC1C-CF6D-E0D4BB99969D}"/>
              </a:ext>
            </a:extLst>
          </p:cNvPr>
          <p:cNvSpPr/>
          <p:nvPr/>
        </p:nvSpPr>
        <p:spPr>
          <a:xfrm>
            <a:off x="2777955" y="1209680"/>
            <a:ext cx="1088189"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1DFD8-0C48-D1FB-BB7B-4C2CC51A03E2}"/>
              </a:ext>
            </a:extLst>
          </p:cNvPr>
          <p:cNvSpPr/>
          <p:nvPr/>
        </p:nvSpPr>
        <p:spPr>
          <a:xfrm>
            <a:off x="4562639" y="1219706"/>
            <a:ext cx="3304005"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B3A28-3417-C33F-BA54-84F9BE1631AA}"/>
              </a:ext>
            </a:extLst>
          </p:cNvPr>
          <p:cNvSpPr/>
          <p:nvPr/>
        </p:nvSpPr>
        <p:spPr>
          <a:xfrm>
            <a:off x="8242297"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6405A-DDDF-3872-1CEE-A8BC51A550B6}"/>
              </a:ext>
            </a:extLst>
          </p:cNvPr>
          <p:cNvSpPr/>
          <p:nvPr/>
        </p:nvSpPr>
        <p:spPr>
          <a:xfrm>
            <a:off x="10047034" y="1209679"/>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1498601" cy="523220"/>
          </a:xfrm>
          <a:prstGeom prst="rect">
            <a:avLst/>
          </a:prstGeom>
          <a:solidFill>
            <a:schemeClr val="bg1"/>
          </a:solidFill>
        </p:spPr>
        <p:txBody>
          <a:bodyPr wrap="square" rtlCol="0">
            <a:spAutoFit/>
          </a:bodyPr>
          <a:lstStyle/>
          <a:p>
            <a:r>
              <a:rPr lang="en-US" sz="2800" b="1">
                <a:solidFill>
                  <a:srgbClr val="C262E4"/>
                </a:solidFill>
              </a:rPr>
              <a:t>Outlines</a:t>
            </a:r>
          </a:p>
        </p:txBody>
      </p:sp>
      <p:grpSp>
        <p:nvGrpSpPr>
          <p:cNvPr id="9" name="Group 8">
            <a:extLst>
              <a:ext uri="{FF2B5EF4-FFF2-40B4-BE49-F238E27FC236}">
                <a16:creationId xmlns:a16="http://schemas.microsoft.com/office/drawing/2014/main" id="{30EF1381-1DDC-E5E7-8ADB-CD9FE89DBCE5}"/>
              </a:ext>
            </a:extLst>
          </p:cNvPr>
          <p:cNvGrpSpPr/>
          <p:nvPr/>
        </p:nvGrpSpPr>
        <p:grpSpPr>
          <a:xfrm>
            <a:off x="571790" y="1216027"/>
            <a:ext cx="1935169" cy="4708523"/>
            <a:chOff x="972843" y="1216027"/>
            <a:chExt cx="1935169" cy="4708523"/>
          </a:xfrm>
        </p:grpSpPr>
        <p:sp>
          <p:nvSpPr>
            <p:cNvPr id="14" name="Rectangle 13">
              <a:extLst>
                <a:ext uri="{FF2B5EF4-FFF2-40B4-BE49-F238E27FC236}">
                  <a16:creationId xmlns:a16="http://schemas.microsoft.com/office/drawing/2014/main" id="{509D592A-E397-E9E6-3DC4-161351B64F0A}"/>
                </a:ext>
              </a:extLst>
            </p:cNvPr>
            <p:cNvSpPr/>
            <p:nvPr/>
          </p:nvSpPr>
          <p:spPr>
            <a:xfrm>
              <a:off x="1104055" y="1216027"/>
              <a:ext cx="1691640" cy="4708523"/>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8" name="TextBox 17">
              <a:extLst>
                <a:ext uri="{FF2B5EF4-FFF2-40B4-BE49-F238E27FC236}">
                  <a16:creationId xmlns:a16="http://schemas.microsoft.com/office/drawing/2014/main" id="{8D2B6F8F-EC18-A221-334B-290D0A5E7B8A}"/>
                </a:ext>
              </a:extLst>
            </p:cNvPr>
            <p:cNvSpPr txBox="1"/>
            <p:nvPr/>
          </p:nvSpPr>
          <p:spPr>
            <a:xfrm>
              <a:off x="1064921" y="1269228"/>
              <a:ext cx="1751011"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01</a:t>
              </a:r>
            </a:p>
          </p:txBody>
        </p:sp>
        <p:sp>
          <p:nvSpPr>
            <p:cNvPr id="25" name="TextBox 24">
              <a:extLst>
                <a:ext uri="{FF2B5EF4-FFF2-40B4-BE49-F238E27FC236}">
                  <a16:creationId xmlns:a16="http://schemas.microsoft.com/office/drawing/2014/main" id="{94CCCA87-19DC-2A7F-AF4F-58BFB4B76ED4}"/>
                </a:ext>
              </a:extLst>
            </p:cNvPr>
            <p:cNvSpPr txBox="1"/>
            <p:nvPr/>
          </p:nvSpPr>
          <p:spPr>
            <a:xfrm>
              <a:off x="972843" y="2712115"/>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Introduction to</a:t>
              </a:r>
              <a:br>
                <a:rPr lang="en-US">
                  <a:latin typeface="Barlow Condensed SemiBold"/>
                  <a:ea typeface="+mn-lt"/>
                  <a:cs typeface="+mn-lt"/>
                </a:rPr>
              </a:br>
              <a:r>
                <a:rPr lang="en-US">
                  <a:solidFill>
                    <a:schemeClr val="bg1"/>
                  </a:solidFill>
                  <a:latin typeface="Barlow Condensed SemiBold"/>
                  <a:ea typeface="+mn-lt"/>
                  <a:cs typeface="+mn-lt"/>
                </a:rPr>
                <a:t>Circuit Breaker</a:t>
              </a:r>
            </a:p>
            <a:p>
              <a:pPr algn="ctr"/>
              <a:endParaRPr lang="en-US">
                <a:solidFill>
                  <a:schemeClr val="bg1"/>
                </a:solidFill>
                <a:latin typeface="Barlow Condensed SemiBold"/>
              </a:endParaRPr>
            </a:p>
          </p:txBody>
        </p:sp>
      </p:grpSp>
      <p:grpSp>
        <p:nvGrpSpPr>
          <p:cNvPr id="38" name="Group 37">
            <a:extLst>
              <a:ext uri="{FF2B5EF4-FFF2-40B4-BE49-F238E27FC236}">
                <a16:creationId xmlns:a16="http://schemas.microsoft.com/office/drawing/2014/main" id="{F75D0567-A80E-7AB7-7459-4AD601FDBB27}"/>
              </a:ext>
            </a:extLst>
          </p:cNvPr>
          <p:cNvGrpSpPr/>
          <p:nvPr/>
        </p:nvGrpSpPr>
        <p:grpSpPr>
          <a:xfrm>
            <a:off x="2357470" y="1222871"/>
            <a:ext cx="1935172" cy="4708523"/>
            <a:chOff x="3039262" y="2146294"/>
            <a:chExt cx="1935172" cy="4708523"/>
          </a:xfrm>
        </p:grpSpPr>
        <p:sp>
          <p:nvSpPr>
            <p:cNvPr id="13" name="Rectangle 12">
              <a:extLst>
                <a:ext uri="{FF2B5EF4-FFF2-40B4-BE49-F238E27FC236}">
                  <a16:creationId xmlns:a16="http://schemas.microsoft.com/office/drawing/2014/main" id="{B97C2970-232A-EE9A-5F5F-9FEC1E45A3FE}"/>
                </a:ext>
              </a:extLst>
            </p:cNvPr>
            <p:cNvSpPr/>
            <p:nvPr/>
          </p:nvSpPr>
          <p:spPr>
            <a:xfrm>
              <a:off x="3170543" y="2146294"/>
              <a:ext cx="1691640" cy="4708523"/>
            </a:xfrm>
            <a:prstGeom prst="rect">
              <a:avLst/>
            </a:prstGeom>
            <a:solidFill>
              <a:srgbClr val="41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03F82E-C6E1-F2B3-ED75-9D808DB64C50}"/>
                </a:ext>
              </a:extLst>
            </p:cNvPr>
            <p:cNvSpPr txBox="1"/>
            <p:nvPr/>
          </p:nvSpPr>
          <p:spPr>
            <a:xfrm>
              <a:off x="3039262" y="5332740"/>
              <a:ext cx="1935168"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02</a:t>
              </a:r>
            </a:p>
          </p:txBody>
        </p:sp>
        <p:sp>
          <p:nvSpPr>
            <p:cNvPr id="26" name="TextBox 25">
              <a:extLst>
                <a:ext uri="{FF2B5EF4-FFF2-40B4-BE49-F238E27FC236}">
                  <a16:creationId xmlns:a16="http://schemas.microsoft.com/office/drawing/2014/main" id="{20D93EF8-92B6-2CA3-E0B8-0C1A56AEC116}"/>
                </a:ext>
              </a:extLst>
            </p:cNvPr>
            <p:cNvSpPr txBox="1"/>
            <p:nvPr/>
          </p:nvSpPr>
          <p:spPr>
            <a:xfrm>
              <a:off x="3039265" y="4367119"/>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a</a:t>
              </a:r>
              <a:br>
                <a:rPr lang="en-US">
                  <a:solidFill>
                    <a:schemeClr val="bg1"/>
                  </a:solidFill>
                  <a:latin typeface="Barlow Condensed SemiBold"/>
                </a:rPr>
              </a:br>
              <a:r>
                <a:rPr lang="en-US">
                  <a:solidFill>
                    <a:schemeClr val="bg1"/>
                  </a:solidFill>
                  <a:latin typeface="Barlow Condensed SemiBold"/>
                </a:rPr>
                <a:t>Circuit Breaker works?</a:t>
              </a:r>
            </a:p>
          </p:txBody>
        </p:sp>
      </p:grpSp>
      <p:grpSp>
        <p:nvGrpSpPr>
          <p:cNvPr id="37" name="Group 36">
            <a:extLst>
              <a:ext uri="{FF2B5EF4-FFF2-40B4-BE49-F238E27FC236}">
                <a16:creationId xmlns:a16="http://schemas.microsoft.com/office/drawing/2014/main" id="{A72A6827-4F62-F9DD-05C6-4374087BE722}"/>
              </a:ext>
            </a:extLst>
          </p:cNvPr>
          <p:cNvGrpSpPr/>
          <p:nvPr/>
        </p:nvGrpSpPr>
        <p:grpSpPr>
          <a:xfrm>
            <a:off x="4173239" y="1212844"/>
            <a:ext cx="1935169" cy="4708521"/>
            <a:chOff x="5115713" y="2146294"/>
            <a:chExt cx="1935169" cy="4708521"/>
          </a:xfrm>
        </p:grpSpPr>
        <p:sp>
          <p:nvSpPr>
            <p:cNvPr id="15" name="Rectangle 14">
              <a:extLst>
                <a:ext uri="{FF2B5EF4-FFF2-40B4-BE49-F238E27FC236}">
                  <a16:creationId xmlns:a16="http://schemas.microsoft.com/office/drawing/2014/main" id="{6DF0848B-3056-BBAC-05D6-77EB8F485A7B}"/>
                </a:ext>
              </a:extLst>
            </p:cNvPr>
            <p:cNvSpPr/>
            <p:nvPr/>
          </p:nvSpPr>
          <p:spPr>
            <a:xfrm>
              <a:off x="5221134" y="2146294"/>
              <a:ext cx="1693075" cy="4708521"/>
            </a:xfrm>
            <a:prstGeom prst="rect">
              <a:avLst/>
            </a:prstGeom>
            <a:solidFill>
              <a:srgbClr val="50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8EA644-E7FD-E5E3-20ED-A1B3521CDE4C}"/>
                </a:ext>
              </a:extLst>
            </p:cNvPr>
            <p:cNvSpPr txBox="1"/>
            <p:nvPr/>
          </p:nvSpPr>
          <p:spPr>
            <a:xfrm>
              <a:off x="5207796" y="2199015"/>
              <a:ext cx="1747040"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03</a:t>
              </a:r>
            </a:p>
          </p:txBody>
        </p:sp>
        <p:sp>
          <p:nvSpPr>
            <p:cNvPr id="27" name="TextBox 26">
              <a:extLst>
                <a:ext uri="{FF2B5EF4-FFF2-40B4-BE49-F238E27FC236}">
                  <a16:creationId xmlns:a16="http://schemas.microsoft.com/office/drawing/2014/main" id="{38977D6C-510C-7ED5-5656-A0D8E48C399C}"/>
                </a:ext>
              </a:extLst>
            </p:cNvPr>
            <p:cNvSpPr txBox="1"/>
            <p:nvPr/>
          </p:nvSpPr>
          <p:spPr>
            <a:xfrm>
              <a:off x="5115713" y="3645565"/>
              <a:ext cx="1935169" cy="646331"/>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to apply a Circuit Breaker?</a:t>
              </a:r>
            </a:p>
          </p:txBody>
        </p:sp>
      </p:grpSp>
      <p:grpSp>
        <p:nvGrpSpPr>
          <p:cNvPr id="36" name="Group 35">
            <a:extLst>
              <a:ext uri="{FF2B5EF4-FFF2-40B4-BE49-F238E27FC236}">
                <a16:creationId xmlns:a16="http://schemas.microsoft.com/office/drawing/2014/main" id="{511523C8-C168-53F7-E8DF-2CA8D54A6E68}"/>
              </a:ext>
            </a:extLst>
          </p:cNvPr>
          <p:cNvGrpSpPr/>
          <p:nvPr/>
        </p:nvGrpSpPr>
        <p:grpSpPr>
          <a:xfrm>
            <a:off x="7863927" y="1216031"/>
            <a:ext cx="1935169" cy="4708519"/>
            <a:chOff x="7192164" y="2149481"/>
            <a:chExt cx="1935169" cy="4708519"/>
          </a:xfrm>
        </p:grpSpPr>
        <p:sp>
          <p:nvSpPr>
            <p:cNvPr id="16" name="Rectangle 15">
              <a:extLst>
                <a:ext uri="{FF2B5EF4-FFF2-40B4-BE49-F238E27FC236}">
                  <a16:creationId xmlns:a16="http://schemas.microsoft.com/office/drawing/2014/main" id="{728FC5F0-63B3-ADFE-93EB-1A1E47570CF6}"/>
                </a:ext>
              </a:extLst>
            </p:cNvPr>
            <p:cNvSpPr/>
            <p:nvPr/>
          </p:nvSpPr>
          <p:spPr>
            <a:xfrm>
              <a:off x="7319156" y="2149481"/>
              <a:ext cx="1691640" cy="4708519"/>
            </a:xfrm>
            <a:prstGeom prst="rect">
              <a:avLst/>
            </a:prstGeom>
            <a:solidFill>
              <a:srgbClr val="64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A611C5-96DA-8CC3-852A-3B9D4A875BE3}"/>
                </a:ext>
              </a:extLst>
            </p:cNvPr>
            <p:cNvSpPr txBox="1"/>
            <p:nvPr/>
          </p:nvSpPr>
          <p:spPr>
            <a:xfrm>
              <a:off x="7200109" y="5332740"/>
              <a:ext cx="1927224"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04</a:t>
              </a:r>
            </a:p>
          </p:txBody>
        </p:sp>
        <p:sp>
          <p:nvSpPr>
            <p:cNvPr id="28" name="TextBox 27">
              <a:extLst>
                <a:ext uri="{FF2B5EF4-FFF2-40B4-BE49-F238E27FC236}">
                  <a16:creationId xmlns:a16="http://schemas.microsoft.com/office/drawing/2014/main" id="{E51716DA-A5AA-4E76-6F7A-41D57B8BAD9D}"/>
                </a:ext>
              </a:extLst>
            </p:cNvPr>
            <p:cNvSpPr txBox="1"/>
            <p:nvPr/>
          </p:nvSpPr>
          <p:spPr>
            <a:xfrm>
              <a:off x="7192164" y="4624854"/>
              <a:ext cx="1935169" cy="646331"/>
            </a:xfrm>
            <a:prstGeom prst="rect">
              <a:avLst/>
            </a:prstGeom>
            <a:noFill/>
          </p:spPr>
          <p:txBody>
            <a:bodyPr wrap="square" lIns="91440" tIns="45720" rIns="91440" bIns="45720" rtlCol="0" anchor="t">
              <a:spAutoFit/>
            </a:bodyPr>
            <a:lstStyle/>
            <a:p>
              <a:pPr algn="ctr"/>
              <a:r>
                <a:rPr lang="en-US" dirty="0">
                  <a:solidFill>
                    <a:schemeClr val="bg1"/>
                  </a:solidFill>
                  <a:latin typeface="Barlow Condensed SemiBold"/>
                </a:rPr>
                <a:t>Where to use this design pattern?</a:t>
              </a:r>
            </a:p>
          </p:txBody>
        </p:sp>
      </p:grpSp>
      <p:grpSp>
        <p:nvGrpSpPr>
          <p:cNvPr id="35" name="Group 34">
            <a:extLst>
              <a:ext uri="{FF2B5EF4-FFF2-40B4-BE49-F238E27FC236}">
                <a16:creationId xmlns:a16="http://schemas.microsoft.com/office/drawing/2014/main" id="{2F1F1E29-B4AA-1358-2AD2-F09CF65647D2}"/>
              </a:ext>
            </a:extLst>
          </p:cNvPr>
          <p:cNvGrpSpPr/>
          <p:nvPr/>
        </p:nvGrpSpPr>
        <p:grpSpPr>
          <a:xfrm>
            <a:off x="9661725" y="1217940"/>
            <a:ext cx="1951056" cy="4708518"/>
            <a:chOff x="9260672" y="2151390"/>
            <a:chExt cx="1951056" cy="4708518"/>
          </a:xfrm>
        </p:grpSpPr>
        <p:sp>
          <p:nvSpPr>
            <p:cNvPr id="17" name="Rectangle 16">
              <a:extLst>
                <a:ext uri="{FF2B5EF4-FFF2-40B4-BE49-F238E27FC236}">
                  <a16:creationId xmlns:a16="http://schemas.microsoft.com/office/drawing/2014/main" id="{87B8DB27-62F2-7F3B-87CD-26CAB69F085E}"/>
                </a:ext>
              </a:extLst>
            </p:cNvPr>
            <p:cNvSpPr/>
            <p:nvPr/>
          </p:nvSpPr>
          <p:spPr>
            <a:xfrm>
              <a:off x="9383727" y="2151390"/>
              <a:ext cx="1691640" cy="4708518"/>
            </a:xfrm>
            <a:prstGeom prst="rect">
              <a:avLst/>
            </a:prstGeom>
            <a:solidFill>
              <a:srgbClr val="87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33869-6AA3-1E18-2453-00DF88903AC0}"/>
                </a:ext>
              </a:extLst>
            </p:cNvPr>
            <p:cNvSpPr txBox="1"/>
            <p:nvPr/>
          </p:nvSpPr>
          <p:spPr>
            <a:xfrm>
              <a:off x="9276559" y="2199015"/>
              <a:ext cx="1935169"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05</a:t>
              </a:r>
            </a:p>
          </p:txBody>
        </p:sp>
        <p:sp>
          <p:nvSpPr>
            <p:cNvPr id="29" name="TextBox 28">
              <a:extLst>
                <a:ext uri="{FF2B5EF4-FFF2-40B4-BE49-F238E27FC236}">
                  <a16:creationId xmlns:a16="http://schemas.microsoft.com/office/drawing/2014/main" id="{D1BD7533-A358-3B67-0496-9ECC8A728B15}"/>
                </a:ext>
              </a:extLst>
            </p:cNvPr>
            <p:cNvSpPr txBox="1"/>
            <p:nvPr/>
          </p:nvSpPr>
          <p:spPr>
            <a:xfrm>
              <a:off x="9260672" y="3645565"/>
              <a:ext cx="1935169" cy="369332"/>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Conclusion</a:t>
              </a:r>
            </a:p>
          </p:txBody>
        </p:sp>
      </p:grpSp>
      <p:sp>
        <p:nvSpPr>
          <p:cNvPr id="11" name="TextBox 10">
            <a:extLst>
              <a:ext uri="{FF2B5EF4-FFF2-40B4-BE49-F238E27FC236}">
                <a16:creationId xmlns:a16="http://schemas.microsoft.com/office/drawing/2014/main" id="{962E4424-E9F2-D27E-A138-EAD74E4404DE}"/>
              </a:ext>
            </a:extLst>
          </p:cNvPr>
          <p:cNvSpPr txBox="1"/>
          <p:nvPr/>
        </p:nvSpPr>
        <p:spPr>
          <a:xfrm>
            <a:off x="5937596" y="1833371"/>
            <a:ext cx="1950663" cy="1077218"/>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600" b="1" dirty="0">
                <a:latin typeface="Barlow Condensed SemiBold" panose="00000706000000000000" pitchFamily="2" charset="0"/>
                <a:ea typeface="+mn-lt"/>
                <a:cs typeface="+mn-lt"/>
              </a:rPr>
              <a:t>Pseudocode to Implement</a:t>
            </a:r>
          </a:p>
          <a:p>
            <a:pPr marL="171450" indent="-171450">
              <a:buFont typeface="Arial" panose="020B0604020202020204" pitchFamily="34" charset="0"/>
              <a:buChar char="•"/>
            </a:pPr>
            <a:r>
              <a:rPr lang="en-US" sz="1600" dirty="0">
                <a:latin typeface="Barlow Condensed SemiBold"/>
              </a:rPr>
              <a:t>Best Practices</a:t>
            </a:r>
          </a:p>
          <a:p>
            <a:pPr marL="171450" indent="-171450">
              <a:buFont typeface="Arial" panose="020B0604020202020204" pitchFamily="34" charset="0"/>
              <a:buChar char="•"/>
            </a:pPr>
            <a:endParaRPr lang="en-US" sz="1600" dirty="0">
              <a:latin typeface="Barlow Condensed SemiBold"/>
            </a:endParaRPr>
          </a:p>
        </p:txBody>
      </p:sp>
    </p:spTree>
    <p:extLst>
      <p:ext uri="{BB962C8B-B14F-4D97-AF65-F5344CB8AC3E}">
        <p14:creationId xmlns:p14="http://schemas.microsoft.com/office/powerpoint/2010/main" val="2963073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39506-3BB6-3A04-3A63-05CCD94FDAE3}"/>
              </a:ext>
            </a:extLst>
          </p:cNvPr>
          <p:cNvSpPr/>
          <p:nvPr/>
        </p:nvSpPr>
        <p:spPr>
          <a:xfrm>
            <a:off x="953164" y="1219706"/>
            <a:ext cx="1188453"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1D613C-F903-BC1C-CF6D-E0D4BB99969D}"/>
              </a:ext>
            </a:extLst>
          </p:cNvPr>
          <p:cNvSpPr/>
          <p:nvPr/>
        </p:nvSpPr>
        <p:spPr>
          <a:xfrm>
            <a:off x="2777955" y="1209680"/>
            <a:ext cx="1088189"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1DFD8-0C48-D1FB-BB7B-4C2CC51A03E2}"/>
              </a:ext>
            </a:extLst>
          </p:cNvPr>
          <p:cNvSpPr/>
          <p:nvPr/>
        </p:nvSpPr>
        <p:spPr>
          <a:xfrm>
            <a:off x="4562639" y="1219706"/>
            <a:ext cx="1148348"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B3A28-3417-C33F-BA54-84F9BE1631AA}"/>
              </a:ext>
            </a:extLst>
          </p:cNvPr>
          <p:cNvSpPr/>
          <p:nvPr/>
        </p:nvSpPr>
        <p:spPr>
          <a:xfrm>
            <a:off x="6317244" y="1219706"/>
            <a:ext cx="334411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6405A-DDDF-3872-1CEE-A8BC51A550B6}"/>
              </a:ext>
            </a:extLst>
          </p:cNvPr>
          <p:cNvSpPr/>
          <p:nvPr/>
        </p:nvSpPr>
        <p:spPr>
          <a:xfrm>
            <a:off x="10047034" y="1209679"/>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1498601" cy="523220"/>
          </a:xfrm>
          <a:prstGeom prst="rect">
            <a:avLst/>
          </a:prstGeom>
          <a:solidFill>
            <a:schemeClr val="bg1"/>
          </a:solidFill>
        </p:spPr>
        <p:txBody>
          <a:bodyPr wrap="square" rtlCol="0">
            <a:spAutoFit/>
          </a:bodyPr>
          <a:lstStyle/>
          <a:p>
            <a:r>
              <a:rPr lang="en-US" sz="2800" b="1">
                <a:solidFill>
                  <a:srgbClr val="C262E4"/>
                </a:solidFill>
              </a:rPr>
              <a:t>Outlines</a:t>
            </a:r>
          </a:p>
        </p:txBody>
      </p:sp>
      <p:grpSp>
        <p:nvGrpSpPr>
          <p:cNvPr id="9" name="Group 8">
            <a:extLst>
              <a:ext uri="{FF2B5EF4-FFF2-40B4-BE49-F238E27FC236}">
                <a16:creationId xmlns:a16="http://schemas.microsoft.com/office/drawing/2014/main" id="{30EF1381-1DDC-E5E7-8ADB-CD9FE89DBCE5}"/>
              </a:ext>
            </a:extLst>
          </p:cNvPr>
          <p:cNvGrpSpPr/>
          <p:nvPr/>
        </p:nvGrpSpPr>
        <p:grpSpPr>
          <a:xfrm>
            <a:off x="571790" y="1216027"/>
            <a:ext cx="1935169" cy="4708523"/>
            <a:chOff x="972843" y="1216027"/>
            <a:chExt cx="1935169" cy="4708523"/>
          </a:xfrm>
        </p:grpSpPr>
        <p:sp>
          <p:nvSpPr>
            <p:cNvPr id="14" name="Rectangle 13">
              <a:extLst>
                <a:ext uri="{FF2B5EF4-FFF2-40B4-BE49-F238E27FC236}">
                  <a16:creationId xmlns:a16="http://schemas.microsoft.com/office/drawing/2014/main" id="{509D592A-E397-E9E6-3DC4-161351B64F0A}"/>
                </a:ext>
              </a:extLst>
            </p:cNvPr>
            <p:cNvSpPr/>
            <p:nvPr/>
          </p:nvSpPr>
          <p:spPr>
            <a:xfrm>
              <a:off x="1104055" y="1216027"/>
              <a:ext cx="1691640" cy="4708523"/>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8" name="TextBox 17">
              <a:extLst>
                <a:ext uri="{FF2B5EF4-FFF2-40B4-BE49-F238E27FC236}">
                  <a16:creationId xmlns:a16="http://schemas.microsoft.com/office/drawing/2014/main" id="{8D2B6F8F-EC18-A221-334B-290D0A5E7B8A}"/>
                </a:ext>
              </a:extLst>
            </p:cNvPr>
            <p:cNvSpPr txBox="1"/>
            <p:nvPr/>
          </p:nvSpPr>
          <p:spPr>
            <a:xfrm>
              <a:off x="1064921" y="1269228"/>
              <a:ext cx="1751011"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01</a:t>
              </a:r>
            </a:p>
          </p:txBody>
        </p:sp>
        <p:sp>
          <p:nvSpPr>
            <p:cNvPr id="25" name="TextBox 24">
              <a:extLst>
                <a:ext uri="{FF2B5EF4-FFF2-40B4-BE49-F238E27FC236}">
                  <a16:creationId xmlns:a16="http://schemas.microsoft.com/office/drawing/2014/main" id="{94CCCA87-19DC-2A7F-AF4F-58BFB4B76ED4}"/>
                </a:ext>
              </a:extLst>
            </p:cNvPr>
            <p:cNvSpPr txBox="1"/>
            <p:nvPr/>
          </p:nvSpPr>
          <p:spPr>
            <a:xfrm>
              <a:off x="972843" y="2712115"/>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Introduction to</a:t>
              </a:r>
              <a:br>
                <a:rPr lang="en-US">
                  <a:latin typeface="Barlow Condensed SemiBold"/>
                  <a:ea typeface="+mn-lt"/>
                  <a:cs typeface="+mn-lt"/>
                </a:rPr>
              </a:br>
              <a:r>
                <a:rPr lang="en-US">
                  <a:solidFill>
                    <a:schemeClr val="bg1"/>
                  </a:solidFill>
                  <a:latin typeface="Barlow Condensed SemiBold"/>
                  <a:ea typeface="+mn-lt"/>
                  <a:cs typeface="+mn-lt"/>
                </a:rPr>
                <a:t>Circuit Breaker</a:t>
              </a:r>
            </a:p>
            <a:p>
              <a:pPr algn="ctr"/>
              <a:endParaRPr lang="en-US">
                <a:solidFill>
                  <a:schemeClr val="bg1"/>
                </a:solidFill>
                <a:latin typeface="Barlow Condensed SemiBold"/>
              </a:endParaRPr>
            </a:p>
          </p:txBody>
        </p:sp>
      </p:grpSp>
      <p:grpSp>
        <p:nvGrpSpPr>
          <p:cNvPr id="38" name="Group 37">
            <a:extLst>
              <a:ext uri="{FF2B5EF4-FFF2-40B4-BE49-F238E27FC236}">
                <a16:creationId xmlns:a16="http://schemas.microsoft.com/office/drawing/2014/main" id="{F75D0567-A80E-7AB7-7459-4AD601FDBB27}"/>
              </a:ext>
            </a:extLst>
          </p:cNvPr>
          <p:cNvGrpSpPr/>
          <p:nvPr/>
        </p:nvGrpSpPr>
        <p:grpSpPr>
          <a:xfrm>
            <a:off x="2357470" y="1202818"/>
            <a:ext cx="1935172" cy="4708523"/>
            <a:chOff x="3039262" y="2146294"/>
            <a:chExt cx="1935172" cy="4708523"/>
          </a:xfrm>
        </p:grpSpPr>
        <p:sp>
          <p:nvSpPr>
            <p:cNvPr id="13" name="Rectangle 12">
              <a:extLst>
                <a:ext uri="{FF2B5EF4-FFF2-40B4-BE49-F238E27FC236}">
                  <a16:creationId xmlns:a16="http://schemas.microsoft.com/office/drawing/2014/main" id="{B97C2970-232A-EE9A-5F5F-9FEC1E45A3FE}"/>
                </a:ext>
              </a:extLst>
            </p:cNvPr>
            <p:cNvSpPr/>
            <p:nvPr/>
          </p:nvSpPr>
          <p:spPr>
            <a:xfrm>
              <a:off x="3170543" y="2146294"/>
              <a:ext cx="1691640" cy="4708523"/>
            </a:xfrm>
            <a:prstGeom prst="rect">
              <a:avLst/>
            </a:prstGeom>
            <a:solidFill>
              <a:srgbClr val="41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03F82E-C6E1-F2B3-ED75-9D808DB64C50}"/>
                </a:ext>
              </a:extLst>
            </p:cNvPr>
            <p:cNvSpPr txBox="1"/>
            <p:nvPr/>
          </p:nvSpPr>
          <p:spPr>
            <a:xfrm>
              <a:off x="3039262" y="5332740"/>
              <a:ext cx="1935168"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02</a:t>
              </a:r>
            </a:p>
          </p:txBody>
        </p:sp>
        <p:sp>
          <p:nvSpPr>
            <p:cNvPr id="26" name="TextBox 25">
              <a:extLst>
                <a:ext uri="{FF2B5EF4-FFF2-40B4-BE49-F238E27FC236}">
                  <a16:creationId xmlns:a16="http://schemas.microsoft.com/office/drawing/2014/main" id="{20D93EF8-92B6-2CA3-E0B8-0C1A56AEC116}"/>
                </a:ext>
              </a:extLst>
            </p:cNvPr>
            <p:cNvSpPr txBox="1"/>
            <p:nvPr/>
          </p:nvSpPr>
          <p:spPr>
            <a:xfrm>
              <a:off x="3039265" y="4344707"/>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a</a:t>
              </a:r>
              <a:br>
                <a:rPr lang="en-US">
                  <a:solidFill>
                    <a:schemeClr val="bg1"/>
                  </a:solidFill>
                  <a:latin typeface="Barlow Condensed SemiBold"/>
                </a:rPr>
              </a:br>
              <a:r>
                <a:rPr lang="en-US">
                  <a:solidFill>
                    <a:schemeClr val="bg1"/>
                  </a:solidFill>
                  <a:latin typeface="Barlow Condensed SemiBold"/>
                </a:rPr>
                <a:t>Circuit Breaker works?</a:t>
              </a:r>
            </a:p>
          </p:txBody>
        </p:sp>
      </p:grpSp>
      <p:grpSp>
        <p:nvGrpSpPr>
          <p:cNvPr id="37" name="Group 36">
            <a:extLst>
              <a:ext uri="{FF2B5EF4-FFF2-40B4-BE49-F238E27FC236}">
                <a16:creationId xmlns:a16="http://schemas.microsoft.com/office/drawing/2014/main" id="{A72A6827-4F62-F9DD-05C6-4374087BE722}"/>
              </a:ext>
            </a:extLst>
          </p:cNvPr>
          <p:cNvGrpSpPr/>
          <p:nvPr/>
        </p:nvGrpSpPr>
        <p:grpSpPr>
          <a:xfrm>
            <a:off x="4173239" y="1212844"/>
            <a:ext cx="1935169" cy="4708521"/>
            <a:chOff x="5115713" y="2146294"/>
            <a:chExt cx="1935169" cy="4708521"/>
          </a:xfrm>
        </p:grpSpPr>
        <p:sp>
          <p:nvSpPr>
            <p:cNvPr id="15" name="Rectangle 14">
              <a:extLst>
                <a:ext uri="{FF2B5EF4-FFF2-40B4-BE49-F238E27FC236}">
                  <a16:creationId xmlns:a16="http://schemas.microsoft.com/office/drawing/2014/main" id="{6DF0848B-3056-BBAC-05D6-77EB8F485A7B}"/>
                </a:ext>
              </a:extLst>
            </p:cNvPr>
            <p:cNvSpPr/>
            <p:nvPr/>
          </p:nvSpPr>
          <p:spPr>
            <a:xfrm>
              <a:off x="5221134" y="2146294"/>
              <a:ext cx="1693075" cy="4708521"/>
            </a:xfrm>
            <a:prstGeom prst="rect">
              <a:avLst/>
            </a:prstGeom>
            <a:solidFill>
              <a:srgbClr val="50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8EA644-E7FD-E5E3-20ED-A1B3521CDE4C}"/>
                </a:ext>
              </a:extLst>
            </p:cNvPr>
            <p:cNvSpPr txBox="1"/>
            <p:nvPr/>
          </p:nvSpPr>
          <p:spPr>
            <a:xfrm>
              <a:off x="5207796" y="2199015"/>
              <a:ext cx="1747040"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03</a:t>
              </a:r>
            </a:p>
          </p:txBody>
        </p:sp>
        <p:sp>
          <p:nvSpPr>
            <p:cNvPr id="27" name="TextBox 26">
              <a:extLst>
                <a:ext uri="{FF2B5EF4-FFF2-40B4-BE49-F238E27FC236}">
                  <a16:creationId xmlns:a16="http://schemas.microsoft.com/office/drawing/2014/main" id="{38977D6C-510C-7ED5-5656-A0D8E48C399C}"/>
                </a:ext>
              </a:extLst>
            </p:cNvPr>
            <p:cNvSpPr txBox="1"/>
            <p:nvPr/>
          </p:nvSpPr>
          <p:spPr>
            <a:xfrm>
              <a:off x="5115713" y="3645565"/>
              <a:ext cx="1935169" cy="646331"/>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to apply a Circuit Breaker?</a:t>
              </a:r>
            </a:p>
          </p:txBody>
        </p:sp>
      </p:grpSp>
      <p:grpSp>
        <p:nvGrpSpPr>
          <p:cNvPr id="36" name="Group 35">
            <a:extLst>
              <a:ext uri="{FF2B5EF4-FFF2-40B4-BE49-F238E27FC236}">
                <a16:creationId xmlns:a16="http://schemas.microsoft.com/office/drawing/2014/main" id="{511523C8-C168-53F7-E8DF-2CA8D54A6E68}"/>
              </a:ext>
            </a:extLst>
          </p:cNvPr>
          <p:cNvGrpSpPr/>
          <p:nvPr/>
        </p:nvGrpSpPr>
        <p:grpSpPr>
          <a:xfrm>
            <a:off x="5938874" y="1216031"/>
            <a:ext cx="1935169" cy="4708519"/>
            <a:chOff x="7192164" y="2149481"/>
            <a:chExt cx="1935169" cy="4708519"/>
          </a:xfrm>
        </p:grpSpPr>
        <p:sp>
          <p:nvSpPr>
            <p:cNvPr id="16" name="Rectangle 15">
              <a:extLst>
                <a:ext uri="{FF2B5EF4-FFF2-40B4-BE49-F238E27FC236}">
                  <a16:creationId xmlns:a16="http://schemas.microsoft.com/office/drawing/2014/main" id="{728FC5F0-63B3-ADFE-93EB-1A1E47570CF6}"/>
                </a:ext>
              </a:extLst>
            </p:cNvPr>
            <p:cNvSpPr/>
            <p:nvPr/>
          </p:nvSpPr>
          <p:spPr>
            <a:xfrm>
              <a:off x="7319156" y="2149481"/>
              <a:ext cx="1691640" cy="4708519"/>
            </a:xfrm>
            <a:prstGeom prst="rect">
              <a:avLst/>
            </a:prstGeom>
            <a:solidFill>
              <a:srgbClr val="64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A611C5-96DA-8CC3-852A-3B9D4A875BE3}"/>
                </a:ext>
              </a:extLst>
            </p:cNvPr>
            <p:cNvSpPr txBox="1"/>
            <p:nvPr/>
          </p:nvSpPr>
          <p:spPr>
            <a:xfrm>
              <a:off x="7200109" y="5332740"/>
              <a:ext cx="1927224"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04</a:t>
              </a:r>
            </a:p>
          </p:txBody>
        </p:sp>
        <p:sp>
          <p:nvSpPr>
            <p:cNvPr id="28" name="TextBox 27">
              <a:extLst>
                <a:ext uri="{FF2B5EF4-FFF2-40B4-BE49-F238E27FC236}">
                  <a16:creationId xmlns:a16="http://schemas.microsoft.com/office/drawing/2014/main" id="{E51716DA-A5AA-4E76-6F7A-41D57B8BAD9D}"/>
                </a:ext>
              </a:extLst>
            </p:cNvPr>
            <p:cNvSpPr txBox="1"/>
            <p:nvPr/>
          </p:nvSpPr>
          <p:spPr>
            <a:xfrm>
              <a:off x="7192164" y="4624854"/>
              <a:ext cx="1935169" cy="646331"/>
            </a:xfrm>
            <a:prstGeom prst="rect">
              <a:avLst/>
            </a:prstGeom>
            <a:noFill/>
          </p:spPr>
          <p:txBody>
            <a:bodyPr wrap="square" lIns="91440" tIns="45720" rIns="91440" bIns="45720" rtlCol="0" anchor="t">
              <a:spAutoFit/>
            </a:bodyPr>
            <a:lstStyle/>
            <a:p>
              <a:pPr algn="ctr"/>
              <a:r>
                <a:rPr lang="en-US" dirty="0">
                  <a:solidFill>
                    <a:schemeClr val="bg1"/>
                  </a:solidFill>
                  <a:latin typeface="Barlow Condensed SemiBold"/>
                </a:rPr>
                <a:t>Where to use this design pattern?</a:t>
              </a:r>
            </a:p>
          </p:txBody>
        </p:sp>
      </p:grpSp>
      <p:grpSp>
        <p:nvGrpSpPr>
          <p:cNvPr id="35" name="Group 34">
            <a:extLst>
              <a:ext uri="{FF2B5EF4-FFF2-40B4-BE49-F238E27FC236}">
                <a16:creationId xmlns:a16="http://schemas.microsoft.com/office/drawing/2014/main" id="{2F1F1E29-B4AA-1358-2AD2-F09CF65647D2}"/>
              </a:ext>
            </a:extLst>
          </p:cNvPr>
          <p:cNvGrpSpPr/>
          <p:nvPr/>
        </p:nvGrpSpPr>
        <p:grpSpPr>
          <a:xfrm>
            <a:off x="9661725" y="1217940"/>
            <a:ext cx="1951056" cy="4708518"/>
            <a:chOff x="9260672" y="2151390"/>
            <a:chExt cx="1951056" cy="4708518"/>
          </a:xfrm>
        </p:grpSpPr>
        <p:sp>
          <p:nvSpPr>
            <p:cNvPr id="17" name="Rectangle 16">
              <a:extLst>
                <a:ext uri="{FF2B5EF4-FFF2-40B4-BE49-F238E27FC236}">
                  <a16:creationId xmlns:a16="http://schemas.microsoft.com/office/drawing/2014/main" id="{87B8DB27-62F2-7F3B-87CD-26CAB69F085E}"/>
                </a:ext>
              </a:extLst>
            </p:cNvPr>
            <p:cNvSpPr/>
            <p:nvPr/>
          </p:nvSpPr>
          <p:spPr>
            <a:xfrm>
              <a:off x="9383727" y="2151390"/>
              <a:ext cx="1691640" cy="4708518"/>
            </a:xfrm>
            <a:prstGeom prst="rect">
              <a:avLst/>
            </a:prstGeom>
            <a:solidFill>
              <a:srgbClr val="87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33869-6AA3-1E18-2453-00DF88903AC0}"/>
                </a:ext>
              </a:extLst>
            </p:cNvPr>
            <p:cNvSpPr txBox="1"/>
            <p:nvPr/>
          </p:nvSpPr>
          <p:spPr>
            <a:xfrm>
              <a:off x="9276559" y="2199015"/>
              <a:ext cx="1935169"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05</a:t>
              </a:r>
            </a:p>
          </p:txBody>
        </p:sp>
        <p:sp>
          <p:nvSpPr>
            <p:cNvPr id="29" name="TextBox 28">
              <a:extLst>
                <a:ext uri="{FF2B5EF4-FFF2-40B4-BE49-F238E27FC236}">
                  <a16:creationId xmlns:a16="http://schemas.microsoft.com/office/drawing/2014/main" id="{D1BD7533-A358-3B67-0496-9ECC8A728B15}"/>
                </a:ext>
              </a:extLst>
            </p:cNvPr>
            <p:cNvSpPr txBox="1"/>
            <p:nvPr/>
          </p:nvSpPr>
          <p:spPr>
            <a:xfrm>
              <a:off x="9260672" y="3645565"/>
              <a:ext cx="1935169" cy="369332"/>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Conclusion</a:t>
              </a:r>
            </a:p>
          </p:txBody>
        </p:sp>
      </p:grpSp>
      <p:sp>
        <p:nvSpPr>
          <p:cNvPr id="12" name="TextBox 11">
            <a:extLst>
              <a:ext uri="{FF2B5EF4-FFF2-40B4-BE49-F238E27FC236}">
                <a16:creationId xmlns:a16="http://schemas.microsoft.com/office/drawing/2014/main" id="{183FC947-8977-C095-A035-E94087D1F910}"/>
              </a:ext>
            </a:extLst>
          </p:cNvPr>
          <p:cNvSpPr txBox="1"/>
          <p:nvPr/>
        </p:nvSpPr>
        <p:spPr>
          <a:xfrm>
            <a:off x="7709246" y="1833371"/>
            <a:ext cx="1950663" cy="58477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600" dirty="0">
                <a:latin typeface="Barlow Condensed SemiBold"/>
              </a:rPr>
              <a:t>Benefits</a:t>
            </a:r>
          </a:p>
          <a:p>
            <a:pPr marL="171450" indent="-171450">
              <a:buFont typeface="Arial" panose="020B0604020202020204" pitchFamily="34" charset="0"/>
              <a:buChar char="•"/>
            </a:pPr>
            <a:r>
              <a:rPr lang="en-US" sz="1600" dirty="0">
                <a:latin typeface="Barlow Condensed SemiBold"/>
              </a:rPr>
              <a:t>Challenges</a:t>
            </a:r>
          </a:p>
        </p:txBody>
      </p:sp>
    </p:spTree>
    <p:extLst>
      <p:ext uri="{BB962C8B-B14F-4D97-AF65-F5344CB8AC3E}">
        <p14:creationId xmlns:p14="http://schemas.microsoft.com/office/powerpoint/2010/main" val="2969436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839506-3BB6-3A04-3A63-05CCD94FDAE3}"/>
              </a:ext>
            </a:extLst>
          </p:cNvPr>
          <p:cNvSpPr/>
          <p:nvPr/>
        </p:nvSpPr>
        <p:spPr>
          <a:xfrm>
            <a:off x="953164" y="1219706"/>
            <a:ext cx="1188453"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F1D613C-F903-BC1C-CF6D-E0D4BB99969D}"/>
              </a:ext>
            </a:extLst>
          </p:cNvPr>
          <p:cNvSpPr/>
          <p:nvPr/>
        </p:nvSpPr>
        <p:spPr>
          <a:xfrm>
            <a:off x="2777955" y="1209680"/>
            <a:ext cx="1088189"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51DFD8-0C48-D1FB-BB7B-4C2CC51A03E2}"/>
              </a:ext>
            </a:extLst>
          </p:cNvPr>
          <p:cNvSpPr/>
          <p:nvPr/>
        </p:nvSpPr>
        <p:spPr>
          <a:xfrm>
            <a:off x="4562639" y="1219706"/>
            <a:ext cx="1148348"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B3A28-3417-C33F-BA54-84F9BE1631AA}"/>
              </a:ext>
            </a:extLst>
          </p:cNvPr>
          <p:cNvSpPr/>
          <p:nvPr/>
        </p:nvSpPr>
        <p:spPr>
          <a:xfrm>
            <a:off x="6317244" y="1219706"/>
            <a:ext cx="1168400"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86405A-DDDF-3872-1CEE-A8BC51A550B6}"/>
              </a:ext>
            </a:extLst>
          </p:cNvPr>
          <p:cNvSpPr/>
          <p:nvPr/>
        </p:nvSpPr>
        <p:spPr>
          <a:xfrm>
            <a:off x="8111955" y="1209679"/>
            <a:ext cx="3374189" cy="4711700"/>
          </a:xfrm>
          <a:prstGeom prst="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1498601" cy="523220"/>
          </a:xfrm>
          <a:prstGeom prst="rect">
            <a:avLst/>
          </a:prstGeom>
          <a:solidFill>
            <a:schemeClr val="bg1"/>
          </a:solidFill>
        </p:spPr>
        <p:txBody>
          <a:bodyPr wrap="square" rtlCol="0">
            <a:spAutoFit/>
          </a:bodyPr>
          <a:lstStyle/>
          <a:p>
            <a:r>
              <a:rPr lang="en-US" sz="2800" b="1" dirty="0">
                <a:solidFill>
                  <a:srgbClr val="C262E4"/>
                </a:solidFill>
              </a:rPr>
              <a:t>Outlines</a:t>
            </a:r>
          </a:p>
        </p:txBody>
      </p:sp>
      <p:grpSp>
        <p:nvGrpSpPr>
          <p:cNvPr id="9" name="Group 8">
            <a:extLst>
              <a:ext uri="{FF2B5EF4-FFF2-40B4-BE49-F238E27FC236}">
                <a16:creationId xmlns:a16="http://schemas.microsoft.com/office/drawing/2014/main" id="{30EF1381-1DDC-E5E7-8ADB-CD9FE89DBCE5}"/>
              </a:ext>
            </a:extLst>
          </p:cNvPr>
          <p:cNvGrpSpPr/>
          <p:nvPr/>
        </p:nvGrpSpPr>
        <p:grpSpPr>
          <a:xfrm>
            <a:off x="571790" y="1216027"/>
            <a:ext cx="1935169" cy="4708523"/>
            <a:chOff x="972843" y="1216027"/>
            <a:chExt cx="1935169" cy="4708523"/>
          </a:xfrm>
        </p:grpSpPr>
        <p:sp>
          <p:nvSpPr>
            <p:cNvPr id="14" name="Rectangle 13">
              <a:extLst>
                <a:ext uri="{FF2B5EF4-FFF2-40B4-BE49-F238E27FC236}">
                  <a16:creationId xmlns:a16="http://schemas.microsoft.com/office/drawing/2014/main" id="{509D592A-E397-E9E6-3DC4-161351B64F0A}"/>
                </a:ext>
              </a:extLst>
            </p:cNvPr>
            <p:cNvSpPr/>
            <p:nvPr/>
          </p:nvSpPr>
          <p:spPr>
            <a:xfrm>
              <a:off x="1104055" y="1216027"/>
              <a:ext cx="1691640" cy="4708523"/>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8" name="TextBox 17">
              <a:extLst>
                <a:ext uri="{FF2B5EF4-FFF2-40B4-BE49-F238E27FC236}">
                  <a16:creationId xmlns:a16="http://schemas.microsoft.com/office/drawing/2014/main" id="{8D2B6F8F-EC18-A221-334B-290D0A5E7B8A}"/>
                </a:ext>
              </a:extLst>
            </p:cNvPr>
            <p:cNvSpPr txBox="1"/>
            <p:nvPr/>
          </p:nvSpPr>
          <p:spPr>
            <a:xfrm>
              <a:off x="1064921" y="1269228"/>
              <a:ext cx="1751011"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01</a:t>
              </a:r>
            </a:p>
          </p:txBody>
        </p:sp>
        <p:sp>
          <p:nvSpPr>
            <p:cNvPr id="25" name="TextBox 24">
              <a:extLst>
                <a:ext uri="{FF2B5EF4-FFF2-40B4-BE49-F238E27FC236}">
                  <a16:creationId xmlns:a16="http://schemas.microsoft.com/office/drawing/2014/main" id="{94CCCA87-19DC-2A7F-AF4F-58BFB4B76ED4}"/>
                </a:ext>
              </a:extLst>
            </p:cNvPr>
            <p:cNvSpPr txBox="1"/>
            <p:nvPr/>
          </p:nvSpPr>
          <p:spPr>
            <a:xfrm>
              <a:off x="972843" y="2712115"/>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ea typeface="+mn-lt"/>
                  <a:cs typeface="+mn-lt"/>
                </a:rPr>
                <a:t>Introduction to</a:t>
              </a:r>
              <a:br>
                <a:rPr lang="en-US">
                  <a:latin typeface="Barlow Condensed SemiBold"/>
                  <a:ea typeface="+mn-lt"/>
                  <a:cs typeface="+mn-lt"/>
                </a:rPr>
              </a:br>
              <a:r>
                <a:rPr lang="en-US">
                  <a:solidFill>
                    <a:schemeClr val="bg1"/>
                  </a:solidFill>
                  <a:latin typeface="Barlow Condensed SemiBold"/>
                  <a:ea typeface="+mn-lt"/>
                  <a:cs typeface="+mn-lt"/>
                </a:rPr>
                <a:t>Circuit Breaker</a:t>
              </a:r>
            </a:p>
            <a:p>
              <a:pPr algn="ctr"/>
              <a:endParaRPr lang="en-US">
                <a:solidFill>
                  <a:schemeClr val="bg1"/>
                </a:solidFill>
                <a:latin typeface="Barlow Condensed SemiBold"/>
              </a:endParaRPr>
            </a:p>
          </p:txBody>
        </p:sp>
      </p:grpSp>
      <p:grpSp>
        <p:nvGrpSpPr>
          <p:cNvPr id="38" name="Group 37">
            <a:extLst>
              <a:ext uri="{FF2B5EF4-FFF2-40B4-BE49-F238E27FC236}">
                <a16:creationId xmlns:a16="http://schemas.microsoft.com/office/drawing/2014/main" id="{F75D0567-A80E-7AB7-7459-4AD601FDBB27}"/>
              </a:ext>
            </a:extLst>
          </p:cNvPr>
          <p:cNvGrpSpPr/>
          <p:nvPr/>
        </p:nvGrpSpPr>
        <p:grpSpPr>
          <a:xfrm>
            <a:off x="2357470" y="1202818"/>
            <a:ext cx="1935172" cy="4708523"/>
            <a:chOff x="3039262" y="2146294"/>
            <a:chExt cx="1935172" cy="4708523"/>
          </a:xfrm>
        </p:grpSpPr>
        <p:sp>
          <p:nvSpPr>
            <p:cNvPr id="13" name="Rectangle 12">
              <a:extLst>
                <a:ext uri="{FF2B5EF4-FFF2-40B4-BE49-F238E27FC236}">
                  <a16:creationId xmlns:a16="http://schemas.microsoft.com/office/drawing/2014/main" id="{B97C2970-232A-EE9A-5F5F-9FEC1E45A3FE}"/>
                </a:ext>
              </a:extLst>
            </p:cNvPr>
            <p:cNvSpPr/>
            <p:nvPr/>
          </p:nvSpPr>
          <p:spPr>
            <a:xfrm>
              <a:off x="3170543" y="2146294"/>
              <a:ext cx="1691640" cy="4708523"/>
            </a:xfrm>
            <a:prstGeom prst="rect">
              <a:avLst/>
            </a:prstGeom>
            <a:solidFill>
              <a:srgbClr val="41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03F82E-C6E1-F2B3-ED75-9D808DB64C50}"/>
                </a:ext>
              </a:extLst>
            </p:cNvPr>
            <p:cNvSpPr txBox="1"/>
            <p:nvPr/>
          </p:nvSpPr>
          <p:spPr>
            <a:xfrm>
              <a:off x="3039262" y="5332740"/>
              <a:ext cx="1935168"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02</a:t>
              </a:r>
            </a:p>
          </p:txBody>
        </p:sp>
        <p:sp>
          <p:nvSpPr>
            <p:cNvPr id="26" name="TextBox 25">
              <a:extLst>
                <a:ext uri="{FF2B5EF4-FFF2-40B4-BE49-F238E27FC236}">
                  <a16:creationId xmlns:a16="http://schemas.microsoft.com/office/drawing/2014/main" id="{20D93EF8-92B6-2CA3-E0B8-0C1A56AEC116}"/>
                </a:ext>
              </a:extLst>
            </p:cNvPr>
            <p:cNvSpPr txBox="1"/>
            <p:nvPr/>
          </p:nvSpPr>
          <p:spPr>
            <a:xfrm>
              <a:off x="3039265" y="4344707"/>
              <a:ext cx="1935169" cy="923330"/>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a</a:t>
              </a:r>
              <a:br>
                <a:rPr lang="en-US">
                  <a:solidFill>
                    <a:schemeClr val="bg1"/>
                  </a:solidFill>
                  <a:latin typeface="Barlow Condensed SemiBold"/>
                </a:rPr>
              </a:br>
              <a:r>
                <a:rPr lang="en-US">
                  <a:solidFill>
                    <a:schemeClr val="bg1"/>
                  </a:solidFill>
                  <a:latin typeface="Barlow Condensed SemiBold"/>
                </a:rPr>
                <a:t>Circuit Breaker works?</a:t>
              </a:r>
            </a:p>
          </p:txBody>
        </p:sp>
      </p:grpSp>
      <p:grpSp>
        <p:nvGrpSpPr>
          <p:cNvPr id="37" name="Group 36">
            <a:extLst>
              <a:ext uri="{FF2B5EF4-FFF2-40B4-BE49-F238E27FC236}">
                <a16:creationId xmlns:a16="http://schemas.microsoft.com/office/drawing/2014/main" id="{A72A6827-4F62-F9DD-05C6-4374087BE722}"/>
              </a:ext>
            </a:extLst>
          </p:cNvPr>
          <p:cNvGrpSpPr/>
          <p:nvPr/>
        </p:nvGrpSpPr>
        <p:grpSpPr>
          <a:xfrm>
            <a:off x="4173239" y="1212844"/>
            <a:ext cx="1935169" cy="4708521"/>
            <a:chOff x="5115713" y="2146294"/>
            <a:chExt cx="1935169" cy="4708521"/>
          </a:xfrm>
        </p:grpSpPr>
        <p:sp>
          <p:nvSpPr>
            <p:cNvPr id="15" name="Rectangle 14">
              <a:extLst>
                <a:ext uri="{FF2B5EF4-FFF2-40B4-BE49-F238E27FC236}">
                  <a16:creationId xmlns:a16="http://schemas.microsoft.com/office/drawing/2014/main" id="{6DF0848B-3056-BBAC-05D6-77EB8F485A7B}"/>
                </a:ext>
              </a:extLst>
            </p:cNvPr>
            <p:cNvSpPr/>
            <p:nvPr/>
          </p:nvSpPr>
          <p:spPr>
            <a:xfrm>
              <a:off x="5221134" y="2146294"/>
              <a:ext cx="1693075" cy="4708521"/>
            </a:xfrm>
            <a:prstGeom prst="rect">
              <a:avLst/>
            </a:prstGeom>
            <a:solidFill>
              <a:srgbClr val="50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8EA644-E7FD-E5E3-20ED-A1B3521CDE4C}"/>
                </a:ext>
              </a:extLst>
            </p:cNvPr>
            <p:cNvSpPr txBox="1"/>
            <p:nvPr/>
          </p:nvSpPr>
          <p:spPr>
            <a:xfrm>
              <a:off x="5207796" y="2199015"/>
              <a:ext cx="1747040"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03</a:t>
              </a:r>
            </a:p>
          </p:txBody>
        </p:sp>
        <p:sp>
          <p:nvSpPr>
            <p:cNvPr id="27" name="TextBox 26">
              <a:extLst>
                <a:ext uri="{FF2B5EF4-FFF2-40B4-BE49-F238E27FC236}">
                  <a16:creationId xmlns:a16="http://schemas.microsoft.com/office/drawing/2014/main" id="{38977D6C-510C-7ED5-5656-A0D8E48C399C}"/>
                </a:ext>
              </a:extLst>
            </p:cNvPr>
            <p:cNvSpPr txBox="1"/>
            <p:nvPr/>
          </p:nvSpPr>
          <p:spPr>
            <a:xfrm>
              <a:off x="5115713" y="3645565"/>
              <a:ext cx="1935169" cy="646331"/>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How to apply a Circuit Breaker?</a:t>
              </a:r>
            </a:p>
          </p:txBody>
        </p:sp>
      </p:grpSp>
      <p:grpSp>
        <p:nvGrpSpPr>
          <p:cNvPr id="36" name="Group 35">
            <a:extLst>
              <a:ext uri="{FF2B5EF4-FFF2-40B4-BE49-F238E27FC236}">
                <a16:creationId xmlns:a16="http://schemas.microsoft.com/office/drawing/2014/main" id="{511523C8-C168-53F7-E8DF-2CA8D54A6E68}"/>
              </a:ext>
            </a:extLst>
          </p:cNvPr>
          <p:cNvGrpSpPr/>
          <p:nvPr/>
        </p:nvGrpSpPr>
        <p:grpSpPr>
          <a:xfrm>
            <a:off x="5938874" y="1216031"/>
            <a:ext cx="1935169" cy="4708519"/>
            <a:chOff x="7192164" y="2149481"/>
            <a:chExt cx="1935169" cy="4708519"/>
          </a:xfrm>
        </p:grpSpPr>
        <p:sp>
          <p:nvSpPr>
            <p:cNvPr id="16" name="Rectangle 15">
              <a:extLst>
                <a:ext uri="{FF2B5EF4-FFF2-40B4-BE49-F238E27FC236}">
                  <a16:creationId xmlns:a16="http://schemas.microsoft.com/office/drawing/2014/main" id="{728FC5F0-63B3-ADFE-93EB-1A1E47570CF6}"/>
                </a:ext>
              </a:extLst>
            </p:cNvPr>
            <p:cNvSpPr/>
            <p:nvPr/>
          </p:nvSpPr>
          <p:spPr>
            <a:xfrm>
              <a:off x="7319156" y="2149481"/>
              <a:ext cx="1691640" cy="4708519"/>
            </a:xfrm>
            <a:prstGeom prst="rect">
              <a:avLst/>
            </a:prstGeom>
            <a:solidFill>
              <a:srgbClr val="64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A611C5-96DA-8CC3-852A-3B9D4A875BE3}"/>
                </a:ext>
              </a:extLst>
            </p:cNvPr>
            <p:cNvSpPr txBox="1"/>
            <p:nvPr/>
          </p:nvSpPr>
          <p:spPr>
            <a:xfrm>
              <a:off x="7200109" y="5332740"/>
              <a:ext cx="1927224"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04</a:t>
              </a:r>
            </a:p>
          </p:txBody>
        </p:sp>
        <p:sp>
          <p:nvSpPr>
            <p:cNvPr id="28" name="TextBox 27">
              <a:extLst>
                <a:ext uri="{FF2B5EF4-FFF2-40B4-BE49-F238E27FC236}">
                  <a16:creationId xmlns:a16="http://schemas.microsoft.com/office/drawing/2014/main" id="{E51716DA-A5AA-4E76-6F7A-41D57B8BAD9D}"/>
                </a:ext>
              </a:extLst>
            </p:cNvPr>
            <p:cNvSpPr txBox="1"/>
            <p:nvPr/>
          </p:nvSpPr>
          <p:spPr>
            <a:xfrm>
              <a:off x="7192164" y="4624854"/>
              <a:ext cx="1935169" cy="646331"/>
            </a:xfrm>
            <a:prstGeom prst="rect">
              <a:avLst/>
            </a:prstGeom>
            <a:noFill/>
          </p:spPr>
          <p:txBody>
            <a:bodyPr wrap="square" lIns="91440" tIns="45720" rIns="91440" bIns="45720" rtlCol="0" anchor="t">
              <a:spAutoFit/>
            </a:bodyPr>
            <a:lstStyle/>
            <a:p>
              <a:pPr algn="ctr"/>
              <a:r>
                <a:rPr lang="en-US" dirty="0">
                  <a:solidFill>
                    <a:schemeClr val="bg1"/>
                  </a:solidFill>
                  <a:latin typeface="Barlow Condensed SemiBold"/>
                </a:rPr>
                <a:t>Where to use this design pattern?</a:t>
              </a:r>
            </a:p>
          </p:txBody>
        </p:sp>
      </p:grpSp>
      <p:grpSp>
        <p:nvGrpSpPr>
          <p:cNvPr id="35" name="Group 34">
            <a:extLst>
              <a:ext uri="{FF2B5EF4-FFF2-40B4-BE49-F238E27FC236}">
                <a16:creationId xmlns:a16="http://schemas.microsoft.com/office/drawing/2014/main" id="{2F1F1E29-B4AA-1358-2AD2-F09CF65647D2}"/>
              </a:ext>
            </a:extLst>
          </p:cNvPr>
          <p:cNvGrpSpPr/>
          <p:nvPr/>
        </p:nvGrpSpPr>
        <p:grpSpPr>
          <a:xfrm>
            <a:off x="7726646" y="1217940"/>
            <a:ext cx="1951056" cy="4708518"/>
            <a:chOff x="9260672" y="2151390"/>
            <a:chExt cx="1951056" cy="4708518"/>
          </a:xfrm>
        </p:grpSpPr>
        <p:sp>
          <p:nvSpPr>
            <p:cNvPr id="17" name="Rectangle 16">
              <a:extLst>
                <a:ext uri="{FF2B5EF4-FFF2-40B4-BE49-F238E27FC236}">
                  <a16:creationId xmlns:a16="http://schemas.microsoft.com/office/drawing/2014/main" id="{87B8DB27-62F2-7F3B-87CD-26CAB69F085E}"/>
                </a:ext>
              </a:extLst>
            </p:cNvPr>
            <p:cNvSpPr/>
            <p:nvPr/>
          </p:nvSpPr>
          <p:spPr>
            <a:xfrm>
              <a:off x="9383727" y="2151390"/>
              <a:ext cx="1691640" cy="4708518"/>
            </a:xfrm>
            <a:prstGeom prst="rect">
              <a:avLst/>
            </a:prstGeom>
            <a:solidFill>
              <a:srgbClr val="87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33869-6AA3-1E18-2453-00DF88903AC0}"/>
                </a:ext>
              </a:extLst>
            </p:cNvPr>
            <p:cNvSpPr txBox="1"/>
            <p:nvPr/>
          </p:nvSpPr>
          <p:spPr>
            <a:xfrm>
              <a:off x="9276559" y="2199015"/>
              <a:ext cx="1935169" cy="1446550"/>
            </a:xfrm>
            <a:prstGeom prst="rect">
              <a:avLst/>
            </a:prstGeom>
            <a:noFill/>
          </p:spPr>
          <p:txBody>
            <a:bodyPr wrap="square" rtlCol="0">
              <a:spAutoFit/>
            </a:bodyPr>
            <a:lstStyle/>
            <a:p>
              <a:pPr algn="ctr"/>
              <a:r>
                <a:rPr lang="en-US" sz="8800" b="1">
                  <a:solidFill>
                    <a:schemeClr val="bg1"/>
                  </a:solidFill>
                  <a:latin typeface="Algerian" panose="04020705040A02060702" pitchFamily="82" charset="0"/>
                </a:rPr>
                <a:t>05</a:t>
              </a:r>
            </a:p>
          </p:txBody>
        </p:sp>
        <p:sp>
          <p:nvSpPr>
            <p:cNvPr id="29" name="TextBox 28">
              <a:extLst>
                <a:ext uri="{FF2B5EF4-FFF2-40B4-BE49-F238E27FC236}">
                  <a16:creationId xmlns:a16="http://schemas.microsoft.com/office/drawing/2014/main" id="{D1BD7533-A358-3B67-0496-9ECC8A728B15}"/>
                </a:ext>
              </a:extLst>
            </p:cNvPr>
            <p:cNvSpPr txBox="1"/>
            <p:nvPr/>
          </p:nvSpPr>
          <p:spPr>
            <a:xfrm>
              <a:off x="9260672" y="3645565"/>
              <a:ext cx="1935169" cy="369332"/>
            </a:xfrm>
            <a:prstGeom prst="rect">
              <a:avLst/>
            </a:prstGeom>
            <a:noFill/>
          </p:spPr>
          <p:txBody>
            <a:bodyPr wrap="square" lIns="91440" tIns="45720" rIns="91440" bIns="45720" rtlCol="0" anchor="t">
              <a:spAutoFit/>
            </a:bodyPr>
            <a:lstStyle/>
            <a:p>
              <a:pPr algn="ctr"/>
              <a:r>
                <a:rPr lang="en-US">
                  <a:solidFill>
                    <a:schemeClr val="bg1"/>
                  </a:solidFill>
                  <a:latin typeface="Barlow Condensed SemiBold"/>
                </a:rPr>
                <a:t>Conclusion</a:t>
              </a:r>
            </a:p>
          </p:txBody>
        </p:sp>
      </p:grpSp>
      <p:sp>
        <p:nvSpPr>
          <p:cNvPr id="11" name="TextBox 10">
            <a:extLst>
              <a:ext uri="{FF2B5EF4-FFF2-40B4-BE49-F238E27FC236}">
                <a16:creationId xmlns:a16="http://schemas.microsoft.com/office/drawing/2014/main" id="{1FEF7C05-7329-CB01-AF42-1877B60933EC}"/>
              </a:ext>
            </a:extLst>
          </p:cNvPr>
          <p:cNvSpPr txBox="1"/>
          <p:nvPr/>
        </p:nvSpPr>
        <p:spPr>
          <a:xfrm>
            <a:off x="9480896" y="1833371"/>
            <a:ext cx="1950663" cy="1077218"/>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600">
                <a:latin typeface="Barlow Condensed SemiBold"/>
              </a:rPr>
              <a:t>Summarize Key words mentioned</a:t>
            </a:r>
            <a:endParaRPr lang="en-US"/>
          </a:p>
          <a:p>
            <a:pPr marL="171450" indent="-171450">
              <a:buFont typeface="Arial" panose="020B0604020202020204" pitchFamily="34" charset="0"/>
              <a:buChar char="•"/>
            </a:pPr>
            <a:r>
              <a:rPr lang="en-US" sz="1600">
                <a:latin typeface="Barlow Condensed SemiBold"/>
              </a:rPr>
              <a:t>Q &amp;A</a:t>
            </a:r>
          </a:p>
          <a:p>
            <a:pPr marL="171450" indent="-171450">
              <a:buFont typeface="Arial" panose="020B0604020202020204" pitchFamily="34" charset="0"/>
              <a:buChar char="•"/>
            </a:pPr>
            <a:r>
              <a:rPr lang="en-US" sz="1600">
                <a:latin typeface="Barlow Condensed SemiBold"/>
              </a:rPr>
              <a:t>Resources</a:t>
            </a:r>
          </a:p>
        </p:txBody>
      </p:sp>
    </p:spTree>
    <p:extLst>
      <p:ext uri="{BB962C8B-B14F-4D97-AF65-F5344CB8AC3E}">
        <p14:creationId xmlns:p14="http://schemas.microsoft.com/office/powerpoint/2010/main" val="126346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1CF760E-A73D-C752-0CF2-A0CA038506A1}"/>
              </a:ext>
            </a:extLst>
          </p:cNvPr>
          <p:cNvPicPr>
            <a:picLocks noChangeAspect="1"/>
          </p:cNvPicPr>
          <p:nvPr/>
        </p:nvPicPr>
        <p:blipFill>
          <a:blip r:embed="rId3"/>
          <a:stretch>
            <a:fillRect/>
          </a:stretch>
        </p:blipFill>
        <p:spPr>
          <a:xfrm>
            <a:off x="1889284" y="2077784"/>
            <a:ext cx="2699657" cy="2710542"/>
          </a:xfrm>
          <a:prstGeom prst="rect">
            <a:avLst/>
          </a:prstGeom>
        </p:spPr>
      </p:pic>
      <p:pic>
        <p:nvPicPr>
          <p:cNvPr id="4" name="Picture 3">
            <a:extLst>
              <a:ext uri="{FF2B5EF4-FFF2-40B4-BE49-F238E27FC236}">
                <a16:creationId xmlns:a16="http://schemas.microsoft.com/office/drawing/2014/main" id="{C36E8FDE-468C-CE14-8D24-E795451182A6}"/>
              </a:ext>
            </a:extLst>
          </p:cNvPr>
          <p:cNvPicPr>
            <a:picLocks noChangeAspect="1"/>
          </p:cNvPicPr>
          <p:nvPr/>
        </p:nvPicPr>
        <p:blipFill>
          <a:blip r:embed="rId4"/>
          <a:stretch>
            <a:fillRect/>
          </a:stretch>
        </p:blipFill>
        <p:spPr>
          <a:xfrm>
            <a:off x="7576457" y="1926771"/>
            <a:ext cx="2710543" cy="2710543"/>
          </a:xfrm>
          <a:prstGeom prst="rect">
            <a:avLst/>
          </a:prstGeom>
          <a:ln>
            <a:noFill/>
          </a:ln>
        </p:spPr>
      </p:pic>
      <p:sp>
        <p:nvSpPr>
          <p:cNvPr id="2" name="Circle: Hollow 1">
            <a:extLst>
              <a:ext uri="{FF2B5EF4-FFF2-40B4-BE49-F238E27FC236}">
                <a16:creationId xmlns:a16="http://schemas.microsoft.com/office/drawing/2014/main" id="{A1567E02-F64E-FAC3-CFFC-85A72EE68CB2}"/>
              </a:ext>
            </a:extLst>
          </p:cNvPr>
          <p:cNvSpPr/>
          <p:nvPr/>
        </p:nvSpPr>
        <p:spPr>
          <a:xfrm>
            <a:off x="-6657330" y="-6614400"/>
            <a:ext cx="19792884" cy="19792884"/>
          </a:xfrm>
          <a:prstGeom prst="donut">
            <a:avLst>
              <a:gd name="adj" fmla="val 40882"/>
            </a:avLst>
          </a:prstGeom>
          <a:solidFill>
            <a:srgbClr val="C262E4">
              <a:alpha val="9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1A1AFBF7-B29A-9B95-ECBA-2370EF1EDC2D}"/>
              </a:ext>
            </a:extLst>
          </p:cNvPr>
          <p:cNvSpPr txBox="1"/>
          <p:nvPr/>
        </p:nvSpPr>
        <p:spPr>
          <a:xfrm>
            <a:off x="6526927" y="2344694"/>
            <a:ext cx="4325800" cy="1836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000" dirty="0">
                <a:latin typeface="Barlow Condensed SemiBold"/>
              </a:rPr>
              <a:t>Protects the Circuit</a:t>
            </a:r>
            <a:r>
              <a:rPr lang="en-US" sz="2000" dirty="0"/>
              <a:t> </a:t>
            </a:r>
            <a:r>
              <a:rPr lang="en-US" sz="2000" dirty="0">
                <a:latin typeface="Barlow Condensed SemiBold"/>
                <a:ea typeface="+mn-lt"/>
                <a:cs typeface="+mn-lt"/>
              </a:rPr>
              <a:t>By Interrupting the Flows In the event of Fault </a:t>
            </a:r>
            <a:endParaRPr lang="en-US" sz="2000" dirty="0">
              <a:latin typeface="Barlow Condensed SemiBold"/>
            </a:endParaRPr>
          </a:p>
          <a:p>
            <a:pPr marL="285750" indent="-285750">
              <a:lnSpc>
                <a:spcPct val="200000"/>
              </a:lnSpc>
              <a:buFont typeface="Arial"/>
              <a:buChar char="•"/>
            </a:pPr>
            <a:endParaRPr lang="en-US" sz="2000" dirty="0">
              <a:latin typeface="Barlow Condensed SemiBold"/>
            </a:endParaRPr>
          </a:p>
        </p:txBody>
      </p:sp>
      <p:sp>
        <p:nvSpPr>
          <p:cNvPr id="5" name="TextBox 4">
            <a:extLst>
              <a:ext uri="{FF2B5EF4-FFF2-40B4-BE49-F238E27FC236}">
                <a16:creationId xmlns:a16="http://schemas.microsoft.com/office/drawing/2014/main" id="{9F3E0AEC-4D68-59A0-D482-1D70F5FBBD8A}"/>
              </a:ext>
            </a:extLst>
          </p:cNvPr>
          <p:cNvSpPr txBox="1"/>
          <p:nvPr/>
        </p:nvSpPr>
        <p:spPr>
          <a:xfrm>
            <a:off x="6532222" y="160064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arlow Condensed SemiBold"/>
              </a:rPr>
              <a:t>Electrical Component</a:t>
            </a:r>
            <a:endParaRPr lang="en-US" dirty="0"/>
          </a:p>
        </p:txBody>
      </p: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4900471" cy="523220"/>
          </a:xfrm>
          <a:prstGeom prst="rect">
            <a:avLst/>
          </a:prstGeom>
          <a:noFill/>
        </p:spPr>
        <p:txBody>
          <a:bodyPr wrap="square" lIns="91440" tIns="45720" rIns="91440" bIns="45720" rtlCol="0" anchor="t">
            <a:spAutoFit/>
          </a:bodyPr>
          <a:lstStyle/>
          <a:p>
            <a:r>
              <a:rPr lang="en-US" sz="2800" b="1" dirty="0">
                <a:solidFill>
                  <a:schemeClr val="bg1"/>
                </a:solidFill>
                <a:ea typeface="+mn-lt"/>
                <a:cs typeface="+mn-lt"/>
              </a:rPr>
              <a:t>01 – Overview and Definitions</a:t>
            </a:r>
            <a:endParaRPr lang="en-US" b="1" dirty="0">
              <a:solidFill>
                <a:schemeClr val="bg1"/>
              </a:solidFill>
            </a:endParaRPr>
          </a:p>
        </p:txBody>
      </p:sp>
    </p:spTree>
    <p:extLst>
      <p:ext uri="{BB962C8B-B14F-4D97-AF65-F5344CB8AC3E}">
        <p14:creationId xmlns:p14="http://schemas.microsoft.com/office/powerpoint/2010/main" val="2796780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8B906F-AE84-AA2C-C6F6-1931CFC3040B}"/>
              </a:ext>
            </a:extLst>
          </p:cNvPr>
          <p:cNvCxnSpPr/>
          <p:nvPr/>
        </p:nvCxnSpPr>
        <p:spPr>
          <a:xfrm>
            <a:off x="-12700" y="450850"/>
            <a:ext cx="12192000" cy="0"/>
          </a:xfrm>
          <a:prstGeom prst="line">
            <a:avLst/>
          </a:prstGeom>
          <a:ln>
            <a:solidFill>
              <a:srgbClr val="C262E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1CF760E-A73D-C752-0CF2-A0CA038506A1}"/>
              </a:ext>
            </a:extLst>
          </p:cNvPr>
          <p:cNvPicPr>
            <a:picLocks noChangeAspect="1"/>
          </p:cNvPicPr>
          <p:nvPr/>
        </p:nvPicPr>
        <p:blipFill>
          <a:blip r:embed="rId3"/>
          <a:stretch>
            <a:fillRect/>
          </a:stretch>
        </p:blipFill>
        <p:spPr>
          <a:xfrm>
            <a:off x="1889284" y="2077784"/>
            <a:ext cx="2699657" cy="2710542"/>
          </a:xfrm>
          <a:prstGeom prst="rect">
            <a:avLst/>
          </a:prstGeom>
        </p:spPr>
      </p:pic>
      <p:pic>
        <p:nvPicPr>
          <p:cNvPr id="4" name="Picture 3">
            <a:extLst>
              <a:ext uri="{FF2B5EF4-FFF2-40B4-BE49-F238E27FC236}">
                <a16:creationId xmlns:a16="http://schemas.microsoft.com/office/drawing/2014/main" id="{C36E8FDE-468C-CE14-8D24-E795451182A6}"/>
              </a:ext>
            </a:extLst>
          </p:cNvPr>
          <p:cNvPicPr>
            <a:picLocks noChangeAspect="1"/>
          </p:cNvPicPr>
          <p:nvPr/>
        </p:nvPicPr>
        <p:blipFill>
          <a:blip r:embed="rId4"/>
          <a:stretch>
            <a:fillRect/>
          </a:stretch>
        </p:blipFill>
        <p:spPr>
          <a:xfrm>
            <a:off x="7576457" y="1926771"/>
            <a:ext cx="2710543" cy="2710543"/>
          </a:xfrm>
          <a:prstGeom prst="rect">
            <a:avLst/>
          </a:prstGeom>
          <a:ln>
            <a:noFill/>
          </a:ln>
        </p:spPr>
      </p:pic>
      <p:sp>
        <p:nvSpPr>
          <p:cNvPr id="2" name="Circle: Hollow 1">
            <a:extLst>
              <a:ext uri="{FF2B5EF4-FFF2-40B4-BE49-F238E27FC236}">
                <a16:creationId xmlns:a16="http://schemas.microsoft.com/office/drawing/2014/main" id="{A1567E02-F64E-FAC3-CFFC-85A72EE68CB2}"/>
              </a:ext>
            </a:extLst>
          </p:cNvPr>
          <p:cNvSpPr/>
          <p:nvPr/>
        </p:nvSpPr>
        <p:spPr>
          <a:xfrm>
            <a:off x="-964453" y="-6467442"/>
            <a:ext cx="19792884" cy="19792884"/>
          </a:xfrm>
          <a:prstGeom prst="donut">
            <a:avLst>
              <a:gd name="adj" fmla="val 40882"/>
            </a:avLst>
          </a:prstGeom>
          <a:solidFill>
            <a:srgbClr val="C262E4">
              <a:alpha val="9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E0E9DAB-9586-4FA1-4780-FE8E5DFA29BD}"/>
              </a:ext>
            </a:extLst>
          </p:cNvPr>
          <p:cNvSpPr txBox="1"/>
          <p:nvPr/>
        </p:nvSpPr>
        <p:spPr>
          <a:xfrm>
            <a:off x="647699" y="189240"/>
            <a:ext cx="4900471" cy="523220"/>
          </a:xfrm>
          <a:prstGeom prst="rect">
            <a:avLst/>
          </a:prstGeom>
          <a:noFill/>
        </p:spPr>
        <p:txBody>
          <a:bodyPr wrap="square" lIns="91440" tIns="45720" rIns="91440" bIns="45720" rtlCol="0" anchor="t">
            <a:spAutoFit/>
          </a:bodyPr>
          <a:lstStyle/>
          <a:p>
            <a:r>
              <a:rPr lang="en-US" sz="2800" b="1" dirty="0">
                <a:solidFill>
                  <a:schemeClr val="bg1"/>
                </a:solidFill>
                <a:ea typeface="+mn-lt"/>
                <a:cs typeface="+mn-lt"/>
              </a:rPr>
              <a:t>01 – Overview and Definitions</a:t>
            </a:r>
            <a:endParaRPr lang="en-US" b="1" dirty="0">
              <a:solidFill>
                <a:schemeClr val="bg1"/>
              </a:solidFill>
            </a:endParaRPr>
          </a:p>
        </p:txBody>
      </p:sp>
      <p:sp>
        <p:nvSpPr>
          <p:cNvPr id="9" name="TextBox 8">
            <a:extLst>
              <a:ext uri="{FF2B5EF4-FFF2-40B4-BE49-F238E27FC236}">
                <a16:creationId xmlns:a16="http://schemas.microsoft.com/office/drawing/2014/main" id="{5D7597DD-B1AD-4200-B199-94AC3F94CF1D}"/>
              </a:ext>
            </a:extLst>
          </p:cNvPr>
          <p:cNvSpPr txBox="1"/>
          <p:nvPr/>
        </p:nvSpPr>
        <p:spPr>
          <a:xfrm>
            <a:off x="1689633" y="160064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Barlow Condensed SemiBold"/>
              </a:rPr>
              <a:t>Design Pattern</a:t>
            </a:r>
            <a:endParaRPr lang="en-US" dirty="0"/>
          </a:p>
        </p:txBody>
      </p:sp>
      <p:sp>
        <p:nvSpPr>
          <p:cNvPr id="3" name="TextBox 2">
            <a:extLst>
              <a:ext uri="{FF2B5EF4-FFF2-40B4-BE49-F238E27FC236}">
                <a16:creationId xmlns:a16="http://schemas.microsoft.com/office/drawing/2014/main" id="{A654980A-249B-60D1-8C3E-765B62838F55}"/>
              </a:ext>
            </a:extLst>
          </p:cNvPr>
          <p:cNvSpPr txBox="1"/>
          <p:nvPr/>
        </p:nvSpPr>
        <p:spPr>
          <a:xfrm>
            <a:off x="1689633" y="2344694"/>
            <a:ext cx="4325800" cy="1836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000" dirty="0">
                <a:latin typeface="Barlow Condensed SemiBold"/>
              </a:rPr>
              <a:t>It’s a Fault Tolerance Pattern that enhances the Resilience of the system where microservices communicate with each other</a:t>
            </a:r>
          </a:p>
        </p:txBody>
      </p:sp>
    </p:spTree>
    <p:extLst>
      <p:ext uri="{BB962C8B-B14F-4D97-AF65-F5344CB8AC3E}">
        <p14:creationId xmlns:p14="http://schemas.microsoft.com/office/powerpoint/2010/main" val="914216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A75695B62B88341B6BB0CF4C93471BA" ma:contentTypeVersion="0" ma:contentTypeDescription="Creare un nuovo documento." ma:contentTypeScope="" ma:versionID="5b36aba2f3bac8be61e206aa49f86db7">
  <xsd:schema xmlns:xsd="http://www.w3.org/2001/XMLSchema" xmlns:xs="http://www.w3.org/2001/XMLSchema" xmlns:p="http://schemas.microsoft.com/office/2006/metadata/properties" targetNamespace="http://schemas.microsoft.com/office/2006/metadata/properties" ma:root="true" ma:fieldsID="ecb2a81bc56563603ea5a59fe02f1b7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FC56AD-2950-4177-BC8E-10FFACEA5290}">
  <ds:schemaRefs>
    <ds:schemaRef ds:uri="http://schemas.microsoft.com/sharepoint/v3/contenttype/forms"/>
  </ds:schemaRefs>
</ds:datastoreItem>
</file>

<file path=customXml/itemProps2.xml><?xml version="1.0" encoding="utf-8"?>
<ds:datastoreItem xmlns:ds="http://schemas.openxmlformats.org/officeDocument/2006/customXml" ds:itemID="{28A519F7-F826-4A35-8B38-1917B8DC754F}">
  <ds:schemaRefs>
    <ds:schemaRef ds:uri="http://purl.org/dc/dcmitype/"/>
    <ds:schemaRef ds:uri="http://purl.org/dc/elements/1.1/"/>
    <ds:schemaRef ds:uri="http://schemas.openxmlformats.org/package/2006/metadata/core-properties"/>
    <ds:schemaRef ds:uri="http://www.w3.org/XML/1998/namespace"/>
    <ds:schemaRef ds:uri="http://schemas.microsoft.com/office/2006/metadata/properties"/>
    <ds:schemaRef ds:uri="http://purl.org/dc/term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4653BD9D-D2F0-4010-8022-80C51BD08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2383</TotalTime>
  <Words>1400</Words>
  <Application>Microsoft Office PowerPoint</Application>
  <PresentationFormat>Widescreen</PresentationFormat>
  <Paragraphs>333</Paragraphs>
  <Slides>43</Slides>
  <Notes>21</Notes>
  <HiddenSlides>0</HiddenSlides>
  <MMClips>0</MMClips>
  <ScaleCrop>false</ScaleCrop>
  <HeadingPairs>
    <vt:vector size="4" baseType="variant">
      <vt:variant>
        <vt:lpstr>Tema</vt:lpstr>
      </vt:variant>
      <vt:variant>
        <vt:i4>1</vt:i4>
      </vt:variant>
      <vt:variant>
        <vt:lpstr>Titoli diapositive</vt:lpstr>
      </vt:variant>
      <vt:variant>
        <vt:i4>43</vt:i4>
      </vt:variant>
    </vt:vector>
  </HeadingPairs>
  <TitlesOfParts>
    <vt:vector size="44" baseType="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Zeinab Gholampour Dadaei</dc:creator>
  <cp:lastModifiedBy>Zeinab Gholampour Dadaei</cp:lastModifiedBy>
  <cp:revision>8</cp:revision>
  <dcterms:created xsi:type="dcterms:W3CDTF">2023-12-10T18:22:15Z</dcterms:created>
  <dcterms:modified xsi:type="dcterms:W3CDTF">2024-02-01T11:16:29Z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0x0101007A75695B62B88341B6BB0CF4C93471BA</vt:lpwstr>
  </property>
</Properties>
</file>