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18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E-commerce Product Demand &amp;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Training Project Report</a:t>
            </a:r>
          </a:p>
          <a:p>
            <a:r>
              <a:t>Data Engineering: Batch 4</a:t>
            </a:r>
          </a:p>
          <a:p>
            <a:r>
              <a:t>Presented by:</a:t>
            </a:r>
          </a:p>
          <a:p>
            <a:r>
              <a:t>HANIF MOHAMMED, KATHYAYINI, INDHUJA RAVI, HARSHA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Scalable, automated demand forecasting pipeline implemented.</a:t>
            </a:r>
          </a:p>
          <a:p>
            <a:r>
              <a:t>• Supports data-driven decisions in inventory and supply chain.</a:t>
            </a:r>
          </a:p>
          <a:p>
            <a:r>
              <a:t>• Follows industry best practices for Data Engineering &amp; MLOps.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75" y="1661652"/>
            <a:ext cx="6263148" cy="3777622"/>
          </a:xfrm>
        </p:spPr>
        <p:txBody>
          <a:bodyPr/>
          <a:lstStyle/>
          <a:p>
            <a:r>
              <a:rPr dirty="0"/>
              <a:t>Goal: Predict e-commerce product demand and support business decisions.</a:t>
            </a:r>
          </a:p>
          <a:p>
            <a:r>
              <a:rPr dirty="0"/>
              <a:t>• Tech Stack: Azure Databricks, Azure Blob Storage, </a:t>
            </a:r>
            <a:r>
              <a:rPr dirty="0" err="1"/>
              <a:t>MLflow</a:t>
            </a:r>
            <a:r>
              <a:rPr dirty="0"/>
              <a:t>, Azure Data Factory, Azure DevOps, ADX.</a:t>
            </a:r>
          </a:p>
          <a:p>
            <a:r>
              <a:rPr dirty="0"/>
              <a:t>• Approach: Medallion Architecture (Bronze, Silver, Gold) with CI/CD and </a:t>
            </a:r>
            <a:r>
              <a:rPr dirty="0" err="1"/>
              <a:t>MLOps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flowchart-style_digital_diagram_illustrates_an_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953728"/>
            <a:ext cx="7165258" cy="4776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 – Bronze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RetailRocket dataset from Kaggle.</a:t>
            </a:r>
          </a:p>
          <a:p>
            <a:r>
              <a:t>• Tool: Azure Databricks + Kaggle API.</a:t>
            </a:r>
          </a:p>
          <a:p>
            <a:r>
              <a:t>• Storage: Azure Data Lake Storage Gen2 (Bronze).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 – Silver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Tool: PySpark in Azure Databricks.</a:t>
            </a:r>
          </a:p>
          <a:p>
            <a:r>
              <a:t>• Aggregated daily item-wise sales.</a:t>
            </a:r>
          </a:p>
          <a:p>
            <a:r>
              <a:t>• Stored in Delta Lake format for performance &amp; reliability.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 Model – Gold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Models: ARIMA, Simple Moving Average, GBM, Prophet, Custom Python.</a:t>
            </a:r>
          </a:p>
          <a:p>
            <a:r>
              <a:t>• Top 5 active items forecasted for next 7 days.</a:t>
            </a:r>
          </a:p>
          <a:p>
            <a:r>
              <a:t>• Tracked using MLflow (version, params, metrics).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CI/CD with Azure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written in YAML, triggered on main branch commits.</a:t>
            </a:r>
          </a:p>
          <a:p>
            <a:r>
              <a:t>• Stages: Staging → Production with approval flow.</a:t>
            </a:r>
          </a:p>
          <a:p>
            <a:r>
              <a:t>• Rollback and integration with ADF &amp; MLflow supported.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Orchestration –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Data Factory orchestrates Databricks notebooks.</a:t>
            </a:r>
          </a:p>
          <a:p>
            <a:r>
              <a:t>• Sequential execution ensures Bronze → Silver → Gold pipeline integrity.</a:t>
            </a:r>
          </a:p>
          <a:p>
            <a:r>
              <a:t>• Monitored through ADF pipeline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using Azure Data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Forecasted data ingested from Gold Layer.</a:t>
            </a:r>
          </a:p>
          <a:p>
            <a:r>
              <a:t>• KQL used for querying and rendering dashboards.</a:t>
            </a:r>
          </a:p>
          <a:p>
            <a:r>
              <a:t>• Interactive dashboards built for business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310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E-commerce Product Demand &amp; Sales Analysis</vt:lpstr>
      <vt:lpstr>Project Overview</vt:lpstr>
      <vt:lpstr>PowerPoint Presentation</vt:lpstr>
      <vt:lpstr>Data Ingestion – Bronze Layer</vt:lpstr>
      <vt:lpstr>Data Transformation – Silver Layer</vt:lpstr>
      <vt:lpstr>Forecasting Model – Gold Layer</vt:lpstr>
      <vt:lpstr>ML CI/CD with Azure DevOps</vt:lpstr>
      <vt:lpstr>Pipeline Orchestration – ADF</vt:lpstr>
      <vt:lpstr>Visualization using Azure Data Explorer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kathyayini</dc:creator>
  <cp:keywords/>
  <dc:description>generated using python-pptx</dc:description>
  <cp:lastModifiedBy>kathyayini badrinarayanan</cp:lastModifiedBy>
  <cp:revision>2</cp:revision>
  <dcterms:created xsi:type="dcterms:W3CDTF">2013-01-27T09:14:16Z</dcterms:created>
  <dcterms:modified xsi:type="dcterms:W3CDTF">2025-07-16T16:49:13Z</dcterms:modified>
  <cp:category/>
</cp:coreProperties>
</file>