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56" r:id="rId2"/>
    <p:sldId id="265" r:id="rId3"/>
    <p:sldId id="320" r:id="rId4"/>
    <p:sldId id="270" r:id="rId5"/>
    <p:sldId id="339" r:id="rId6"/>
    <p:sldId id="326" r:id="rId7"/>
    <p:sldId id="321" r:id="rId8"/>
    <p:sldId id="327" r:id="rId9"/>
    <p:sldId id="322" r:id="rId10"/>
    <p:sldId id="329" r:id="rId11"/>
    <p:sldId id="323" r:id="rId12"/>
    <p:sldId id="330" r:id="rId13"/>
    <p:sldId id="340" r:id="rId14"/>
    <p:sldId id="341" r:id="rId15"/>
    <p:sldId id="342" r:id="rId16"/>
    <p:sldId id="332" r:id="rId17"/>
    <p:sldId id="333" r:id="rId18"/>
    <p:sldId id="285" r:id="rId19"/>
    <p:sldId id="284" r:id="rId20"/>
  </p:sldIdLst>
  <p:sldSz cx="24384000" cy="13716000"/>
  <p:notesSz cx="6858000" cy="9144000"/>
  <p:embeddedFontLst>
    <p:embeddedFont>
      <p:font typeface="OCRB" panose="020B0609020202020204" pitchFamily="49" charset="0"/>
      <p:regular r:id="rId22"/>
    </p:embeddedFont>
    <p:embeddedFont>
      <p:font typeface="Open Sans ExtraBold" panose="020B0906030804020204" pitchFamily="34" charset="0"/>
      <p:bold r:id="rId23"/>
      <p:italic r:id="rId24"/>
      <p:boldItalic r:id="rId25"/>
    </p:embeddedFont>
    <p:embeddedFont>
      <p:font typeface="Open Sans Light" panose="020B0306030504020204" pitchFamily="34" charset="0"/>
      <p:regular r:id="rId26"/>
      <p:italic r:id="rId27"/>
    </p:embeddedFont>
    <p:embeddedFont>
      <p:font typeface="Open Sans Semibold" panose="020B0706030804020204" pitchFamily="34" charset="0"/>
      <p:regular r:id="rId28"/>
      <p:bold r:id="rId29"/>
      <p:italic r:id="rId30"/>
      <p:boldItalic r:id="rId31"/>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F36"/>
    <a:srgbClr val="314F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73" autoAdjust="0"/>
    <p:restoredTop sz="87827"/>
  </p:normalViewPr>
  <p:slideViewPr>
    <p:cSldViewPr snapToGrid="0" snapToObjects="1">
      <p:cViewPr>
        <p:scale>
          <a:sx n="33" d="100"/>
          <a:sy n="33" d="100"/>
        </p:scale>
        <p:origin x="-240" y="66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0" name="Shape 170"/>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71" name="Shape 17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b="0" i="0">
        <a:latin typeface="Open Sans Light" pitchFamily="2" charset="0"/>
        <a:ea typeface="Open Sans Light" pitchFamily="2" charset="0"/>
        <a:cs typeface="Open Sans Light" pitchFamily="2" charset="0"/>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3.pn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7.svg"/><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type 1">
    <p:spTree>
      <p:nvGrpSpPr>
        <p:cNvPr id="1" name=""/>
        <p:cNvGrpSpPr/>
        <p:nvPr/>
      </p:nvGrpSpPr>
      <p:grpSpPr>
        <a:xfrm>
          <a:off x="0" y="0"/>
          <a:ext cx="0" cy="0"/>
          <a:chOff x="0" y="0"/>
          <a:chExt cx="0" cy="0"/>
        </a:xfrm>
      </p:grpSpPr>
      <p:pic>
        <p:nvPicPr>
          <p:cNvPr id="26" name="BG Slide-01.jpg" descr="BG Slide-01.jpg">
            <a:extLst>
              <a:ext uri="{FF2B5EF4-FFF2-40B4-BE49-F238E27FC236}">
                <a16:creationId xmlns:a16="http://schemas.microsoft.com/office/drawing/2014/main" id="{2AB02847-5A77-D04F-9022-6161AA94A369}"/>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20" name="Rounded Rectangle">
            <a:extLst>
              <a:ext uri="{FF2B5EF4-FFF2-40B4-BE49-F238E27FC236}">
                <a16:creationId xmlns:a16="http://schemas.microsoft.com/office/drawing/2014/main" id="{2610CD5C-942F-BF48-875B-42FFCE146C9A}"/>
              </a:ext>
            </a:extLst>
          </p:cNvPr>
          <p:cNvSpPr/>
          <p:nvPr userDrawn="1"/>
        </p:nvSpPr>
        <p:spPr>
          <a:xfrm>
            <a:off x="11684000" y="1060855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b="0" i="0" dirty="0">
              <a:latin typeface="Open Sans Light" pitchFamily="2" charset="0"/>
              <a:ea typeface="Open Sans Light" pitchFamily="2" charset="0"/>
              <a:cs typeface="Open Sans Light" pitchFamily="2" charset="0"/>
            </a:endParaRPr>
          </a:p>
        </p:txBody>
      </p:sp>
      <p:sp>
        <p:nvSpPr>
          <p:cNvPr id="9" name="Rounded Rectangle">
            <a:extLst>
              <a:ext uri="{FF2B5EF4-FFF2-40B4-BE49-F238E27FC236}">
                <a16:creationId xmlns:a16="http://schemas.microsoft.com/office/drawing/2014/main" id="{A398922F-A33B-3C44-AAA1-709DF0A7FE30}"/>
              </a:ext>
            </a:extLst>
          </p:cNvPr>
          <p:cNvSpPr/>
          <p:nvPr userDrawn="1"/>
        </p:nvSpPr>
        <p:spPr>
          <a:xfrm>
            <a:off x="11684000" y="1060855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23" name="Body Level One…">
            <a:extLst>
              <a:ext uri="{FF2B5EF4-FFF2-40B4-BE49-F238E27FC236}">
                <a16:creationId xmlns:a16="http://schemas.microsoft.com/office/drawing/2014/main" id="{DC9E4D2B-1303-D647-ADF8-BD63A36C3CA0}"/>
              </a:ext>
            </a:extLst>
          </p:cNvPr>
          <p:cNvSpPr txBox="1">
            <a:spLocks noGrp="1"/>
          </p:cNvSpPr>
          <p:nvPr>
            <p:ph type="body" sz="quarter" idx="1" hasCustomPrompt="1"/>
          </p:nvPr>
        </p:nvSpPr>
        <p:spPr>
          <a:xfrm>
            <a:off x="1201342" y="7415248"/>
            <a:ext cx="21971001" cy="1905001"/>
          </a:xfrm>
          <a:prstGeom prst="rect">
            <a:avLst/>
          </a:prstGeom>
        </p:spPr>
        <p:txBody>
          <a:bodyPr/>
          <a:lstStyle>
            <a:lvl1pPr marL="0" indent="0" algn="ctr" defTabSz="825500">
              <a:lnSpc>
                <a:spcPct val="100000"/>
              </a:lnSpc>
              <a:spcBef>
                <a:spcPts val="0"/>
              </a:spcBef>
              <a:buSzTx/>
              <a:buNone/>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rPr dirty="0"/>
              <a:t>Presentation Subtitle</a:t>
            </a:r>
          </a:p>
          <a:p>
            <a:pPr lvl="4"/>
            <a:endParaRPr dirty="0"/>
          </a:p>
        </p:txBody>
      </p:sp>
      <p:sp>
        <p:nvSpPr>
          <p:cNvPr id="24" name="Presentation Title">
            <a:extLst>
              <a:ext uri="{FF2B5EF4-FFF2-40B4-BE49-F238E27FC236}">
                <a16:creationId xmlns:a16="http://schemas.microsoft.com/office/drawing/2014/main" id="{1323A2FB-C06C-AA47-AA40-00FC9E490C61}"/>
              </a:ext>
            </a:extLst>
          </p:cNvPr>
          <p:cNvSpPr txBox="1">
            <a:spLocks noGrp="1"/>
          </p:cNvSpPr>
          <p:nvPr>
            <p:ph type="title" hasCustomPrompt="1"/>
          </p:nvPr>
        </p:nvSpPr>
        <p:spPr>
          <a:xfrm>
            <a:off x="1206496" y="3235391"/>
            <a:ext cx="21971004" cy="3917819"/>
          </a:xfrm>
          <a:prstGeom prst="rect">
            <a:avLst/>
          </a:prstGeom>
        </p:spPr>
        <p:txBody>
          <a:bodyPr anchor="b">
            <a:normAutofit/>
          </a:bodyPr>
          <a:lstStyle>
            <a:lvl1pPr algn="ctr">
              <a:defRPr kumimoji="0" sz="12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dirty="0"/>
              <a:t>Presentation</a:t>
            </a:r>
            <a:r>
              <a:rPr dirty="0"/>
              <a:t> </a:t>
            </a:r>
            <a:r>
              <a:rPr lang="en-US" dirty="0"/>
              <a:t>Title</a:t>
            </a:r>
            <a:endParaRPr dirty="0"/>
          </a:p>
        </p:txBody>
      </p:sp>
      <p:sp>
        <p:nvSpPr>
          <p:cNvPr id="2" name="Text Placeholder 2">
            <a:extLst>
              <a:ext uri="{FF2B5EF4-FFF2-40B4-BE49-F238E27FC236}">
                <a16:creationId xmlns:a16="http://schemas.microsoft.com/office/drawing/2014/main" id="{D6474C2C-5958-6F6B-1482-E67DED339DDC}"/>
              </a:ext>
            </a:extLst>
          </p:cNvPr>
          <p:cNvSpPr>
            <a:spLocks noGrp="1"/>
          </p:cNvSpPr>
          <p:nvPr>
            <p:ph type="body" sz="quarter" idx="11" hasCustomPrompt="1"/>
          </p:nvPr>
        </p:nvSpPr>
        <p:spPr>
          <a:xfrm>
            <a:off x="10058192" y="11538583"/>
            <a:ext cx="4212692" cy="745888"/>
          </a:xfrm>
        </p:spPr>
        <p:txBody>
          <a:bodyPr>
            <a:normAutofit/>
          </a:bodyPr>
          <a:lstStyle>
            <a:lvl1pPr marL="0" indent="0" algn="ctr">
              <a:buNone/>
              <a:def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lang="en-US" dirty="0"/>
              <a:t>Type your name</a:t>
            </a:r>
          </a:p>
        </p:txBody>
      </p:sp>
      <p:sp>
        <p:nvSpPr>
          <p:cNvPr id="4" name="UNIVERSITAS BINA NUSANTARA">
            <a:extLst>
              <a:ext uri="{FF2B5EF4-FFF2-40B4-BE49-F238E27FC236}">
                <a16:creationId xmlns:a16="http://schemas.microsoft.com/office/drawing/2014/main" id="{5DC7F27E-9CB9-099F-4DA7-367C6ADB411B}"/>
              </a:ext>
            </a:extLst>
          </p:cNvPr>
          <p:cNvSpPr txBox="1"/>
          <p:nvPr userDrawn="1"/>
        </p:nvSpPr>
        <p:spPr>
          <a:xfrm>
            <a:off x="10058192" y="11100823"/>
            <a:ext cx="4212692" cy="351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821531">
              <a:lnSpc>
                <a:spcPct val="80000"/>
              </a:lnSpc>
              <a:defRPr sz="3600">
                <a:solidFill>
                  <a:srgbClr val="FFFFFF"/>
                </a:solidFill>
                <a:latin typeface="Open Sans Light"/>
                <a:ea typeface="Open Sans Light"/>
                <a:cs typeface="Open Sans Light"/>
                <a:sym typeface="Open Sans"/>
              </a:defRPr>
            </a:pPr>
            <a:r>
              <a:rPr lang="en-US" sz="2800" dirty="0"/>
              <a:t>SUBJECT MATTER EXPERT</a:t>
            </a:r>
            <a:endParaRPr sz="2800" b="1" dirty="0"/>
          </a:p>
        </p:txBody>
      </p:sp>
      <p:pic>
        <p:nvPicPr>
          <p:cNvPr id="5" name="Picture 4">
            <a:extLst>
              <a:ext uri="{FF2B5EF4-FFF2-40B4-BE49-F238E27FC236}">
                <a16:creationId xmlns:a16="http://schemas.microsoft.com/office/drawing/2014/main" id="{7D72B8CD-2B60-168D-460C-3FFD38B69D8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409412486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Section type 7">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3B0134B8-92DD-5A47-83ED-ED2B1DC0A2FA}"/>
              </a:ext>
            </a:extLst>
          </p:cNvPr>
          <p:cNvSpPr/>
          <p:nvPr userDrawn="1"/>
        </p:nvSpPr>
        <p:spPr>
          <a:xfrm>
            <a:off x="-56844" y="-25400"/>
            <a:ext cx="24497688" cy="13766800"/>
          </a:xfrm>
          <a:prstGeom prst="rect">
            <a:avLst/>
          </a:prstGeom>
          <a:gradFill>
            <a:gsLst>
              <a:gs pos="0">
                <a:srgbClr val="797979"/>
              </a:gs>
              <a:gs pos="100000">
                <a:srgbClr val="A9A9A9"/>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40722D20-F203-A321-C13A-3A85A24C3C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357946358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type 1">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0CE21BA8-841F-EE46-90AB-358900DBBA45}"/>
              </a:ext>
            </a:extLst>
          </p:cNvPr>
          <p:cNvSpPr/>
          <p:nvPr userDrawn="1"/>
        </p:nvSpPr>
        <p:spPr>
          <a:xfrm>
            <a:off x="0" y="2363008"/>
            <a:ext cx="24384000" cy="11436178"/>
          </a:xfrm>
          <a:prstGeom prst="rect">
            <a:avLst/>
          </a:prstGeom>
          <a:solidFill>
            <a:srgbClr val="EBEBEB"/>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21" name="Rounded Rectangle 20">
            <a:extLst>
              <a:ext uri="{FF2B5EF4-FFF2-40B4-BE49-F238E27FC236}">
                <a16:creationId xmlns:a16="http://schemas.microsoft.com/office/drawing/2014/main" id="{86AB40C6-E41E-9F54-5391-1B969D0CD911}"/>
              </a:ext>
            </a:extLst>
          </p:cNvPr>
          <p:cNvSpPr/>
          <p:nvPr userDrawn="1"/>
        </p:nvSpPr>
        <p:spPr>
          <a:xfrm>
            <a:off x="6181816" y="4686855"/>
            <a:ext cx="15362340" cy="1800000"/>
          </a:xfrm>
          <a:prstGeom prst="roundRect">
            <a:avLst/>
          </a:prstGeom>
          <a:solidFill>
            <a:schemeClr val="tx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4" name="Rounded Rectangle 13">
            <a:extLst>
              <a:ext uri="{FF2B5EF4-FFF2-40B4-BE49-F238E27FC236}">
                <a16:creationId xmlns:a16="http://schemas.microsoft.com/office/drawing/2014/main" id="{080221CE-1DAF-B881-9928-5F7152658A68}"/>
              </a:ext>
            </a:extLst>
          </p:cNvPr>
          <p:cNvSpPr/>
          <p:nvPr userDrawn="1"/>
        </p:nvSpPr>
        <p:spPr>
          <a:xfrm>
            <a:off x="2167377" y="4686855"/>
            <a:ext cx="4545657" cy="1800000"/>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6" name="Text Placeholder 5">
            <a:extLst>
              <a:ext uri="{FF2B5EF4-FFF2-40B4-BE49-F238E27FC236}">
                <a16:creationId xmlns:a16="http://schemas.microsoft.com/office/drawing/2014/main" id="{769ADC5F-7856-93FC-73B6-D0FD6CF171F7}"/>
              </a:ext>
            </a:extLst>
          </p:cNvPr>
          <p:cNvSpPr>
            <a:spLocks noGrp="1"/>
          </p:cNvSpPr>
          <p:nvPr>
            <p:ph type="body" sz="quarter" idx="15"/>
          </p:nvPr>
        </p:nvSpPr>
        <p:spPr>
          <a:xfrm>
            <a:off x="7051814" y="4995800"/>
            <a:ext cx="13796177" cy="1204225"/>
          </a:xfrm>
        </p:spPr>
        <p:txBody>
          <a:bodyPr>
            <a:noAutofit/>
          </a:bodyPr>
          <a:lstStyle>
            <a:lvl1pPr marL="0" indent="0">
              <a:buNone/>
              <a:defRPr kumimoji="0" lang="en-US" sz="24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9" name="Text Placeholder 5">
            <a:extLst>
              <a:ext uri="{FF2B5EF4-FFF2-40B4-BE49-F238E27FC236}">
                <a16:creationId xmlns:a16="http://schemas.microsoft.com/office/drawing/2014/main" id="{00A99FD3-8026-DED8-6415-E6F86A722F09}"/>
              </a:ext>
            </a:extLst>
          </p:cNvPr>
          <p:cNvSpPr>
            <a:spLocks noGrp="1"/>
          </p:cNvSpPr>
          <p:nvPr>
            <p:ph type="body" sz="quarter" idx="18" hasCustomPrompt="1"/>
          </p:nvPr>
        </p:nvSpPr>
        <p:spPr>
          <a:xfrm>
            <a:off x="2754063" y="4995800"/>
            <a:ext cx="3372284" cy="1204225"/>
          </a:xfrm>
        </p:spPr>
        <p:txBody>
          <a:bodyPr>
            <a:noAutofit/>
          </a:bodyPr>
          <a:lstStyle>
            <a:lvl1pPr marL="0" indent="0">
              <a:buNone/>
              <a:defRPr kumimoji="0" lang="en-US" sz="28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ADD TEXT</a:t>
            </a:r>
          </a:p>
        </p:txBody>
      </p:sp>
      <p:sp>
        <p:nvSpPr>
          <p:cNvPr id="5" name="Rounded Rectangle 4">
            <a:extLst>
              <a:ext uri="{FF2B5EF4-FFF2-40B4-BE49-F238E27FC236}">
                <a16:creationId xmlns:a16="http://schemas.microsoft.com/office/drawing/2014/main" id="{E247E1DC-6698-D91F-6E0F-EE6AA5A0EE44}"/>
              </a:ext>
            </a:extLst>
          </p:cNvPr>
          <p:cNvSpPr/>
          <p:nvPr userDrawn="1"/>
        </p:nvSpPr>
        <p:spPr>
          <a:xfrm>
            <a:off x="6181816" y="7440664"/>
            <a:ext cx="15362340" cy="1800000"/>
          </a:xfrm>
          <a:prstGeom prst="roundRect">
            <a:avLst/>
          </a:prstGeom>
          <a:solidFill>
            <a:schemeClr val="tx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6" name="Rounded Rectangle 5">
            <a:extLst>
              <a:ext uri="{FF2B5EF4-FFF2-40B4-BE49-F238E27FC236}">
                <a16:creationId xmlns:a16="http://schemas.microsoft.com/office/drawing/2014/main" id="{E4546BDD-E691-E2BA-47E5-B549A7229C89}"/>
              </a:ext>
            </a:extLst>
          </p:cNvPr>
          <p:cNvSpPr/>
          <p:nvPr userDrawn="1"/>
        </p:nvSpPr>
        <p:spPr>
          <a:xfrm>
            <a:off x="2167377" y="7440664"/>
            <a:ext cx="4545657" cy="1800000"/>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8" name="Text Placeholder 5">
            <a:extLst>
              <a:ext uri="{FF2B5EF4-FFF2-40B4-BE49-F238E27FC236}">
                <a16:creationId xmlns:a16="http://schemas.microsoft.com/office/drawing/2014/main" id="{260AF2BE-EDAA-B7C2-8580-AB1ACF70EF35}"/>
              </a:ext>
            </a:extLst>
          </p:cNvPr>
          <p:cNvSpPr>
            <a:spLocks noGrp="1"/>
          </p:cNvSpPr>
          <p:nvPr>
            <p:ph type="body" sz="quarter" idx="19"/>
          </p:nvPr>
        </p:nvSpPr>
        <p:spPr>
          <a:xfrm>
            <a:off x="7051814" y="7749609"/>
            <a:ext cx="13796177" cy="1204225"/>
          </a:xfrm>
        </p:spPr>
        <p:txBody>
          <a:bodyPr>
            <a:noAutofit/>
          </a:bodyPr>
          <a:lstStyle>
            <a:lvl1pPr marL="0" indent="0">
              <a:buNone/>
              <a:defRPr kumimoji="0" lang="en-US" sz="24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9" name="Text Placeholder 5">
            <a:extLst>
              <a:ext uri="{FF2B5EF4-FFF2-40B4-BE49-F238E27FC236}">
                <a16:creationId xmlns:a16="http://schemas.microsoft.com/office/drawing/2014/main" id="{0EC36AFE-3A01-B3EC-7E28-B8F97B900365}"/>
              </a:ext>
            </a:extLst>
          </p:cNvPr>
          <p:cNvSpPr>
            <a:spLocks noGrp="1"/>
          </p:cNvSpPr>
          <p:nvPr>
            <p:ph type="body" sz="quarter" idx="20" hasCustomPrompt="1"/>
          </p:nvPr>
        </p:nvSpPr>
        <p:spPr>
          <a:xfrm>
            <a:off x="2754063" y="7749609"/>
            <a:ext cx="3372284" cy="1204225"/>
          </a:xfrm>
        </p:spPr>
        <p:txBody>
          <a:bodyPr>
            <a:noAutofit/>
          </a:bodyPr>
          <a:lstStyle>
            <a:lvl1pPr marL="0" indent="0">
              <a:buNone/>
              <a:defRPr kumimoji="0" lang="en-US" sz="28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ADD TEXT</a:t>
            </a:r>
          </a:p>
        </p:txBody>
      </p:sp>
      <p:sp>
        <p:nvSpPr>
          <p:cNvPr id="11" name="Rounded Rectangle 10">
            <a:extLst>
              <a:ext uri="{FF2B5EF4-FFF2-40B4-BE49-F238E27FC236}">
                <a16:creationId xmlns:a16="http://schemas.microsoft.com/office/drawing/2014/main" id="{CE84B4FD-950C-7E7E-B32E-0106A01D53C4}"/>
              </a:ext>
            </a:extLst>
          </p:cNvPr>
          <p:cNvSpPr/>
          <p:nvPr userDrawn="1"/>
        </p:nvSpPr>
        <p:spPr>
          <a:xfrm>
            <a:off x="6181816" y="10194473"/>
            <a:ext cx="15362340" cy="1800000"/>
          </a:xfrm>
          <a:prstGeom prst="roundRect">
            <a:avLst/>
          </a:prstGeom>
          <a:solidFill>
            <a:schemeClr val="tx1">
              <a:lumMod val="40000"/>
              <a:lumOff val="6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2" name="Rounded Rectangle 11">
            <a:extLst>
              <a:ext uri="{FF2B5EF4-FFF2-40B4-BE49-F238E27FC236}">
                <a16:creationId xmlns:a16="http://schemas.microsoft.com/office/drawing/2014/main" id="{3B266147-1D67-88E4-9FE7-F833346E464A}"/>
              </a:ext>
            </a:extLst>
          </p:cNvPr>
          <p:cNvSpPr/>
          <p:nvPr userDrawn="1"/>
        </p:nvSpPr>
        <p:spPr>
          <a:xfrm>
            <a:off x="2167377" y="10194473"/>
            <a:ext cx="4545657" cy="1800000"/>
          </a:xfrm>
          <a:prstGeom prst="roundRect">
            <a:avLst/>
          </a:prstGeom>
          <a:solidFill>
            <a:schemeClr val="accent1">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5" name="Text Placeholder 5">
            <a:extLst>
              <a:ext uri="{FF2B5EF4-FFF2-40B4-BE49-F238E27FC236}">
                <a16:creationId xmlns:a16="http://schemas.microsoft.com/office/drawing/2014/main" id="{6248EF39-489B-0AB6-1C39-97964F6585CC}"/>
              </a:ext>
            </a:extLst>
          </p:cNvPr>
          <p:cNvSpPr>
            <a:spLocks noGrp="1"/>
          </p:cNvSpPr>
          <p:nvPr>
            <p:ph type="body" sz="quarter" idx="21"/>
          </p:nvPr>
        </p:nvSpPr>
        <p:spPr>
          <a:xfrm>
            <a:off x="7051814" y="10503418"/>
            <a:ext cx="13796177" cy="1204225"/>
          </a:xfrm>
        </p:spPr>
        <p:txBody>
          <a:bodyPr>
            <a:noAutofit/>
          </a:bodyPr>
          <a:lstStyle>
            <a:lvl1pPr marL="0" indent="0">
              <a:buNone/>
              <a:defRPr kumimoji="0" lang="en-US" sz="24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16" name="Text Placeholder 5">
            <a:extLst>
              <a:ext uri="{FF2B5EF4-FFF2-40B4-BE49-F238E27FC236}">
                <a16:creationId xmlns:a16="http://schemas.microsoft.com/office/drawing/2014/main" id="{E37917F2-61C0-8B23-0D87-2AA3EEB8377A}"/>
              </a:ext>
            </a:extLst>
          </p:cNvPr>
          <p:cNvSpPr>
            <a:spLocks noGrp="1"/>
          </p:cNvSpPr>
          <p:nvPr>
            <p:ph type="body" sz="quarter" idx="22" hasCustomPrompt="1"/>
          </p:nvPr>
        </p:nvSpPr>
        <p:spPr>
          <a:xfrm>
            <a:off x="2754063" y="10503418"/>
            <a:ext cx="3372284" cy="1204225"/>
          </a:xfrm>
        </p:spPr>
        <p:txBody>
          <a:bodyPr>
            <a:noAutofit/>
          </a:bodyPr>
          <a:lstStyle>
            <a:lvl1pPr marL="0" indent="0">
              <a:buNone/>
              <a:defRPr kumimoji="0" lang="en-US" sz="28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ADD TEXT</a:t>
            </a:r>
          </a:p>
        </p:txBody>
      </p:sp>
      <p:sp>
        <p:nvSpPr>
          <p:cNvPr id="17" name="Title 2">
            <a:extLst>
              <a:ext uri="{FF2B5EF4-FFF2-40B4-BE49-F238E27FC236}">
                <a16:creationId xmlns:a16="http://schemas.microsoft.com/office/drawing/2014/main" id="{3F0C4EB7-81AE-6D10-33F3-83A99AC2F3BA}"/>
              </a:ext>
            </a:extLst>
          </p:cNvPr>
          <p:cNvSpPr>
            <a:spLocks noGrp="1"/>
          </p:cNvSpPr>
          <p:nvPr>
            <p:ph type="title" hasCustomPrompt="1"/>
          </p:nvPr>
        </p:nvSpPr>
        <p:spPr>
          <a:xfrm>
            <a:off x="2167377" y="1872058"/>
            <a:ext cx="14715569" cy="510281"/>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8" name="Text Placeholder 4">
            <a:extLst>
              <a:ext uri="{FF2B5EF4-FFF2-40B4-BE49-F238E27FC236}">
                <a16:creationId xmlns:a16="http://schemas.microsoft.com/office/drawing/2014/main" id="{043113C8-679B-440C-38CF-27CC1A6FF3A6}"/>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rgbClr val="424242"/>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pic>
        <p:nvPicPr>
          <p:cNvPr id="2" name="Picture 1">
            <a:extLst>
              <a:ext uri="{FF2B5EF4-FFF2-40B4-BE49-F238E27FC236}">
                <a16:creationId xmlns:a16="http://schemas.microsoft.com/office/drawing/2014/main" id="{A7BDDA7B-8679-2A96-DA58-9B50735EAF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3998102712"/>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ype 3">
    <p:spTree>
      <p:nvGrpSpPr>
        <p:cNvPr id="1" name=""/>
        <p:cNvGrpSpPr/>
        <p:nvPr/>
      </p:nvGrpSpPr>
      <p:grpSpPr>
        <a:xfrm>
          <a:off x="0" y="0"/>
          <a:ext cx="0" cy="0"/>
          <a:chOff x="0" y="0"/>
          <a:chExt cx="0" cy="0"/>
        </a:xfrm>
      </p:grpSpPr>
      <p:sp>
        <p:nvSpPr>
          <p:cNvPr id="99" name="Rectangle">
            <a:extLst>
              <a:ext uri="{FF2B5EF4-FFF2-40B4-BE49-F238E27FC236}">
                <a16:creationId xmlns:a16="http://schemas.microsoft.com/office/drawing/2014/main" id="{5B500D99-BCA8-5A47-AC2D-7A5DFB585C9A}"/>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104" name="Content Placeholder 7">
            <a:extLst>
              <a:ext uri="{FF2B5EF4-FFF2-40B4-BE49-F238E27FC236}">
                <a16:creationId xmlns:a16="http://schemas.microsoft.com/office/drawing/2014/main" id="{A238D5AC-1068-5240-9AFA-91BA1250D945}"/>
              </a:ext>
            </a:extLst>
          </p:cNvPr>
          <p:cNvSpPr>
            <a:spLocks noGrp="1"/>
          </p:cNvSpPr>
          <p:nvPr>
            <p:ph sz="quarter" idx="11"/>
          </p:nvPr>
        </p:nvSpPr>
        <p:spPr>
          <a:xfrm>
            <a:off x="2167377" y="4125886"/>
            <a:ext cx="20057623" cy="8523314"/>
          </a:xfrm>
        </p:spPr>
        <p:txBody>
          <a:bodyPr>
            <a:normAutofit/>
          </a:bodyPr>
          <a:lstStyle>
            <a:lvl1pPr marL="4572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1pPr>
            <a:lvl2pPr marL="10668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2pPr>
            <a:lvl3pPr marL="16764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3pPr>
            <a:lvl4pPr marL="22860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4pPr>
            <a:lvl5pPr marL="2895600" indent="-457200">
              <a:lnSpc>
                <a:spcPct val="100000"/>
              </a:lnSpc>
              <a:spcBef>
                <a:spcPts val="600"/>
              </a:spcBef>
              <a:buFont typeface="Arial" panose="020B0604020202020204" pitchFamily="34" charset="0"/>
              <a:buChar char="•"/>
              <a:tabLst/>
              <a:defRPr kumimoji="0" lang="en-US" sz="4000" b="0" i="0" u="none" strike="noStrike" cap="none" spc="0" normalizeH="0" baseline="0">
                <a:ln>
                  <a:noFill/>
                </a:ln>
                <a:solidFill>
                  <a:schemeClr val="bg1"/>
                </a:solidFill>
                <a:effectLst/>
                <a:uFillTx/>
                <a:latin typeface="Avenir Book" panose="02000503020000020003" pitchFamily="2" charset="0"/>
                <a:ea typeface="Avenir Book" panose="02000503020000020003" pitchFamily="2" charset="0"/>
                <a:cs typeface="Open Sans Light"/>
                <a:sym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a:extLst>
              <a:ext uri="{FF2B5EF4-FFF2-40B4-BE49-F238E27FC236}">
                <a16:creationId xmlns:a16="http://schemas.microsoft.com/office/drawing/2014/main" id="{F2C79DE9-4AFD-C17C-6D01-10CB5913C73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41340510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type 4">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D2A636C9-947E-150D-EB07-22919761FA60}"/>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5" name="Text Placeholder 5">
            <a:extLst>
              <a:ext uri="{FF2B5EF4-FFF2-40B4-BE49-F238E27FC236}">
                <a16:creationId xmlns:a16="http://schemas.microsoft.com/office/drawing/2014/main" id="{0C2D7F5C-BD73-5445-9E3A-82A31E22F625}"/>
              </a:ext>
            </a:extLst>
          </p:cNvPr>
          <p:cNvSpPr>
            <a:spLocks noGrp="1"/>
          </p:cNvSpPr>
          <p:nvPr>
            <p:ph type="body" sz="quarter" idx="14"/>
          </p:nvPr>
        </p:nvSpPr>
        <p:spPr>
          <a:xfrm>
            <a:off x="2167377" y="9337350"/>
            <a:ext cx="4759266" cy="2315506"/>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6" name="Text Placeholder 5">
            <a:extLst>
              <a:ext uri="{FF2B5EF4-FFF2-40B4-BE49-F238E27FC236}">
                <a16:creationId xmlns:a16="http://schemas.microsoft.com/office/drawing/2014/main" id="{25FCA52D-C087-3347-A5F3-54D623B2115B}"/>
              </a:ext>
            </a:extLst>
          </p:cNvPr>
          <p:cNvSpPr>
            <a:spLocks noGrp="1"/>
          </p:cNvSpPr>
          <p:nvPr>
            <p:ph type="body" sz="quarter" idx="15"/>
          </p:nvPr>
        </p:nvSpPr>
        <p:spPr>
          <a:xfrm>
            <a:off x="9405342" y="9337350"/>
            <a:ext cx="4759266" cy="2315506"/>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7" name="Text Placeholder 5">
            <a:extLst>
              <a:ext uri="{FF2B5EF4-FFF2-40B4-BE49-F238E27FC236}">
                <a16:creationId xmlns:a16="http://schemas.microsoft.com/office/drawing/2014/main" id="{F4A212B9-DBD9-E746-BAFB-9234B89096E8}"/>
              </a:ext>
            </a:extLst>
          </p:cNvPr>
          <p:cNvSpPr>
            <a:spLocks noGrp="1"/>
          </p:cNvSpPr>
          <p:nvPr>
            <p:ph type="body" sz="quarter" idx="16"/>
          </p:nvPr>
        </p:nvSpPr>
        <p:spPr>
          <a:xfrm>
            <a:off x="16643307" y="9337350"/>
            <a:ext cx="4759266" cy="2315506"/>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8" name="Picture Placeholder 3">
            <a:extLst>
              <a:ext uri="{FF2B5EF4-FFF2-40B4-BE49-F238E27FC236}">
                <a16:creationId xmlns:a16="http://schemas.microsoft.com/office/drawing/2014/main" id="{3A552A97-F867-374E-B40D-BD84D808047E}"/>
              </a:ext>
            </a:extLst>
          </p:cNvPr>
          <p:cNvSpPr>
            <a:spLocks noGrp="1"/>
          </p:cNvSpPr>
          <p:nvPr>
            <p:ph type="pic" sz="quarter" idx="11"/>
          </p:nvPr>
        </p:nvSpPr>
        <p:spPr>
          <a:xfrm>
            <a:off x="2167377" y="4297293"/>
            <a:ext cx="4759266" cy="4172342"/>
          </a:xfrm>
        </p:spPr>
        <p:txBody>
          <a:bodyPr/>
          <a:lstStyle>
            <a:lvl1pPr marL="0" indent="0">
              <a:buNone/>
              <a:defRPr>
                <a:solidFill>
                  <a:schemeClr val="bg1"/>
                </a:solidFill>
              </a:defRPr>
            </a:lvl1pPr>
          </a:lstStyle>
          <a:p>
            <a:r>
              <a:rPr lang="en-US"/>
              <a:t>Click icon to add picture</a:t>
            </a:r>
            <a:endParaRPr lang="en-US" dirty="0"/>
          </a:p>
        </p:txBody>
      </p:sp>
      <p:sp>
        <p:nvSpPr>
          <p:cNvPr id="29" name="Picture Placeholder 3">
            <a:extLst>
              <a:ext uri="{FF2B5EF4-FFF2-40B4-BE49-F238E27FC236}">
                <a16:creationId xmlns:a16="http://schemas.microsoft.com/office/drawing/2014/main" id="{DB283EA2-01A0-334D-8038-2E3190C1B2B9}"/>
              </a:ext>
            </a:extLst>
          </p:cNvPr>
          <p:cNvSpPr>
            <a:spLocks noGrp="1"/>
          </p:cNvSpPr>
          <p:nvPr>
            <p:ph type="pic" sz="quarter" idx="12"/>
          </p:nvPr>
        </p:nvSpPr>
        <p:spPr>
          <a:xfrm>
            <a:off x="9405342" y="4297293"/>
            <a:ext cx="4759266" cy="4172342"/>
          </a:xfrm>
        </p:spPr>
        <p:txBody>
          <a:bodyPr/>
          <a:lstStyle>
            <a:lvl1pPr marL="0" indent="0">
              <a:buNone/>
              <a:defRPr>
                <a:solidFill>
                  <a:schemeClr val="bg1"/>
                </a:solidFill>
              </a:defRPr>
            </a:lvl1pPr>
          </a:lstStyle>
          <a:p>
            <a:r>
              <a:rPr lang="en-US"/>
              <a:t>Click icon to add picture</a:t>
            </a:r>
            <a:endParaRPr lang="en-US" dirty="0"/>
          </a:p>
        </p:txBody>
      </p:sp>
      <p:sp>
        <p:nvSpPr>
          <p:cNvPr id="30" name="Picture Placeholder 3">
            <a:extLst>
              <a:ext uri="{FF2B5EF4-FFF2-40B4-BE49-F238E27FC236}">
                <a16:creationId xmlns:a16="http://schemas.microsoft.com/office/drawing/2014/main" id="{B5710E30-F50B-2E47-A284-AB9A73F6AB8F}"/>
              </a:ext>
            </a:extLst>
          </p:cNvPr>
          <p:cNvSpPr>
            <a:spLocks noGrp="1"/>
          </p:cNvSpPr>
          <p:nvPr>
            <p:ph type="pic" sz="quarter" idx="13"/>
          </p:nvPr>
        </p:nvSpPr>
        <p:spPr>
          <a:xfrm>
            <a:off x="16643307" y="4297293"/>
            <a:ext cx="4759266" cy="4172342"/>
          </a:xfrm>
        </p:spPr>
        <p:txBody>
          <a:bodyPr/>
          <a:lstStyle>
            <a:lvl1pPr marL="0" indent="0">
              <a:buNone/>
              <a:defRPr>
                <a:solidFill>
                  <a:schemeClr val="bg1"/>
                </a:solidFill>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07CBA874-2A87-342A-D528-C2660A034B1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350518920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type 4">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3A325C97-8FC1-69A4-76A6-9BFCCE62D08F}"/>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Right Arrow 3">
            <a:extLst>
              <a:ext uri="{FF2B5EF4-FFF2-40B4-BE49-F238E27FC236}">
                <a16:creationId xmlns:a16="http://schemas.microsoft.com/office/drawing/2014/main" id="{8F28C692-0EE9-7D99-17B4-3313049F0A01}"/>
              </a:ext>
            </a:extLst>
          </p:cNvPr>
          <p:cNvSpPr/>
          <p:nvPr userDrawn="1"/>
        </p:nvSpPr>
        <p:spPr>
          <a:xfrm>
            <a:off x="7398337" y="6690612"/>
            <a:ext cx="1573640" cy="1182013"/>
          </a:xfrm>
          <a:prstGeom prst="rightArrow">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 name="Rounded Rectangle 1">
            <a:extLst>
              <a:ext uri="{FF2B5EF4-FFF2-40B4-BE49-F238E27FC236}">
                <a16:creationId xmlns:a16="http://schemas.microsoft.com/office/drawing/2014/main" id="{01B89336-F494-2062-ED79-0A44623AD4C4}"/>
              </a:ext>
            </a:extLst>
          </p:cNvPr>
          <p:cNvSpPr/>
          <p:nvPr userDrawn="1"/>
        </p:nvSpPr>
        <p:spPr>
          <a:xfrm>
            <a:off x="2167377" y="5155107"/>
            <a:ext cx="4924799" cy="4320000"/>
          </a:xfrm>
          <a:prstGeom prst="roundRect">
            <a:avLst>
              <a:gd name="adj" fmla="val 7112"/>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5" name="Text Placeholder 5">
            <a:extLst>
              <a:ext uri="{FF2B5EF4-FFF2-40B4-BE49-F238E27FC236}">
                <a16:creationId xmlns:a16="http://schemas.microsoft.com/office/drawing/2014/main" id="{0C2D7F5C-BD73-5445-9E3A-82A31E22F625}"/>
              </a:ext>
            </a:extLst>
          </p:cNvPr>
          <p:cNvSpPr>
            <a:spLocks noGrp="1"/>
          </p:cNvSpPr>
          <p:nvPr>
            <p:ph type="body" sz="quarter" idx="14"/>
          </p:nvPr>
        </p:nvSpPr>
        <p:spPr>
          <a:xfrm>
            <a:off x="2594247" y="5701845"/>
            <a:ext cx="3895763" cy="3300760"/>
          </a:xfrm>
        </p:spPr>
        <p:txBody>
          <a:bodyPr>
            <a:noAutofit/>
          </a:bodyPr>
          <a:lstStyle>
            <a:lvl1pPr marL="0" indent="0">
              <a:buNone/>
              <a:defRPr kumimoji="0" lang="en-US" sz="3200" b="0" i="0" u="none" strike="noStrike" cap="none" spc="0" normalizeH="0" baseline="0">
                <a:ln>
                  <a:noFill/>
                </a:ln>
                <a:solidFill>
                  <a:schemeClr val="accent1">
                    <a:lumMod val="50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17" name="Rounded Rectangle 16">
            <a:extLst>
              <a:ext uri="{FF2B5EF4-FFF2-40B4-BE49-F238E27FC236}">
                <a16:creationId xmlns:a16="http://schemas.microsoft.com/office/drawing/2014/main" id="{651AEE51-4476-0347-EE71-4727AC7D90CC}"/>
              </a:ext>
            </a:extLst>
          </p:cNvPr>
          <p:cNvSpPr/>
          <p:nvPr userDrawn="1"/>
        </p:nvSpPr>
        <p:spPr>
          <a:xfrm>
            <a:off x="9278138" y="5155107"/>
            <a:ext cx="4924799" cy="4320000"/>
          </a:xfrm>
          <a:prstGeom prst="roundRect">
            <a:avLst>
              <a:gd name="adj" fmla="val 7112"/>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9" name="Rounded Rectangle 18">
            <a:extLst>
              <a:ext uri="{FF2B5EF4-FFF2-40B4-BE49-F238E27FC236}">
                <a16:creationId xmlns:a16="http://schemas.microsoft.com/office/drawing/2014/main" id="{C8DF8073-7CBE-78F8-385D-33EC70507F81}"/>
              </a:ext>
            </a:extLst>
          </p:cNvPr>
          <p:cNvSpPr/>
          <p:nvPr userDrawn="1"/>
        </p:nvSpPr>
        <p:spPr>
          <a:xfrm>
            <a:off x="16388899" y="5155107"/>
            <a:ext cx="4924799" cy="4320000"/>
          </a:xfrm>
          <a:prstGeom prst="roundRect">
            <a:avLst>
              <a:gd name="adj" fmla="val 7112"/>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3" name="Text Placeholder 5">
            <a:extLst>
              <a:ext uri="{FF2B5EF4-FFF2-40B4-BE49-F238E27FC236}">
                <a16:creationId xmlns:a16="http://schemas.microsoft.com/office/drawing/2014/main" id="{5D06E93C-E9EF-DAD7-BDE3-8DDAB05CDF90}"/>
              </a:ext>
            </a:extLst>
          </p:cNvPr>
          <p:cNvSpPr>
            <a:spLocks noGrp="1"/>
          </p:cNvSpPr>
          <p:nvPr>
            <p:ph type="body" sz="quarter" idx="15"/>
          </p:nvPr>
        </p:nvSpPr>
        <p:spPr>
          <a:xfrm>
            <a:off x="9719708" y="5701845"/>
            <a:ext cx="3895763" cy="3300760"/>
          </a:xfrm>
        </p:spPr>
        <p:txBody>
          <a:bodyPr>
            <a:noAutofit/>
          </a:bodyPr>
          <a:lstStyle>
            <a:lvl1pPr marL="0" indent="0">
              <a:buNone/>
              <a:defRPr kumimoji="0" lang="en-US" sz="3200" b="0" i="0" u="none" strike="noStrike" cap="none" spc="0" normalizeH="0" baseline="0">
                <a:ln>
                  <a:noFill/>
                </a:ln>
                <a:solidFill>
                  <a:schemeClr val="accent1">
                    <a:lumMod val="50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4" name="Text Placeholder 5">
            <a:extLst>
              <a:ext uri="{FF2B5EF4-FFF2-40B4-BE49-F238E27FC236}">
                <a16:creationId xmlns:a16="http://schemas.microsoft.com/office/drawing/2014/main" id="{AB64C3FA-E7EC-73CE-DEC9-E0D1DACCC92F}"/>
              </a:ext>
            </a:extLst>
          </p:cNvPr>
          <p:cNvSpPr>
            <a:spLocks noGrp="1"/>
          </p:cNvSpPr>
          <p:nvPr>
            <p:ph type="body" sz="quarter" idx="16"/>
          </p:nvPr>
        </p:nvSpPr>
        <p:spPr>
          <a:xfrm>
            <a:off x="16882946" y="5701845"/>
            <a:ext cx="3895763" cy="3300760"/>
          </a:xfrm>
        </p:spPr>
        <p:txBody>
          <a:bodyPr>
            <a:noAutofit/>
          </a:bodyPr>
          <a:lstStyle>
            <a:lvl1pPr marL="0" indent="0">
              <a:buNone/>
              <a:defRPr kumimoji="0" lang="en-US" sz="3200" b="0" i="0" u="none" strike="noStrike" cap="none" spc="0" normalizeH="0" baseline="0">
                <a:ln>
                  <a:noFill/>
                </a:ln>
                <a:solidFill>
                  <a:schemeClr val="accent1">
                    <a:lumMod val="50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1" name="Text Placeholder 5">
            <a:extLst>
              <a:ext uri="{FF2B5EF4-FFF2-40B4-BE49-F238E27FC236}">
                <a16:creationId xmlns:a16="http://schemas.microsoft.com/office/drawing/2014/main" id="{1B745795-7EE3-42BF-EDBE-49D4FAD835F5}"/>
              </a:ext>
            </a:extLst>
          </p:cNvPr>
          <p:cNvSpPr>
            <a:spLocks noGrp="1"/>
          </p:cNvSpPr>
          <p:nvPr>
            <p:ph type="body" sz="quarter" idx="17"/>
          </p:nvPr>
        </p:nvSpPr>
        <p:spPr>
          <a:xfrm>
            <a:off x="2349891" y="10445295"/>
            <a:ext cx="19038148" cy="1701954"/>
          </a:xfrm>
        </p:spPr>
        <p:txBody>
          <a:bodyPr>
            <a:noAutofit/>
          </a:bodyPr>
          <a:lstStyle>
            <a:lvl1pPr marL="0" indent="0">
              <a:buNone/>
              <a:defRPr kumimoji="0" lang="en-US" sz="2800" b="0" i="0" u="none" strike="noStrike" cap="none" spc="0" normalizeH="0" baseline="0">
                <a:ln>
                  <a:noFill/>
                </a:ln>
                <a:solidFill>
                  <a:schemeClr val="bg1"/>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3" name="Right Arrow 32">
            <a:extLst>
              <a:ext uri="{FF2B5EF4-FFF2-40B4-BE49-F238E27FC236}">
                <a16:creationId xmlns:a16="http://schemas.microsoft.com/office/drawing/2014/main" id="{0AE76436-839B-BF36-E19E-893653562EA3}"/>
              </a:ext>
            </a:extLst>
          </p:cNvPr>
          <p:cNvSpPr/>
          <p:nvPr userDrawn="1"/>
        </p:nvSpPr>
        <p:spPr>
          <a:xfrm>
            <a:off x="14509098" y="6690612"/>
            <a:ext cx="1573640" cy="1182013"/>
          </a:xfrm>
          <a:prstGeom prst="rightArrow">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8" name="Oval 7">
            <a:extLst>
              <a:ext uri="{FF2B5EF4-FFF2-40B4-BE49-F238E27FC236}">
                <a16:creationId xmlns:a16="http://schemas.microsoft.com/office/drawing/2014/main" id="{DCFF0438-821D-3C18-6D61-1BD73A4DC167}"/>
              </a:ext>
            </a:extLst>
          </p:cNvPr>
          <p:cNvSpPr/>
          <p:nvPr userDrawn="1"/>
        </p:nvSpPr>
        <p:spPr>
          <a:xfrm>
            <a:off x="4241849" y="4015089"/>
            <a:ext cx="775855" cy="836732"/>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Open Sans Light" pitchFamily="2" charset="0"/>
                <a:ea typeface="Open Sans Light" pitchFamily="2" charset="0"/>
                <a:cs typeface="Open Sans Light" pitchFamily="2" charset="0"/>
                <a:sym typeface="Helvetica Neue Medium"/>
              </a:rPr>
              <a:t>1</a:t>
            </a:r>
          </a:p>
        </p:txBody>
      </p:sp>
      <p:sp>
        <p:nvSpPr>
          <p:cNvPr id="10" name="Oval 9">
            <a:extLst>
              <a:ext uri="{FF2B5EF4-FFF2-40B4-BE49-F238E27FC236}">
                <a16:creationId xmlns:a16="http://schemas.microsoft.com/office/drawing/2014/main" id="{1BC35716-81E4-A54F-3272-89DAA37CF79D}"/>
              </a:ext>
            </a:extLst>
          </p:cNvPr>
          <p:cNvSpPr/>
          <p:nvPr userDrawn="1"/>
        </p:nvSpPr>
        <p:spPr>
          <a:xfrm>
            <a:off x="11279661" y="4015089"/>
            <a:ext cx="775855" cy="836732"/>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Open Sans Light" pitchFamily="2" charset="0"/>
                <a:ea typeface="Open Sans Light" pitchFamily="2" charset="0"/>
                <a:cs typeface="Open Sans Light" pitchFamily="2" charset="0"/>
                <a:sym typeface="Helvetica Neue Medium"/>
              </a:rPr>
              <a:t>2</a:t>
            </a:r>
          </a:p>
        </p:txBody>
      </p:sp>
      <p:sp>
        <p:nvSpPr>
          <p:cNvPr id="14" name="Oval 13">
            <a:extLst>
              <a:ext uri="{FF2B5EF4-FFF2-40B4-BE49-F238E27FC236}">
                <a16:creationId xmlns:a16="http://schemas.microsoft.com/office/drawing/2014/main" id="{6D587B62-738C-1BE8-E775-FC6EC9D2556E}"/>
              </a:ext>
            </a:extLst>
          </p:cNvPr>
          <p:cNvSpPr/>
          <p:nvPr userDrawn="1"/>
        </p:nvSpPr>
        <p:spPr>
          <a:xfrm>
            <a:off x="18463370" y="4015089"/>
            <a:ext cx="775855" cy="836732"/>
          </a:xfrm>
          <a:prstGeom prst="ellipse">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Open Sans Light" pitchFamily="2" charset="0"/>
                <a:ea typeface="Open Sans Light" pitchFamily="2" charset="0"/>
                <a:cs typeface="Open Sans Light" pitchFamily="2" charset="0"/>
                <a:sym typeface="Helvetica Neue Medium"/>
              </a:rPr>
              <a:t>3</a:t>
            </a:r>
          </a:p>
        </p:txBody>
      </p:sp>
      <p:pic>
        <p:nvPicPr>
          <p:cNvPr id="6" name="Picture 5">
            <a:extLst>
              <a:ext uri="{FF2B5EF4-FFF2-40B4-BE49-F238E27FC236}">
                <a16:creationId xmlns:a16="http://schemas.microsoft.com/office/drawing/2014/main" id="{9A703794-B39A-7A69-54AC-AFD888C8CB4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180928499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type 5">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95F33489-AE64-A520-339D-37FA55DCDDCD}"/>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7" name="Text Placeholder 5">
            <a:extLst>
              <a:ext uri="{FF2B5EF4-FFF2-40B4-BE49-F238E27FC236}">
                <a16:creationId xmlns:a16="http://schemas.microsoft.com/office/drawing/2014/main" id="{F4A212B9-DBD9-E746-BAFB-9234B89096E8}"/>
              </a:ext>
            </a:extLst>
          </p:cNvPr>
          <p:cNvSpPr>
            <a:spLocks noGrp="1"/>
          </p:cNvSpPr>
          <p:nvPr>
            <p:ph type="body" sz="quarter" idx="16"/>
          </p:nvPr>
        </p:nvSpPr>
        <p:spPr>
          <a:xfrm>
            <a:off x="2167377" y="6556917"/>
            <a:ext cx="9768906" cy="5575610"/>
          </a:xfrm>
        </p:spPr>
        <p:txBody>
          <a:bodyPr>
            <a:noAutofit/>
          </a:bodyPr>
          <a:lstStyle>
            <a:lvl1pPr marL="0" indent="0">
              <a:spcBef>
                <a:spcPts val="0"/>
              </a:spcBef>
              <a:buNone/>
              <a:defRPr kumimoji="0" lang="en-US" sz="26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edit Master text styles</a:t>
            </a:r>
          </a:p>
        </p:txBody>
      </p:sp>
      <p:sp>
        <p:nvSpPr>
          <p:cNvPr id="34" name="Picture Placeholder 3">
            <a:extLst>
              <a:ext uri="{FF2B5EF4-FFF2-40B4-BE49-F238E27FC236}">
                <a16:creationId xmlns:a16="http://schemas.microsoft.com/office/drawing/2014/main" id="{199BEEEC-0D44-544B-A30D-8F854BF4A1E2}"/>
              </a:ext>
            </a:extLst>
          </p:cNvPr>
          <p:cNvSpPr>
            <a:spLocks noGrp="1"/>
          </p:cNvSpPr>
          <p:nvPr>
            <p:ph type="pic" sz="quarter" idx="13"/>
          </p:nvPr>
        </p:nvSpPr>
        <p:spPr>
          <a:xfrm>
            <a:off x="12339930" y="4210629"/>
            <a:ext cx="9099057" cy="7921898"/>
          </a:xfrm>
        </p:spPr>
        <p:txBody>
          <a:bodyPr/>
          <a:lstStyle>
            <a:lvl1pPr marL="0" indent="0">
              <a:buNone/>
              <a:defRPr b="0">
                <a:solidFill>
                  <a:schemeClr val="bg1"/>
                </a:solidFill>
              </a:defRPr>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313C6146-DC72-7FB3-6375-B120A24C107F}"/>
              </a:ext>
            </a:extLst>
          </p:cNvPr>
          <p:cNvSpPr>
            <a:spLocks noGrp="1"/>
          </p:cNvSpPr>
          <p:nvPr>
            <p:ph type="body" sz="quarter" idx="17" hasCustomPrompt="1"/>
          </p:nvPr>
        </p:nvSpPr>
        <p:spPr>
          <a:xfrm>
            <a:off x="2166938" y="4210049"/>
            <a:ext cx="9768874" cy="2039112"/>
          </a:xfrm>
        </p:spPr>
        <p:txBody>
          <a:bodyPr>
            <a:normAutofit/>
          </a:bodyPr>
          <a:lstStyle>
            <a:lvl1pPr marL="0" indent="0">
              <a:spcBef>
                <a:spcPts val="0"/>
              </a:spcBef>
              <a:buNone/>
              <a:defRPr sz="4400">
                <a:solidFill>
                  <a:schemeClr val="bg1"/>
                </a:solidFill>
              </a:defRPr>
            </a:lvl1pPr>
            <a:lvl5pPr marL="2438400" indent="0" algn="l">
              <a:buFont typeface="Arial" panose="020B0604020202020204" pitchFamily="34" charset="0"/>
              <a:buNone/>
              <a:defRPr sz="4400">
                <a:solidFill>
                  <a:schemeClr val="bg1"/>
                </a:solidFill>
              </a:defRPr>
            </a:lvl5pPr>
          </a:lstStyle>
          <a:p>
            <a:pPr lvl="0"/>
            <a:r>
              <a:rPr lang="en-US" dirty="0"/>
              <a:t>Click to add text</a:t>
            </a:r>
          </a:p>
        </p:txBody>
      </p:sp>
      <p:pic>
        <p:nvPicPr>
          <p:cNvPr id="4" name="Picture 3">
            <a:extLst>
              <a:ext uri="{FF2B5EF4-FFF2-40B4-BE49-F238E27FC236}">
                <a16:creationId xmlns:a16="http://schemas.microsoft.com/office/drawing/2014/main" id="{64D25C93-1B77-566C-CD32-E4AC841F19C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208532981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type 5">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28F252AD-5DE4-7070-6059-31CB6E8E15CC}"/>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Or 3">
            <a:extLst>
              <a:ext uri="{FF2B5EF4-FFF2-40B4-BE49-F238E27FC236}">
                <a16:creationId xmlns:a16="http://schemas.microsoft.com/office/drawing/2014/main" id="{E68A1B27-C10C-399D-6C52-E0B8F062FF6D}"/>
              </a:ext>
            </a:extLst>
          </p:cNvPr>
          <p:cNvSpPr/>
          <p:nvPr userDrawn="1"/>
        </p:nvSpPr>
        <p:spPr>
          <a:xfrm>
            <a:off x="7481303" y="3712458"/>
            <a:ext cx="9144000" cy="9144000"/>
          </a:xfrm>
          <a:prstGeom prst="flowChartOr">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cxnSp>
        <p:nvCxnSpPr>
          <p:cNvPr id="8" name="Straight Connector 7">
            <a:extLst>
              <a:ext uri="{FF2B5EF4-FFF2-40B4-BE49-F238E27FC236}">
                <a16:creationId xmlns:a16="http://schemas.microsoft.com/office/drawing/2014/main" id="{9AE1FE12-D6E7-CC76-3FE4-BC8F0EC78DF0}"/>
              </a:ext>
            </a:extLst>
          </p:cNvPr>
          <p:cNvCxnSpPr>
            <a:cxnSpLocks/>
            <a:stCxn id="4" idx="0"/>
          </p:cNvCxnSpPr>
          <p:nvPr userDrawn="1"/>
        </p:nvCxnSpPr>
        <p:spPr>
          <a:xfrm>
            <a:off x="12053303" y="3712458"/>
            <a:ext cx="22098" cy="9144000"/>
          </a:xfrm>
          <a:prstGeom prst="line">
            <a:avLst/>
          </a:prstGeom>
          <a:noFill/>
          <a:ln w="76200" cap="flat">
            <a:solidFill>
              <a:srgbClr val="314F93"/>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4945EE12-0322-D3C6-8589-1B9554503365}"/>
              </a:ext>
            </a:extLst>
          </p:cNvPr>
          <p:cNvCxnSpPr>
            <a:cxnSpLocks/>
            <a:endCxn id="4" idx="2"/>
          </p:cNvCxnSpPr>
          <p:nvPr userDrawn="1"/>
        </p:nvCxnSpPr>
        <p:spPr>
          <a:xfrm flipH="1">
            <a:off x="7481303" y="8284458"/>
            <a:ext cx="9144000" cy="0"/>
          </a:xfrm>
          <a:prstGeom prst="line">
            <a:avLst/>
          </a:prstGeom>
          <a:noFill/>
          <a:ln w="76200" cap="flat">
            <a:solidFill>
              <a:srgbClr val="314F93"/>
            </a:solidFill>
            <a:prstDash val="solid"/>
            <a:miter lim="400000"/>
          </a:ln>
          <a:effectLst/>
          <a:sp3d/>
        </p:spPr>
        <p:style>
          <a:lnRef idx="0">
            <a:scrgbClr r="0" g="0" b="0"/>
          </a:lnRef>
          <a:fillRef idx="0">
            <a:scrgbClr r="0" g="0" b="0"/>
          </a:fillRef>
          <a:effectRef idx="0">
            <a:scrgbClr r="0" g="0" b="0"/>
          </a:effectRef>
          <a:fontRef idx="none"/>
        </p:style>
      </p:cxnSp>
      <p:sp>
        <p:nvSpPr>
          <p:cNvPr id="16" name="Text Placeholder 15">
            <a:extLst>
              <a:ext uri="{FF2B5EF4-FFF2-40B4-BE49-F238E27FC236}">
                <a16:creationId xmlns:a16="http://schemas.microsoft.com/office/drawing/2014/main" id="{9B267469-4390-8C92-5D06-4DA338A102E6}"/>
              </a:ext>
            </a:extLst>
          </p:cNvPr>
          <p:cNvSpPr>
            <a:spLocks noGrp="1"/>
          </p:cNvSpPr>
          <p:nvPr>
            <p:ph type="body" sz="quarter" idx="11" hasCustomPrompt="1"/>
          </p:nvPr>
        </p:nvSpPr>
        <p:spPr>
          <a:xfrm>
            <a:off x="2166939" y="4018728"/>
            <a:ext cx="4683924" cy="3600000"/>
          </a:xfrm>
        </p:spPr>
        <p:txBody>
          <a:bodyPr>
            <a:normAutofit/>
          </a:bodyPr>
          <a:lstStyle>
            <a:lvl1pPr marL="0" indent="0">
              <a:buNone/>
              <a:defRPr sz="2800">
                <a:solidFill>
                  <a:schemeClr val="bg1"/>
                </a:solidFill>
              </a:defRPr>
            </a:lvl1pPr>
            <a:lvl5pPr marL="2438400" indent="0">
              <a:buNone/>
              <a:defRPr/>
            </a:lvl5pPr>
          </a:lstStyle>
          <a:p>
            <a:pPr lvl="0"/>
            <a:r>
              <a:rPr lang="en-US" dirty="0"/>
              <a:t>Click to add text</a:t>
            </a:r>
          </a:p>
        </p:txBody>
      </p:sp>
      <p:sp>
        <p:nvSpPr>
          <p:cNvPr id="25" name="Text Placeholder 15">
            <a:extLst>
              <a:ext uri="{FF2B5EF4-FFF2-40B4-BE49-F238E27FC236}">
                <a16:creationId xmlns:a16="http://schemas.microsoft.com/office/drawing/2014/main" id="{FC4F9637-2BA1-E3F7-1599-2295EF076CCC}"/>
              </a:ext>
            </a:extLst>
          </p:cNvPr>
          <p:cNvSpPr>
            <a:spLocks noGrp="1"/>
          </p:cNvSpPr>
          <p:nvPr>
            <p:ph type="body" sz="quarter" idx="12" hasCustomPrompt="1"/>
          </p:nvPr>
        </p:nvSpPr>
        <p:spPr>
          <a:xfrm>
            <a:off x="8056949" y="7294814"/>
            <a:ext cx="3795402" cy="751262"/>
          </a:xfrm>
        </p:spPr>
        <p:txBody>
          <a:bodyPr>
            <a:normAutofit/>
          </a:bodyPr>
          <a:lstStyle>
            <a:lvl1pPr marL="0" indent="0" algn="ctr">
              <a:buNone/>
              <a:defRPr sz="2800">
                <a:solidFill>
                  <a:srgbClr val="002060"/>
                </a:solidFill>
              </a:defRPr>
            </a:lvl1pPr>
            <a:lvl5pPr marL="2438400" indent="0">
              <a:buNone/>
              <a:defRPr/>
            </a:lvl5pPr>
          </a:lstStyle>
          <a:p>
            <a:pPr lvl="0"/>
            <a:r>
              <a:rPr lang="en-US" dirty="0"/>
              <a:t>Click to add text</a:t>
            </a:r>
          </a:p>
        </p:txBody>
      </p:sp>
      <p:sp>
        <p:nvSpPr>
          <p:cNvPr id="26" name="Text Placeholder 15">
            <a:extLst>
              <a:ext uri="{FF2B5EF4-FFF2-40B4-BE49-F238E27FC236}">
                <a16:creationId xmlns:a16="http://schemas.microsoft.com/office/drawing/2014/main" id="{47270689-CD03-86EE-AD4E-701F61CD37A1}"/>
              </a:ext>
            </a:extLst>
          </p:cNvPr>
          <p:cNvSpPr>
            <a:spLocks noGrp="1"/>
          </p:cNvSpPr>
          <p:nvPr>
            <p:ph type="body" sz="quarter" idx="13" hasCustomPrompt="1"/>
          </p:nvPr>
        </p:nvSpPr>
        <p:spPr>
          <a:xfrm>
            <a:off x="8056949" y="8617313"/>
            <a:ext cx="3795402" cy="751262"/>
          </a:xfrm>
        </p:spPr>
        <p:txBody>
          <a:bodyPr>
            <a:normAutofit/>
          </a:bodyPr>
          <a:lstStyle>
            <a:lvl1pPr marL="0" indent="0" algn="ctr">
              <a:buNone/>
              <a:defRPr sz="2800">
                <a:solidFill>
                  <a:srgbClr val="002060"/>
                </a:solidFill>
              </a:defRPr>
            </a:lvl1pPr>
            <a:lvl5pPr marL="2438400" indent="0">
              <a:buNone/>
              <a:defRPr/>
            </a:lvl5pPr>
          </a:lstStyle>
          <a:p>
            <a:pPr lvl="0"/>
            <a:r>
              <a:rPr lang="en-US" dirty="0"/>
              <a:t>Click to add text</a:t>
            </a:r>
          </a:p>
        </p:txBody>
      </p:sp>
      <p:sp>
        <p:nvSpPr>
          <p:cNvPr id="28" name="Text Placeholder 15">
            <a:extLst>
              <a:ext uri="{FF2B5EF4-FFF2-40B4-BE49-F238E27FC236}">
                <a16:creationId xmlns:a16="http://schemas.microsoft.com/office/drawing/2014/main" id="{B5939A4B-8504-2C32-E90E-9DA4843EF0EF}"/>
              </a:ext>
            </a:extLst>
          </p:cNvPr>
          <p:cNvSpPr>
            <a:spLocks noGrp="1"/>
          </p:cNvSpPr>
          <p:nvPr>
            <p:ph type="body" sz="quarter" idx="14" hasCustomPrompt="1"/>
          </p:nvPr>
        </p:nvSpPr>
        <p:spPr>
          <a:xfrm>
            <a:off x="12365741" y="7298299"/>
            <a:ext cx="3795402" cy="751262"/>
          </a:xfrm>
        </p:spPr>
        <p:txBody>
          <a:bodyPr>
            <a:normAutofit/>
          </a:bodyPr>
          <a:lstStyle>
            <a:lvl1pPr marL="0" indent="0" algn="ctr">
              <a:buNone/>
              <a:defRPr sz="2800">
                <a:solidFill>
                  <a:srgbClr val="002060"/>
                </a:solidFill>
              </a:defRPr>
            </a:lvl1pPr>
            <a:lvl5pPr marL="2438400" indent="0">
              <a:buNone/>
              <a:defRPr/>
            </a:lvl5pPr>
          </a:lstStyle>
          <a:p>
            <a:pPr lvl="0"/>
            <a:r>
              <a:rPr lang="en-US" dirty="0"/>
              <a:t>Click to add text</a:t>
            </a:r>
          </a:p>
        </p:txBody>
      </p:sp>
      <p:sp>
        <p:nvSpPr>
          <p:cNvPr id="29" name="Text Placeholder 15">
            <a:extLst>
              <a:ext uri="{FF2B5EF4-FFF2-40B4-BE49-F238E27FC236}">
                <a16:creationId xmlns:a16="http://schemas.microsoft.com/office/drawing/2014/main" id="{44D6C0A8-7DC7-6F84-E472-8E0CA423C51E}"/>
              </a:ext>
            </a:extLst>
          </p:cNvPr>
          <p:cNvSpPr>
            <a:spLocks noGrp="1"/>
          </p:cNvSpPr>
          <p:nvPr>
            <p:ph type="body" sz="quarter" idx="15" hasCustomPrompt="1"/>
          </p:nvPr>
        </p:nvSpPr>
        <p:spPr>
          <a:xfrm>
            <a:off x="12427997" y="8595891"/>
            <a:ext cx="3795402" cy="751262"/>
          </a:xfrm>
        </p:spPr>
        <p:txBody>
          <a:bodyPr>
            <a:normAutofit/>
          </a:bodyPr>
          <a:lstStyle>
            <a:lvl1pPr marL="0" indent="0" algn="ctr">
              <a:buNone/>
              <a:defRPr sz="2800">
                <a:solidFill>
                  <a:srgbClr val="002060"/>
                </a:solidFill>
              </a:defRPr>
            </a:lvl1pPr>
            <a:lvl5pPr marL="2438400" indent="0">
              <a:buNone/>
              <a:defRPr/>
            </a:lvl5pPr>
          </a:lstStyle>
          <a:p>
            <a:pPr lvl="0"/>
            <a:r>
              <a:rPr lang="en-US" dirty="0"/>
              <a:t>Click to add text</a:t>
            </a:r>
          </a:p>
        </p:txBody>
      </p:sp>
      <p:sp>
        <p:nvSpPr>
          <p:cNvPr id="30" name="Text Placeholder 15">
            <a:extLst>
              <a:ext uri="{FF2B5EF4-FFF2-40B4-BE49-F238E27FC236}">
                <a16:creationId xmlns:a16="http://schemas.microsoft.com/office/drawing/2014/main" id="{F6BCDD7A-9667-FF15-DEDB-20C0D431E0A3}"/>
              </a:ext>
            </a:extLst>
          </p:cNvPr>
          <p:cNvSpPr>
            <a:spLocks noGrp="1"/>
          </p:cNvSpPr>
          <p:nvPr>
            <p:ph type="body" sz="quarter" idx="16" hasCustomPrompt="1"/>
          </p:nvPr>
        </p:nvSpPr>
        <p:spPr>
          <a:xfrm>
            <a:off x="2166939" y="8938684"/>
            <a:ext cx="4683924" cy="3600000"/>
          </a:xfrm>
        </p:spPr>
        <p:txBody>
          <a:bodyPr>
            <a:normAutofit/>
          </a:bodyPr>
          <a:lstStyle>
            <a:lvl1pPr marL="0" indent="0">
              <a:buNone/>
              <a:defRPr sz="2800">
                <a:solidFill>
                  <a:schemeClr val="bg1"/>
                </a:solidFill>
              </a:defRPr>
            </a:lvl1pPr>
            <a:lvl5pPr marL="2438400" indent="0">
              <a:buNone/>
              <a:defRPr/>
            </a:lvl5pPr>
          </a:lstStyle>
          <a:p>
            <a:pPr lvl="0"/>
            <a:r>
              <a:rPr lang="en-US" dirty="0"/>
              <a:t>Click to add text</a:t>
            </a:r>
          </a:p>
        </p:txBody>
      </p:sp>
      <p:sp>
        <p:nvSpPr>
          <p:cNvPr id="31" name="Text Placeholder 15">
            <a:extLst>
              <a:ext uri="{FF2B5EF4-FFF2-40B4-BE49-F238E27FC236}">
                <a16:creationId xmlns:a16="http://schemas.microsoft.com/office/drawing/2014/main" id="{6ADBE3FB-D313-E2BC-715C-D8600CF8BD21}"/>
              </a:ext>
            </a:extLst>
          </p:cNvPr>
          <p:cNvSpPr>
            <a:spLocks noGrp="1"/>
          </p:cNvSpPr>
          <p:nvPr>
            <p:ph type="body" sz="quarter" idx="17" hasCustomPrompt="1"/>
          </p:nvPr>
        </p:nvSpPr>
        <p:spPr>
          <a:xfrm>
            <a:off x="17255744" y="4018728"/>
            <a:ext cx="4683924" cy="3600000"/>
          </a:xfrm>
        </p:spPr>
        <p:txBody>
          <a:bodyPr>
            <a:normAutofit/>
          </a:bodyPr>
          <a:lstStyle>
            <a:lvl1pPr marL="0" indent="0">
              <a:buNone/>
              <a:defRPr sz="2800">
                <a:solidFill>
                  <a:schemeClr val="bg1"/>
                </a:solidFill>
              </a:defRPr>
            </a:lvl1pPr>
            <a:lvl5pPr marL="2438400" indent="0">
              <a:buNone/>
              <a:defRPr/>
            </a:lvl5pPr>
          </a:lstStyle>
          <a:p>
            <a:pPr lvl="0"/>
            <a:r>
              <a:rPr lang="en-US" dirty="0"/>
              <a:t>Click to add text</a:t>
            </a:r>
          </a:p>
        </p:txBody>
      </p:sp>
      <p:sp>
        <p:nvSpPr>
          <p:cNvPr id="32" name="Text Placeholder 15">
            <a:extLst>
              <a:ext uri="{FF2B5EF4-FFF2-40B4-BE49-F238E27FC236}">
                <a16:creationId xmlns:a16="http://schemas.microsoft.com/office/drawing/2014/main" id="{A79FD328-17AF-2BB2-5730-3D5CA0EE9704}"/>
              </a:ext>
            </a:extLst>
          </p:cNvPr>
          <p:cNvSpPr>
            <a:spLocks noGrp="1"/>
          </p:cNvSpPr>
          <p:nvPr>
            <p:ph type="body" sz="quarter" idx="18" hasCustomPrompt="1"/>
          </p:nvPr>
        </p:nvSpPr>
        <p:spPr>
          <a:xfrm>
            <a:off x="17255744" y="8938684"/>
            <a:ext cx="4683924" cy="3600000"/>
          </a:xfrm>
        </p:spPr>
        <p:txBody>
          <a:bodyPr>
            <a:normAutofit/>
          </a:bodyPr>
          <a:lstStyle>
            <a:lvl1pPr marL="0" indent="0">
              <a:buNone/>
              <a:defRPr sz="2800">
                <a:solidFill>
                  <a:schemeClr val="bg1"/>
                </a:solidFill>
              </a:defRPr>
            </a:lvl1pPr>
            <a:lvl5pPr marL="2438400" indent="0">
              <a:buNone/>
              <a:defRPr/>
            </a:lvl5pPr>
          </a:lstStyle>
          <a:p>
            <a:pPr lvl="0"/>
            <a:r>
              <a:rPr lang="en-US" dirty="0"/>
              <a:t>Click to add text</a:t>
            </a:r>
          </a:p>
        </p:txBody>
      </p:sp>
      <p:pic>
        <p:nvPicPr>
          <p:cNvPr id="20" name="Graphic 19" descr="Artificial Intelligence with solid fill">
            <a:extLst>
              <a:ext uri="{FF2B5EF4-FFF2-40B4-BE49-F238E27FC236}">
                <a16:creationId xmlns:a16="http://schemas.microsoft.com/office/drawing/2014/main" id="{717E632E-7C2D-8BE2-BA0D-FBA56ED592A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8162" y="4999921"/>
            <a:ext cx="1936946" cy="1936946"/>
          </a:xfrm>
          <a:prstGeom prst="rect">
            <a:avLst/>
          </a:prstGeom>
        </p:spPr>
      </p:pic>
      <p:pic>
        <p:nvPicPr>
          <p:cNvPr id="22" name="Graphic 21" descr="Atom with solid fill">
            <a:extLst>
              <a:ext uri="{FF2B5EF4-FFF2-40B4-BE49-F238E27FC236}">
                <a16:creationId xmlns:a16="http://schemas.microsoft.com/office/drawing/2014/main" id="{CCE4C43E-15B3-15EB-CF11-EB3378A3CEF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37038" y="4968699"/>
            <a:ext cx="1958731" cy="1958731"/>
          </a:xfrm>
          <a:prstGeom prst="rect">
            <a:avLst/>
          </a:prstGeom>
        </p:spPr>
      </p:pic>
      <p:pic>
        <p:nvPicPr>
          <p:cNvPr id="24" name="Graphic 23" descr="Bar chart with solid fill">
            <a:extLst>
              <a:ext uri="{FF2B5EF4-FFF2-40B4-BE49-F238E27FC236}">
                <a16:creationId xmlns:a16="http://schemas.microsoft.com/office/drawing/2014/main" id="{0445AAA4-0C9A-80AB-86CE-F91A16FFC29C}"/>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04135" y="9715514"/>
            <a:ext cx="1696410" cy="1696410"/>
          </a:xfrm>
          <a:prstGeom prst="rect">
            <a:avLst/>
          </a:prstGeom>
        </p:spPr>
      </p:pic>
      <p:pic>
        <p:nvPicPr>
          <p:cNvPr id="35" name="Graphic 34" descr="Blockchain with solid fill">
            <a:extLst>
              <a:ext uri="{FF2B5EF4-FFF2-40B4-BE49-F238E27FC236}">
                <a16:creationId xmlns:a16="http://schemas.microsoft.com/office/drawing/2014/main" id="{CB7D00AA-1C33-1508-6057-E10BDF964F0D}"/>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837038" y="9711819"/>
            <a:ext cx="1700105" cy="1700105"/>
          </a:xfrm>
          <a:prstGeom prst="rect">
            <a:avLst/>
          </a:prstGeom>
        </p:spPr>
      </p:pic>
      <p:pic>
        <p:nvPicPr>
          <p:cNvPr id="7" name="Picture 6">
            <a:extLst>
              <a:ext uri="{FF2B5EF4-FFF2-40B4-BE49-F238E27FC236}">
                <a16:creationId xmlns:a16="http://schemas.microsoft.com/office/drawing/2014/main" id="{08A923CA-0AF7-7160-B581-2CACED786620}"/>
              </a:ext>
              <a:ext uri="{C183D7F6-B498-43B3-948B-1728B52AA6E4}">
                <adec:decorative xmlns:adec="http://schemas.microsoft.com/office/drawing/2017/decorative" val="1"/>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107010292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 type 5">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F55631E8-C878-10B3-37B6-B446CE8244F9}"/>
              </a:ext>
            </a:extLst>
          </p:cNvPr>
          <p:cNvSpPr/>
          <p:nvPr userDrawn="1"/>
        </p:nvSpPr>
        <p:spPr>
          <a:xfrm>
            <a:off x="-13856" y="2360348"/>
            <a:ext cx="24397856" cy="11436178"/>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b="0" i="0" dirty="0">
              <a:latin typeface="OCRB" panose="020F0502020204030204" pitchFamily="34" charset="0"/>
              <a:ea typeface="Open Sans Light" pitchFamily="2" charset="0"/>
              <a:cs typeface="OCRB" panose="020F0502020204030204" pitchFamily="34"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16" name="Text Placeholder 15">
            <a:extLst>
              <a:ext uri="{FF2B5EF4-FFF2-40B4-BE49-F238E27FC236}">
                <a16:creationId xmlns:a16="http://schemas.microsoft.com/office/drawing/2014/main" id="{9B267469-4390-8C92-5D06-4DA338A102E6}"/>
              </a:ext>
            </a:extLst>
          </p:cNvPr>
          <p:cNvSpPr>
            <a:spLocks noGrp="1"/>
          </p:cNvSpPr>
          <p:nvPr>
            <p:ph type="body" sz="quarter" idx="11" hasCustomPrompt="1"/>
          </p:nvPr>
        </p:nvSpPr>
        <p:spPr>
          <a:xfrm>
            <a:off x="2166938" y="4349750"/>
            <a:ext cx="12097701" cy="3462458"/>
          </a:xfrm>
        </p:spPr>
        <p:txBody>
          <a:bodyPr>
            <a:normAutofit/>
          </a:bodyPr>
          <a:lstStyle>
            <a:lvl1pPr marL="0" indent="0">
              <a:spcBef>
                <a:spcPts val="0"/>
              </a:spcBef>
              <a:buNone/>
              <a:defRPr sz="4000">
                <a:solidFill>
                  <a:schemeClr val="bg1"/>
                </a:solidFill>
              </a:defRPr>
            </a:lvl1pPr>
            <a:lvl5pPr marL="2438400" indent="0">
              <a:buNone/>
              <a:defRPr/>
            </a:lvl5pPr>
          </a:lstStyle>
          <a:p>
            <a:pPr lvl="0"/>
            <a:r>
              <a:rPr lang="en-US" dirty="0"/>
              <a:t>Click to add text</a:t>
            </a:r>
          </a:p>
        </p:txBody>
      </p:sp>
      <p:sp>
        <p:nvSpPr>
          <p:cNvPr id="30" name="Text Placeholder 15">
            <a:extLst>
              <a:ext uri="{FF2B5EF4-FFF2-40B4-BE49-F238E27FC236}">
                <a16:creationId xmlns:a16="http://schemas.microsoft.com/office/drawing/2014/main" id="{F6BCDD7A-9667-FF15-DEDB-20C0D431E0A3}"/>
              </a:ext>
            </a:extLst>
          </p:cNvPr>
          <p:cNvSpPr>
            <a:spLocks noGrp="1"/>
          </p:cNvSpPr>
          <p:nvPr>
            <p:ph type="body" sz="quarter" idx="16" hasCustomPrompt="1"/>
          </p:nvPr>
        </p:nvSpPr>
        <p:spPr>
          <a:xfrm>
            <a:off x="2166938" y="8938684"/>
            <a:ext cx="19839621" cy="3676241"/>
          </a:xfrm>
        </p:spPr>
        <p:txBody>
          <a:bodyPr>
            <a:normAutofit/>
          </a:bodyPr>
          <a:lstStyle>
            <a:lvl1pPr marL="0" indent="0">
              <a:spcBef>
                <a:spcPts val="0"/>
              </a:spcBef>
              <a:buNone/>
              <a:defRPr sz="3600">
                <a:solidFill>
                  <a:schemeClr val="bg1"/>
                </a:solidFill>
              </a:defRPr>
            </a:lvl1pPr>
            <a:lvl5pPr marL="2438400" indent="0">
              <a:buNone/>
              <a:defRPr/>
            </a:lvl5pPr>
          </a:lstStyle>
          <a:p>
            <a:pPr lvl="0"/>
            <a:r>
              <a:rPr lang="en-US" dirty="0"/>
              <a:t>Click to add text</a:t>
            </a:r>
          </a:p>
        </p:txBody>
      </p:sp>
      <p:pic>
        <p:nvPicPr>
          <p:cNvPr id="5" name="Graphic 4" descr="Checklist with solid fill">
            <a:extLst>
              <a:ext uri="{FF2B5EF4-FFF2-40B4-BE49-F238E27FC236}">
                <a16:creationId xmlns:a16="http://schemas.microsoft.com/office/drawing/2014/main" id="{EEEA3E7D-43D1-BB41-8C28-FEDBD7273D0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0" y="4320116"/>
            <a:ext cx="3535680" cy="3535680"/>
          </a:xfrm>
          <a:prstGeom prst="rect">
            <a:avLst/>
          </a:prstGeom>
        </p:spPr>
      </p:pic>
      <p:pic>
        <p:nvPicPr>
          <p:cNvPr id="4" name="Picture 3">
            <a:extLst>
              <a:ext uri="{FF2B5EF4-FFF2-40B4-BE49-F238E27FC236}">
                <a16:creationId xmlns:a16="http://schemas.microsoft.com/office/drawing/2014/main" id="{CE62FAA5-6C99-7043-5D20-4F0B7F8633F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2227040866"/>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type 4">
    <p:spTree>
      <p:nvGrpSpPr>
        <p:cNvPr id="1" name=""/>
        <p:cNvGrpSpPr/>
        <p:nvPr/>
      </p:nvGrpSpPr>
      <p:grpSpPr>
        <a:xfrm>
          <a:off x="0" y="0"/>
          <a:ext cx="0" cy="0"/>
          <a:chOff x="0" y="0"/>
          <a:chExt cx="0" cy="0"/>
        </a:xfrm>
      </p:grpSpPr>
      <p:sp>
        <p:nvSpPr>
          <p:cNvPr id="17" name="Rectangle">
            <a:extLst>
              <a:ext uri="{FF2B5EF4-FFF2-40B4-BE49-F238E27FC236}">
                <a16:creationId xmlns:a16="http://schemas.microsoft.com/office/drawing/2014/main" id="{57D6C136-B186-B244-9E34-B1B3CC503956}"/>
              </a:ext>
            </a:extLst>
          </p:cNvPr>
          <p:cNvSpPr/>
          <p:nvPr userDrawn="1"/>
        </p:nvSpPr>
        <p:spPr>
          <a:xfrm>
            <a:off x="0" y="2360348"/>
            <a:ext cx="24384000" cy="11436178"/>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5" name="Text Placeholder 5">
            <a:extLst>
              <a:ext uri="{FF2B5EF4-FFF2-40B4-BE49-F238E27FC236}">
                <a16:creationId xmlns:a16="http://schemas.microsoft.com/office/drawing/2014/main" id="{0C2D7F5C-BD73-5445-9E3A-82A31E22F625}"/>
              </a:ext>
            </a:extLst>
          </p:cNvPr>
          <p:cNvSpPr>
            <a:spLocks noGrp="1"/>
          </p:cNvSpPr>
          <p:nvPr>
            <p:ph type="body" sz="quarter" idx="14"/>
          </p:nvPr>
        </p:nvSpPr>
        <p:spPr>
          <a:xfrm>
            <a:off x="3176751" y="10942822"/>
            <a:ext cx="8523218" cy="1444847"/>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6" name="Text Placeholder 5">
            <a:extLst>
              <a:ext uri="{FF2B5EF4-FFF2-40B4-BE49-F238E27FC236}">
                <a16:creationId xmlns:a16="http://schemas.microsoft.com/office/drawing/2014/main" id="{25FCA52D-C087-3347-A5F3-54D623B2115B}"/>
              </a:ext>
            </a:extLst>
          </p:cNvPr>
          <p:cNvSpPr>
            <a:spLocks noGrp="1"/>
          </p:cNvSpPr>
          <p:nvPr>
            <p:ph type="body" sz="quarter" idx="15"/>
          </p:nvPr>
        </p:nvSpPr>
        <p:spPr>
          <a:xfrm>
            <a:off x="12684029" y="10972442"/>
            <a:ext cx="8523218" cy="1444848"/>
          </a:xfrm>
        </p:spPr>
        <p:txBody>
          <a:bodyPr>
            <a:noAutofit/>
          </a:bodyPr>
          <a:lstStyle>
            <a:lvl1pPr marL="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33" name="Picture Placeholder 3">
            <a:extLst>
              <a:ext uri="{FF2B5EF4-FFF2-40B4-BE49-F238E27FC236}">
                <a16:creationId xmlns:a16="http://schemas.microsoft.com/office/drawing/2014/main" id="{3520A367-5826-4047-8F6E-214336795336}"/>
              </a:ext>
            </a:extLst>
          </p:cNvPr>
          <p:cNvSpPr>
            <a:spLocks noGrp="1"/>
          </p:cNvSpPr>
          <p:nvPr>
            <p:ph type="pic" sz="quarter" idx="11"/>
          </p:nvPr>
        </p:nvSpPr>
        <p:spPr>
          <a:xfrm>
            <a:off x="3176751" y="4582010"/>
            <a:ext cx="8523218" cy="5555977"/>
          </a:xfrm>
        </p:spPr>
        <p:txBody>
          <a:bodyPr/>
          <a:lstStyle>
            <a:lvl1pPr marL="0" indent="0">
              <a:buNone/>
              <a:defRPr>
                <a:solidFill>
                  <a:schemeClr val="bg1"/>
                </a:solidFill>
              </a:defRPr>
            </a:lvl1pPr>
          </a:lstStyle>
          <a:p>
            <a:r>
              <a:rPr lang="en-US"/>
              <a:t>Click icon to add picture</a:t>
            </a:r>
            <a:endParaRPr lang="en-US" dirty="0"/>
          </a:p>
        </p:txBody>
      </p:sp>
      <p:sp>
        <p:nvSpPr>
          <p:cNvPr id="34" name="Picture Placeholder 3">
            <a:extLst>
              <a:ext uri="{FF2B5EF4-FFF2-40B4-BE49-F238E27FC236}">
                <a16:creationId xmlns:a16="http://schemas.microsoft.com/office/drawing/2014/main" id="{09A473F0-3B7E-704A-AA89-F4277FCB9971}"/>
              </a:ext>
            </a:extLst>
          </p:cNvPr>
          <p:cNvSpPr>
            <a:spLocks noGrp="1"/>
          </p:cNvSpPr>
          <p:nvPr>
            <p:ph type="pic" sz="quarter" idx="12"/>
          </p:nvPr>
        </p:nvSpPr>
        <p:spPr>
          <a:xfrm>
            <a:off x="12684029" y="4582010"/>
            <a:ext cx="8523218" cy="5577461"/>
          </a:xfrm>
        </p:spPr>
        <p:txBody>
          <a:bodyPr/>
          <a:lstStyle>
            <a:lvl1pPr marL="0" indent="0">
              <a:buNone/>
              <a:defRPr>
                <a:solidFill>
                  <a:schemeClr val="bg1"/>
                </a:solidFill>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7BD28E23-B05B-27F7-5B39-9129277EE12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77924557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450F1BD6-0F15-C34E-9F74-50970B5378D2}"/>
              </a:ext>
            </a:extLst>
          </p:cNvPr>
          <p:cNvSpPr/>
          <p:nvPr userDrawn="1"/>
        </p:nvSpPr>
        <p:spPr>
          <a:xfrm>
            <a:off x="0" y="2360348"/>
            <a:ext cx="24384000" cy="11436178"/>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Chart Placeholder 3">
            <a:extLst>
              <a:ext uri="{FF2B5EF4-FFF2-40B4-BE49-F238E27FC236}">
                <a16:creationId xmlns:a16="http://schemas.microsoft.com/office/drawing/2014/main" id="{64D80AC6-9CFD-09B5-1CEF-F695884CCD02}"/>
              </a:ext>
            </a:extLst>
          </p:cNvPr>
          <p:cNvSpPr>
            <a:spLocks noGrp="1"/>
          </p:cNvSpPr>
          <p:nvPr>
            <p:ph type="chart" sz="quarter" idx="11" hasCustomPrompt="1"/>
          </p:nvPr>
        </p:nvSpPr>
        <p:spPr>
          <a:xfrm>
            <a:off x="11460163" y="3962400"/>
            <a:ext cx="12118975" cy="9083675"/>
          </a:xfrm>
        </p:spPr>
        <p:txBody>
          <a:bodyPr>
            <a:normAutofit/>
          </a:bodyPr>
          <a:lstStyle>
            <a:lvl1pPr marL="0" indent="0">
              <a:buNone/>
              <a:defRPr sz="4000">
                <a:solidFill>
                  <a:schemeClr val="bg1"/>
                </a:solidFill>
              </a:defRPr>
            </a:lvl1pPr>
          </a:lstStyle>
          <a:p>
            <a:r>
              <a:rPr lang="en-US" dirty="0"/>
              <a:t>Click to insert chart</a:t>
            </a:r>
          </a:p>
        </p:txBody>
      </p:sp>
      <p:sp>
        <p:nvSpPr>
          <p:cNvPr id="6" name="Text Placeholder 5">
            <a:extLst>
              <a:ext uri="{FF2B5EF4-FFF2-40B4-BE49-F238E27FC236}">
                <a16:creationId xmlns:a16="http://schemas.microsoft.com/office/drawing/2014/main" id="{DEA6CC15-DCB9-9ABD-A03B-8B586BD05B11}"/>
              </a:ext>
            </a:extLst>
          </p:cNvPr>
          <p:cNvSpPr>
            <a:spLocks noGrp="1"/>
          </p:cNvSpPr>
          <p:nvPr>
            <p:ph type="body" sz="quarter" idx="12"/>
          </p:nvPr>
        </p:nvSpPr>
        <p:spPr>
          <a:xfrm>
            <a:off x="3902075" y="3962399"/>
            <a:ext cx="7010400" cy="4058049"/>
          </a:xfrm>
        </p:spPr>
        <p:txBody>
          <a:bodyPr>
            <a:normAutofit/>
          </a:bodyPr>
          <a:lstStyle>
            <a:lvl1pPr marL="0" indent="0">
              <a:spcBef>
                <a:spcPts val="0"/>
              </a:spcBef>
              <a:buNone/>
              <a:defRPr sz="3600">
                <a:solidFill>
                  <a:schemeClr val="bg1"/>
                </a:solidFill>
              </a:defRPr>
            </a:lvl1pPr>
          </a:lstStyle>
          <a:p>
            <a:pPr lvl="0"/>
            <a:r>
              <a:rPr lang="en-US" dirty="0"/>
              <a:t>Click to edit Master text styles</a:t>
            </a:r>
          </a:p>
        </p:txBody>
      </p:sp>
      <p:pic>
        <p:nvPicPr>
          <p:cNvPr id="9" name="Graphic 8" descr="Blockchain with solid fill">
            <a:extLst>
              <a:ext uri="{FF2B5EF4-FFF2-40B4-BE49-F238E27FC236}">
                <a16:creationId xmlns:a16="http://schemas.microsoft.com/office/drawing/2014/main" id="{C6F9FEE2-3F55-6EBA-4F92-F43ABD638BA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7047" y="3962400"/>
            <a:ext cx="1403522" cy="1403522"/>
          </a:xfrm>
          <a:prstGeom prst="rect">
            <a:avLst/>
          </a:prstGeom>
        </p:spPr>
      </p:pic>
      <p:sp>
        <p:nvSpPr>
          <p:cNvPr id="20" name="Text Placeholder 5">
            <a:extLst>
              <a:ext uri="{FF2B5EF4-FFF2-40B4-BE49-F238E27FC236}">
                <a16:creationId xmlns:a16="http://schemas.microsoft.com/office/drawing/2014/main" id="{8597BD3B-4478-8A1D-BD26-1D9EFAA7FCF2}"/>
              </a:ext>
            </a:extLst>
          </p:cNvPr>
          <p:cNvSpPr>
            <a:spLocks noGrp="1"/>
          </p:cNvSpPr>
          <p:nvPr>
            <p:ph type="body" sz="quarter" idx="13"/>
          </p:nvPr>
        </p:nvSpPr>
        <p:spPr>
          <a:xfrm>
            <a:off x="3902075" y="8861383"/>
            <a:ext cx="7010400" cy="4058049"/>
          </a:xfrm>
        </p:spPr>
        <p:txBody>
          <a:bodyPr>
            <a:normAutofit/>
          </a:bodyPr>
          <a:lstStyle>
            <a:lvl1pPr marL="0" indent="0">
              <a:spcBef>
                <a:spcPts val="0"/>
              </a:spcBef>
              <a:buNone/>
              <a:defRPr sz="3600">
                <a:solidFill>
                  <a:schemeClr val="bg1"/>
                </a:solidFill>
              </a:defRPr>
            </a:lvl1pPr>
          </a:lstStyle>
          <a:p>
            <a:pPr lvl="0"/>
            <a:r>
              <a:rPr lang="en-US" dirty="0"/>
              <a:t>Click to edit Master text styles</a:t>
            </a:r>
          </a:p>
        </p:txBody>
      </p:sp>
      <p:pic>
        <p:nvPicPr>
          <p:cNvPr id="11" name="Graphic 10" descr="Bullseye with solid fill">
            <a:extLst>
              <a:ext uri="{FF2B5EF4-FFF2-40B4-BE49-F238E27FC236}">
                <a16:creationId xmlns:a16="http://schemas.microsoft.com/office/drawing/2014/main" id="{D6B829BF-9E0D-0105-F75C-8DDD429EFC0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7110" y="8648744"/>
            <a:ext cx="1403521" cy="1403521"/>
          </a:xfrm>
          <a:prstGeom prst="rect">
            <a:avLst/>
          </a:prstGeom>
        </p:spPr>
      </p:pic>
      <p:pic>
        <p:nvPicPr>
          <p:cNvPr id="5" name="Picture 4">
            <a:extLst>
              <a:ext uri="{FF2B5EF4-FFF2-40B4-BE49-F238E27FC236}">
                <a16:creationId xmlns:a16="http://schemas.microsoft.com/office/drawing/2014/main" id="{39A795C1-A678-59F7-F2CE-A32633731DC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381101224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type 1">
    <p:spTree>
      <p:nvGrpSpPr>
        <p:cNvPr id="1" name=""/>
        <p:cNvGrpSpPr/>
        <p:nvPr/>
      </p:nvGrpSpPr>
      <p:grpSpPr>
        <a:xfrm>
          <a:off x="0" y="0"/>
          <a:ext cx="0" cy="0"/>
          <a:chOff x="0" y="0"/>
          <a:chExt cx="0" cy="0"/>
        </a:xfrm>
      </p:grpSpPr>
      <p:sp>
        <p:nvSpPr>
          <p:cNvPr id="10" name="Rectangle">
            <a:extLst>
              <a:ext uri="{FF2B5EF4-FFF2-40B4-BE49-F238E27FC236}">
                <a16:creationId xmlns:a16="http://schemas.microsoft.com/office/drawing/2014/main" id="{0CE21BA8-841F-EE46-90AB-358900DBBA45}"/>
              </a:ext>
            </a:extLst>
          </p:cNvPr>
          <p:cNvSpPr/>
          <p:nvPr userDrawn="1"/>
        </p:nvSpPr>
        <p:spPr>
          <a:xfrm>
            <a:off x="0" y="2363008"/>
            <a:ext cx="24384000" cy="11436178"/>
          </a:xfrm>
          <a:prstGeom prst="rect">
            <a:avLst/>
          </a:prstGeom>
          <a:solidFill>
            <a:srgbClr val="EBEBEB"/>
          </a:soli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2058"/>
            <a:ext cx="14715569" cy="510281"/>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rgbClr val="424242"/>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pic>
        <p:nvPicPr>
          <p:cNvPr id="5" name="Picture 4">
            <a:extLst>
              <a:ext uri="{FF2B5EF4-FFF2-40B4-BE49-F238E27FC236}">
                <a16:creationId xmlns:a16="http://schemas.microsoft.com/office/drawing/2014/main" id="{2CB39841-01E8-3B46-1169-9D75B18B74D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
        <p:nvSpPr>
          <p:cNvPr id="2" name="Content Placeholder 7">
            <a:extLst>
              <a:ext uri="{FF2B5EF4-FFF2-40B4-BE49-F238E27FC236}">
                <a16:creationId xmlns:a16="http://schemas.microsoft.com/office/drawing/2014/main" id="{86CA9C0B-2297-D313-69D1-18E9286ABA5C}"/>
              </a:ext>
            </a:extLst>
          </p:cNvPr>
          <p:cNvSpPr>
            <a:spLocks noGrp="1"/>
          </p:cNvSpPr>
          <p:nvPr>
            <p:ph sz="quarter" idx="11"/>
          </p:nvPr>
        </p:nvSpPr>
        <p:spPr>
          <a:xfrm>
            <a:off x="2167377" y="4470400"/>
            <a:ext cx="20057623" cy="7374436"/>
          </a:xfrm>
        </p:spPr>
        <p:txBody>
          <a:bodyPr>
            <a:normAutofit/>
          </a:bodyPr>
          <a:lstStyle>
            <a:lvl1pPr marL="4572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1pPr>
            <a:lvl2pPr marL="10668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2pPr>
            <a:lvl3pPr marL="16764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3pPr>
            <a:lvl4pPr marL="22860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4pPr>
            <a:lvl5pPr marL="2895600" indent="-457200">
              <a:lnSpc>
                <a:spcPct val="100000"/>
              </a:lnSpc>
              <a:spcBef>
                <a:spcPts val="0"/>
              </a:spcBef>
              <a:buFont typeface="Arial" panose="020B0604020202020204" pitchFamily="34" charset="0"/>
              <a:buChar char="•"/>
              <a:tabLst/>
              <a:defRPr kumimoji="0" lang="en-US" sz="4000" b="0" i="0" u="none" strike="noStrike" cap="none" spc="0" normalizeH="0" baseline="0">
                <a:ln>
                  <a:noFill/>
                </a:ln>
                <a:solidFill>
                  <a:schemeClr val="bg2">
                    <a:lumMod val="10000"/>
                  </a:schemeClr>
                </a:solidFill>
                <a:effectLst/>
                <a:uFillTx/>
                <a:latin typeface="Avenir Book" panose="02000503020000020003" pitchFamily="2" charset="0"/>
                <a:ea typeface="Avenir Book" panose="02000503020000020003" pitchFamily="2" charset="0"/>
                <a:cs typeface="Open Sans Light"/>
                <a:sym typeface="Helvetica Neu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024523"/>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 type 4">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6D051288-6E3E-A95D-1377-4372C7DC1C4F}"/>
              </a:ext>
            </a:extLst>
          </p:cNvPr>
          <p:cNvSpPr/>
          <p:nvPr userDrawn="1"/>
        </p:nvSpPr>
        <p:spPr>
          <a:xfrm>
            <a:off x="0" y="2360348"/>
            <a:ext cx="24384000" cy="11436178"/>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pic>
        <p:nvPicPr>
          <p:cNvPr id="7" name="Image" descr="Image">
            <a:extLst>
              <a:ext uri="{FF2B5EF4-FFF2-40B4-BE49-F238E27FC236}">
                <a16:creationId xmlns:a16="http://schemas.microsoft.com/office/drawing/2014/main" id="{13156DDE-55E0-C14A-879A-962B00D82A08}"/>
              </a:ext>
            </a:extLst>
          </p:cNvPr>
          <p:cNvPicPr>
            <a:picLocks noChangeAspect="1"/>
          </p:cNvPicPr>
          <p:nvPr userDrawn="1"/>
        </p:nvPicPr>
        <p:blipFill>
          <a:blip r:embed="rId2"/>
          <a:stretch>
            <a:fillRect/>
          </a:stretch>
        </p:blipFill>
        <p:spPr>
          <a:xfrm>
            <a:off x="21016357" y="354127"/>
            <a:ext cx="2563550" cy="1083872"/>
          </a:xfrm>
          <a:prstGeom prst="rect">
            <a:avLst/>
          </a:prstGeom>
          <a:ln w="12700">
            <a:miter lim="400000"/>
          </a:ln>
        </p:spPr>
      </p:pic>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23" name="Picture Placeholder 3">
            <a:extLst>
              <a:ext uri="{FF2B5EF4-FFF2-40B4-BE49-F238E27FC236}">
                <a16:creationId xmlns:a16="http://schemas.microsoft.com/office/drawing/2014/main" id="{4D652F67-94A0-0840-AE16-55B87BEAF320}"/>
              </a:ext>
            </a:extLst>
          </p:cNvPr>
          <p:cNvSpPr>
            <a:spLocks noGrp="1"/>
          </p:cNvSpPr>
          <p:nvPr>
            <p:ph type="pic" sz="quarter" idx="11"/>
          </p:nvPr>
        </p:nvSpPr>
        <p:spPr>
          <a:xfrm>
            <a:off x="2167377" y="4120517"/>
            <a:ext cx="9469197" cy="8568593"/>
          </a:xfrm>
        </p:spPr>
        <p:txBody>
          <a:bodyPr/>
          <a:lstStyle>
            <a:lvl1pPr marL="0" indent="0">
              <a:buNone/>
              <a:defRPr>
                <a:solidFill>
                  <a:schemeClr val="bg1"/>
                </a:solidFill>
              </a:defRPr>
            </a:lvl1pPr>
          </a:lstStyle>
          <a:p>
            <a:r>
              <a:rPr lang="en-US"/>
              <a:t>Click icon to add picture</a:t>
            </a:r>
            <a:endParaRPr lang="en-US" dirty="0"/>
          </a:p>
        </p:txBody>
      </p:sp>
      <p:sp>
        <p:nvSpPr>
          <p:cNvPr id="12" name="Text Placeholder 5">
            <a:extLst>
              <a:ext uri="{FF2B5EF4-FFF2-40B4-BE49-F238E27FC236}">
                <a16:creationId xmlns:a16="http://schemas.microsoft.com/office/drawing/2014/main" id="{6A7F952E-8DC5-6A79-9AE3-813B3AE4D1F2}"/>
              </a:ext>
            </a:extLst>
          </p:cNvPr>
          <p:cNvSpPr>
            <a:spLocks noGrp="1"/>
          </p:cNvSpPr>
          <p:nvPr>
            <p:ph type="body" sz="quarter" idx="16"/>
          </p:nvPr>
        </p:nvSpPr>
        <p:spPr>
          <a:xfrm>
            <a:off x="12747867" y="6462508"/>
            <a:ext cx="8024838" cy="6226602"/>
          </a:xfrm>
        </p:spPr>
        <p:txBody>
          <a:bodyPr>
            <a:noAutofit/>
          </a:bodyPr>
          <a:lstStyle>
            <a:lvl1pPr marL="0" indent="0">
              <a:spcBef>
                <a:spcPts val="0"/>
              </a:spcBef>
              <a:buNone/>
              <a:defRPr kumimoji="0" lang="en-US" sz="2600" b="0" i="0" u="none" strike="noStrike" cap="none" spc="0" normalizeH="0" baseline="0">
                <a:ln>
                  <a:noFill/>
                </a:ln>
                <a:solidFill>
                  <a:srgbClr val="FFFFFF"/>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edit Master text styles</a:t>
            </a:r>
          </a:p>
        </p:txBody>
      </p:sp>
      <p:sp>
        <p:nvSpPr>
          <p:cNvPr id="14" name="Text Placeholder 5">
            <a:extLst>
              <a:ext uri="{FF2B5EF4-FFF2-40B4-BE49-F238E27FC236}">
                <a16:creationId xmlns:a16="http://schemas.microsoft.com/office/drawing/2014/main" id="{BA033C1D-E65C-08C9-F39B-80EFE57D65D8}"/>
              </a:ext>
            </a:extLst>
          </p:cNvPr>
          <p:cNvSpPr>
            <a:spLocks noGrp="1"/>
          </p:cNvSpPr>
          <p:nvPr>
            <p:ph type="body" sz="quarter" idx="17" hasCustomPrompt="1"/>
          </p:nvPr>
        </p:nvSpPr>
        <p:spPr>
          <a:xfrm>
            <a:off x="12747428" y="4115640"/>
            <a:ext cx="8024812" cy="1968425"/>
          </a:xfrm>
        </p:spPr>
        <p:txBody>
          <a:bodyPr>
            <a:normAutofit/>
          </a:bodyPr>
          <a:lstStyle>
            <a:lvl1pPr marL="0" indent="0">
              <a:spcBef>
                <a:spcPts val="0"/>
              </a:spcBef>
              <a:buNone/>
              <a:defRPr sz="4400">
                <a:solidFill>
                  <a:schemeClr val="bg1"/>
                </a:solidFill>
              </a:defRPr>
            </a:lvl1pPr>
            <a:lvl5pPr marL="2438400" indent="0" algn="l">
              <a:buFont typeface="Arial" panose="020B0604020202020204" pitchFamily="34" charset="0"/>
              <a:buNone/>
              <a:defRPr sz="4400">
                <a:solidFill>
                  <a:schemeClr val="bg1"/>
                </a:solidFill>
              </a:defRPr>
            </a:lvl5pPr>
          </a:lstStyle>
          <a:p>
            <a:pPr lvl="0"/>
            <a:r>
              <a:rPr lang="en-US" dirty="0"/>
              <a:t>Click to add text</a:t>
            </a:r>
          </a:p>
        </p:txBody>
      </p:sp>
      <p:pic>
        <p:nvPicPr>
          <p:cNvPr id="4" name="Picture 3">
            <a:extLst>
              <a:ext uri="{FF2B5EF4-FFF2-40B4-BE49-F238E27FC236}">
                <a16:creationId xmlns:a16="http://schemas.microsoft.com/office/drawing/2014/main" id="{3F4008AF-17B2-1560-3039-4C723BA0CB2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113404523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iz layout 1">
    <p:spTree>
      <p:nvGrpSpPr>
        <p:cNvPr id="1" name=""/>
        <p:cNvGrpSpPr/>
        <p:nvPr/>
      </p:nvGrpSpPr>
      <p:grpSpPr>
        <a:xfrm>
          <a:off x="0" y="0"/>
          <a:ext cx="0" cy="0"/>
          <a:chOff x="0" y="0"/>
          <a:chExt cx="0" cy="0"/>
        </a:xfrm>
      </p:grpSpPr>
      <p:sp>
        <p:nvSpPr>
          <p:cNvPr id="2" name="Rectangle">
            <a:extLst>
              <a:ext uri="{FF2B5EF4-FFF2-40B4-BE49-F238E27FC236}">
                <a16:creationId xmlns:a16="http://schemas.microsoft.com/office/drawing/2014/main" id="{FABE8965-C5C7-9C39-4D77-41321DCB42C7}"/>
              </a:ext>
            </a:extLst>
          </p:cNvPr>
          <p:cNvSpPr/>
          <p:nvPr userDrawn="1"/>
        </p:nvSpPr>
        <p:spPr>
          <a:xfrm>
            <a:off x="0" y="2360348"/>
            <a:ext cx="24384000" cy="11436178"/>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3" name="Title 2">
            <a:extLst>
              <a:ext uri="{FF2B5EF4-FFF2-40B4-BE49-F238E27FC236}">
                <a16:creationId xmlns:a16="http://schemas.microsoft.com/office/drawing/2014/main" id="{4C90E15E-9DC3-D24F-8189-931487225A46}"/>
              </a:ext>
            </a:extLst>
          </p:cNvPr>
          <p:cNvSpPr>
            <a:spLocks noGrp="1"/>
          </p:cNvSpPr>
          <p:nvPr>
            <p:ph type="title" hasCustomPrompt="1"/>
          </p:nvPr>
        </p:nvSpPr>
        <p:spPr>
          <a:xfrm>
            <a:off x="2167377" y="1871164"/>
            <a:ext cx="14715569" cy="511175"/>
          </a:xfrm>
        </p:spPr>
        <p:txBody>
          <a:bodyPr>
            <a:normAutofit/>
          </a:bodyPr>
          <a:lstStyle>
            <a:lvl1pPr>
              <a:defRPr kumimoji="0" lang="en-US" sz="3800" b="1" i="0" u="none" strike="noStrike" cap="all" spc="0" normalizeH="0" baseline="0">
                <a:ln>
                  <a:noFill/>
                </a:ln>
                <a:solidFill>
                  <a:srgbClr val="128CCD"/>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r>
              <a:rPr lang="en-US" dirty="0"/>
              <a:t>SLIDE TITLE</a:t>
            </a:r>
          </a:p>
        </p:txBody>
      </p:sp>
      <p:sp>
        <p:nvSpPr>
          <p:cNvPr id="13" name="Text Placeholder 4">
            <a:extLst>
              <a:ext uri="{FF2B5EF4-FFF2-40B4-BE49-F238E27FC236}">
                <a16:creationId xmlns:a16="http://schemas.microsoft.com/office/drawing/2014/main" id="{F9A081F0-DCC0-4F43-B885-A177263AC1B5}"/>
              </a:ext>
            </a:extLst>
          </p:cNvPr>
          <p:cNvSpPr>
            <a:spLocks noGrp="1"/>
          </p:cNvSpPr>
          <p:nvPr>
            <p:ph type="body" sz="quarter" idx="10" hasCustomPrompt="1"/>
          </p:nvPr>
        </p:nvSpPr>
        <p:spPr>
          <a:xfrm>
            <a:off x="2167377" y="2419728"/>
            <a:ext cx="9768875" cy="803546"/>
          </a:xfrm>
        </p:spPr>
        <p:txBody>
          <a:bodyPr/>
          <a:lstStyle>
            <a:lvl1pPr marL="0" indent="0">
              <a:buNone/>
              <a:defRPr kumimoji="0" lang="en-US" sz="3200" b="1" i="0" u="none" strike="noStrike" cap="all" spc="0" normalizeH="0" baseline="0">
                <a:ln>
                  <a:noFill/>
                </a:ln>
                <a:solidFill>
                  <a:schemeClr val="bg1"/>
                </a:solidFill>
                <a:effectLst/>
                <a:uFill>
                  <a:solidFill>
                    <a:srgbClr val="143E56"/>
                  </a:solidFill>
                </a:uFill>
                <a:latin typeface="Open Sans ExtraBold" pitchFamily="2" charset="0"/>
                <a:ea typeface="Open Sans ExtraBold" pitchFamily="2" charset="0"/>
                <a:cs typeface="Open Sans ExtraBold" pitchFamily="2" charset="0"/>
                <a:sym typeface="Helvetica Neue"/>
              </a:defRPr>
            </a:lvl1pPr>
          </a:lstStyle>
          <a:p>
            <a:pPr lvl="0"/>
            <a:r>
              <a:rPr lang="en-US" dirty="0"/>
              <a:t>SUB TITLE</a:t>
            </a:r>
          </a:p>
        </p:txBody>
      </p:sp>
      <p:sp>
        <p:nvSpPr>
          <p:cNvPr id="4" name="Round Same Side Corner Rectangle 3">
            <a:extLst>
              <a:ext uri="{FF2B5EF4-FFF2-40B4-BE49-F238E27FC236}">
                <a16:creationId xmlns:a16="http://schemas.microsoft.com/office/drawing/2014/main" id="{FA29A0C7-63A9-37AE-C36E-28D29DB1FC0C}"/>
              </a:ext>
            </a:extLst>
          </p:cNvPr>
          <p:cNvSpPr/>
          <p:nvPr userDrawn="1"/>
        </p:nvSpPr>
        <p:spPr>
          <a:xfrm>
            <a:off x="2124334" y="5228017"/>
            <a:ext cx="7712393" cy="8605898"/>
          </a:xfrm>
          <a:prstGeom prst="round2SameRect">
            <a:avLst>
              <a:gd name="adj1" fmla="val 7123"/>
              <a:gd name="adj2" fmla="val 0"/>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6" name="Text Placeholder 5">
            <a:extLst>
              <a:ext uri="{FF2B5EF4-FFF2-40B4-BE49-F238E27FC236}">
                <a16:creationId xmlns:a16="http://schemas.microsoft.com/office/drawing/2014/main" id="{00BFA553-2EAA-7D5D-66A4-3CB0B3039A4F}"/>
              </a:ext>
            </a:extLst>
          </p:cNvPr>
          <p:cNvSpPr>
            <a:spLocks noGrp="1"/>
          </p:cNvSpPr>
          <p:nvPr>
            <p:ph type="body" sz="quarter" idx="16"/>
          </p:nvPr>
        </p:nvSpPr>
        <p:spPr>
          <a:xfrm>
            <a:off x="2594247" y="7248019"/>
            <a:ext cx="6817382" cy="6226602"/>
          </a:xfrm>
        </p:spPr>
        <p:txBody>
          <a:bodyPr>
            <a:noAutofit/>
          </a:bodyPr>
          <a:lstStyle>
            <a:lvl1pPr marL="0" indent="0">
              <a:spcBef>
                <a:spcPts val="0"/>
              </a:spcBef>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dirty="0"/>
              <a:t>Click to edit Master text styles</a:t>
            </a:r>
          </a:p>
        </p:txBody>
      </p:sp>
      <p:pic>
        <p:nvPicPr>
          <p:cNvPr id="6" name="Graphic 5" descr="Help with solid fill">
            <a:extLst>
              <a:ext uri="{FF2B5EF4-FFF2-40B4-BE49-F238E27FC236}">
                <a16:creationId xmlns:a16="http://schemas.microsoft.com/office/drawing/2014/main" id="{5BCC09F5-BEFD-455C-0F2F-F18D468EC78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4247" y="5468810"/>
            <a:ext cx="1427671" cy="1427671"/>
          </a:xfrm>
          <a:prstGeom prst="rect">
            <a:avLst/>
          </a:prstGeom>
        </p:spPr>
      </p:pic>
      <p:sp>
        <p:nvSpPr>
          <p:cNvPr id="8" name="Rounded Rectangle 7">
            <a:extLst>
              <a:ext uri="{FF2B5EF4-FFF2-40B4-BE49-F238E27FC236}">
                <a16:creationId xmlns:a16="http://schemas.microsoft.com/office/drawing/2014/main" id="{7A5EDB33-736C-0AA5-C7CD-BDFF535E7A9C}"/>
              </a:ext>
            </a:extLst>
          </p:cNvPr>
          <p:cNvSpPr/>
          <p:nvPr userDrawn="1"/>
        </p:nvSpPr>
        <p:spPr>
          <a:xfrm>
            <a:off x="11485756" y="5237573"/>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19" name="Rounded Rectangle 18">
            <a:extLst>
              <a:ext uri="{FF2B5EF4-FFF2-40B4-BE49-F238E27FC236}">
                <a16:creationId xmlns:a16="http://schemas.microsoft.com/office/drawing/2014/main" id="{9A29247D-C253-CBDD-13EE-F16B85217807}"/>
              </a:ext>
            </a:extLst>
          </p:cNvPr>
          <p:cNvSpPr/>
          <p:nvPr userDrawn="1"/>
        </p:nvSpPr>
        <p:spPr>
          <a:xfrm>
            <a:off x="11485756" y="6937152"/>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0" name="Rounded Rectangle 19">
            <a:extLst>
              <a:ext uri="{FF2B5EF4-FFF2-40B4-BE49-F238E27FC236}">
                <a16:creationId xmlns:a16="http://schemas.microsoft.com/office/drawing/2014/main" id="{640D50B7-0BFF-E456-7675-C96913EC6D02}"/>
              </a:ext>
            </a:extLst>
          </p:cNvPr>
          <p:cNvSpPr/>
          <p:nvPr userDrawn="1"/>
        </p:nvSpPr>
        <p:spPr>
          <a:xfrm>
            <a:off x="11485756" y="8615938"/>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1" name="Rounded Rectangle 20">
            <a:extLst>
              <a:ext uri="{FF2B5EF4-FFF2-40B4-BE49-F238E27FC236}">
                <a16:creationId xmlns:a16="http://schemas.microsoft.com/office/drawing/2014/main" id="{A4EB9AD0-97D9-EA55-1897-8E787ACA18AD}"/>
              </a:ext>
            </a:extLst>
          </p:cNvPr>
          <p:cNvSpPr/>
          <p:nvPr userDrawn="1"/>
        </p:nvSpPr>
        <p:spPr>
          <a:xfrm>
            <a:off x="11485756" y="10294724"/>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2" name="Rounded Rectangle 21">
            <a:extLst>
              <a:ext uri="{FF2B5EF4-FFF2-40B4-BE49-F238E27FC236}">
                <a16:creationId xmlns:a16="http://schemas.microsoft.com/office/drawing/2014/main" id="{1FE4A142-7345-2F27-77AC-6B8D7F3BB8F0}"/>
              </a:ext>
            </a:extLst>
          </p:cNvPr>
          <p:cNvSpPr/>
          <p:nvPr userDrawn="1"/>
        </p:nvSpPr>
        <p:spPr>
          <a:xfrm>
            <a:off x="11485756" y="11973510"/>
            <a:ext cx="11731083" cy="10800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Open Sans Light" pitchFamily="2" charset="0"/>
              <a:ea typeface="Open Sans Light" pitchFamily="2" charset="0"/>
              <a:cs typeface="Open Sans Light" pitchFamily="2" charset="0"/>
              <a:sym typeface="Helvetica Neue Medium"/>
            </a:endParaRPr>
          </a:p>
        </p:txBody>
      </p:sp>
      <p:sp>
        <p:nvSpPr>
          <p:cNvPr id="24" name="Text Placeholder 5">
            <a:extLst>
              <a:ext uri="{FF2B5EF4-FFF2-40B4-BE49-F238E27FC236}">
                <a16:creationId xmlns:a16="http://schemas.microsoft.com/office/drawing/2014/main" id="{8ED258EB-0A79-0CC4-9AC5-E5BB65095D9B}"/>
              </a:ext>
            </a:extLst>
          </p:cNvPr>
          <p:cNvSpPr>
            <a:spLocks noGrp="1"/>
          </p:cNvSpPr>
          <p:nvPr>
            <p:ph type="body" sz="quarter" idx="17"/>
          </p:nvPr>
        </p:nvSpPr>
        <p:spPr>
          <a:xfrm>
            <a:off x="11936252" y="5570897"/>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5" name="Text Placeholder 5">
            <a:extLst>
              <a:ext uri="{FF2B5EF4-FFF2-40B4-BE49-F238E27FC236}">
                <a16:creationId xmlns:a16="http://schemas.microsoft.com/office/drawing/2014/main" id="{D7D34A3F-BE3B-171A-71BC-2F827D2C4C80}"/>
              </a:ext>
            </a:extLst>
          </p:cNvPr>
          <p:cNvSpPr>
            <a:spLocks noGrp="1"/>
          </p:cNvSpPr>
          <p:nvPr>
            <p:ph type="body" sz="quarter" idx="18"/>
          </p:nvPr>
        </p:nvSpPr>
        <p:spPr>
          <a:xfrm>
            <a:off x="11936252" y="7270476"/>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6" name="Text Placeholder 5">
            <a:extLst>
              <a:ext uri="{FF2B5EF4-FFF2-40B4-BE49-F238E27FC236}">
                <a16:creationId xmlns:a16="http://schemas.microsoft.com/office/drawing/2014/main" id="{3421587F-10AC-7EBE-6901-E1BA33DF8AE1}"/>
              </a:ext>
            </a:extLst>
          </p:cNvPr>
          <p:cNvSpPr>
            <a:spLocks noGrp="1"/>
          </p:cNvSpPr>
          <p:nvPr>
            <p:ph type="body" sz="quarter" idx="19"/>
          </p:nvPr>
        </p:nvSpPr>
        <p:spPr>
          <a:xfrm>
            <a:off x="11936252" y="8949262"/>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7" name="Text Placeholder 5">
            <a:extLst>
              <a:ext uri="{FF2B5EF4-FFF2-40B4-BE49-F238E27FC236}">
                <a16:creationId xmlns:a16="http://schemas.microsoft.com/office/drawing/2014/main" id="{B1FF3B0B-6113-DB9F-2F3C-96810CE90162}"/>
              </a:ext>
            </a:extLst>
          </p:cNvPr>
          <p:cNvSpPr>
            <a:spLocks noGrp="1"/>
          </p:cNvSpPr>
          <p:nvPr>
            <p:ph type="body" sz="quarter" idx="20"/>
          </p:nvPr>
        </p:nvSpPr>
        <p:spPr>
          <a:xfrm>
            <a:off x="11936252" y="10628048"/>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sp>
        <p:nvSpPr>
          <p:cNvPr id="28" name="Text Placeholder 5">
            <a:extLst>
              <a:ext uri="{FF2B5EF4-FFF2-40B4-BE49-F238E27FC236}">
                <a16:creationId xmlns:a16="http://schemas.microsoft.com/office/drawing/2014/main" id="{1B78CB5C-262B-068C-9251-A2C3C592CF45}"/>
              </a:ext>
            </a:extLst>
          </p:cNvPr>
          <p:cNvSpPr>
            <a:spLocks noGrp="1"/>
          </p:cNvSpPr>
          <p:nvPr>
            <p:ph type="body" sz="quarter" idx="21"/>
          </p:nvPr>
        </p:nvSpPr>
        <p:spPr>
          <a:xfrm>
            <a:off x="11936252" y="12306834"/>
            <a:ext cx="10801828" cy="468000"/>
          </a:xfrm>
        </p:spPr>
        <p:txBody>
          <a:bodyPr>
            <a:noAutofit/>
          </a:bodyPr>
          <a:lstStyle>
            <a:lvl1pPr marL="0" indent="0">
              <a:buNone/>
              <a:defRPr kumimoji="0" lang="en-US" sz="2600" b="0" i="0" u="none" strike="noStrike" cap="none" spc="0" normalizeH="0" baseline="0">
                <a:ln>
                  <a:noFill/>
                </a:ln>
                <a:solidFill>
                  <a:schemeClr val="tx2">
                    <a:lumMod val="75000"/>
                  </a:schemeClr>
                </a:solidFill>
                <a:effectLst/>
                <a:uFillTx/>
                <a:latin typeface="Open Sans Light"/>
                <a:ea typeface="Open Sans Light"/>
                <a:cs typeface="Open Sans Light"/>
                <a:sym typeface="Helvetica Neue"/>
              </a:defRPr>
            </a:lvl1pPr>
            <a:lvl2pPr marL="6096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2pPr>
            <a:lvl3pPr marL="12192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3pPr>
            <a:lvl4pPr marL="18288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4pPr>
            <a:lvl5pPr marL="2438400" indent="0">
              <a:buNone/>
              <a:defRPr kumimoji="0" lang="en-US" sz="2200" b="0" i="0" u="none" strike="noStrike" cap="none" spc="0" normalizeH="0" baseline="0">
                <a:ln>
                  <a:noFill/>
                </a:ln>
                <a:solidFill>
                  <a:srgbClr val="FFFFFF"/>
                </a:solidFill>
                <a:effectLst/>
                <a:uFillTx/>
                <a:latin typeface="Open Sans Light"/>
                <a:ea typeface="Open Sans Light"/>
                <a:cs typeface="Open Sans Light"/>
                <a:sym typeface="Helvetica Neue"/>
              </a:defRPr>
            </a:lvl5pPr>
          </a:lstStyle>
          <a:p>
            <a:pPr lvl="0"/>
            <a:r>
              <a:rPr lang="en-US"/>
              <a:t>Click to edit Master text styles</a:t>
            </a:r>
          </a:p>
        </p:txBody>
      </p:sp>
      <p:pic>
        <p:nvPicPr>
          <p:cNvPr id="5" name="Picture 4">
            <a:extLst>
              <a:ext uri="{FF2B5EF4-FFF2-40B4-BE49-F238E27FC236}">
                <a16:creationId xmlns:a16="http://schemas.microsoft.com/office/drawing/2014/main" id="{A5BF6EF1-CFA9-A58C-D0E2-EFC77F0A654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9334" y="-15464"/>
            <a:ext cx="3860800" cy="1473200"/>
          </a:xfrm>
          <a:prstGeom prst="rect">
            <a:avLst/>
          </a:prstGeom>
        </p:spPr>
      </p:pic>
    </p:spTree>
    <p:extLst>
      <p:ext uri="{BB962C8B-B14F-4D97-AF65-F5344CB8AC3E}">
        <p14:creationId xmlns:p14="http://schemas.microsoft.com/office/powerpoint/2010/main" val="1151361529"/>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type 1">
    <p:spTree>
      <p:nvGrpSpPr>
        <p:cNvPr id="1" name=""/>
        <p:cNvGrpSpPr/>
        <p:nvPr/>
      </p:nvGrpSpPr>
      <p:grpSpPr>
        <a:xfrm>
          <a:off x="0" y="0"/>
          <a:ext cx="0" cy="0"/>
          <a:chOff x="0" y="0"/>
          <a:chExt cx="0" cy="0"/>
        </a:xfrm>
      </p:grpSpPr>
      <p:pic>
        <p:nvPicPr>
          <p:cNvPr id="6" name="BG Slide-01.jpg" descr="BG Slide-01.jpg">
            <a:extLst>
              <a:ext uri="{FF2B5EF4-FFF2-40B4-BE49-F238E27FC236}">
                <a16:creationId xmlns:a16="http://schemas.microsoft.com/office/drawing/2014/main" id="{EB456242-AA88-DF45-9244-298FA0B8369B}"/>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8" name="UNIVERSITAS BINA NUSANTARA">
            <a:extLst>
              <a:ext uri="{FF2B5EF4-FFF2-40B4-BE49-F238E27FC236}">
                <a16:creationId xmlns:a16="http://schemas.microsoft.com/office/drawing/2014/main" id="{1D553A28-04FA-E944-90CB-BDB2AEBEA300}"/>
              </a:ext>
            </a:extLst>
          </p:cNvPr>
          <p:cNvSpPr txBox="1"/>
          <p:nvPr userDrawn="1"/>
        </p:nvSpPr>
        <p:spPr>
          <a:xfrm>
            <a:off x="9823213" y="8366096"/>
            <a:ext cx="4727256" cy="301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821531">
              <a:lnSpc>
                <a:spcPct val="80000"/>
              </a:lnSpc>
              <a:defRPr sz="3600">
                <a:solidFill>
                  <a:srgbClr val="FFFFFF"/>
                </a:solidFill>
                <a:latin typeface="Open Sans Light"/>
                <a:ea typeface="Open Sans Light"/>
                <a:cs typeface="Open Sans Light"/>
                <a:sym typeface="Open Sans"/>
              </a:defRPr>
            </a:pPr>
            <a:r>
              <a:rPr sz="2400" dirty="0"/>
              <a:t>UNIVERSITAS</a:t>
            </a:r>
            <a:r>
              <a:rPr sz="2400" b="1" dirty="0"/>
              <a:t> BINA NUSANTARA</a:t>
            </a:r>
          </a:p>
        </p:txBody>
      </p:sp>
      <p:sp>
        <p:nvSpPr>
          <p:cNvPr id="9" name="Rounded Rectangle">
            <a:extLst>
              <a:ext uri="{FF2B5EF4-FFF2-40B4-BE49-F238E27FC236}">
                <a16:creationId xmlns:a16="http://schemas.microsoft.com/office/drawing/2014/main" id="{A398922F-A33B-3C44-AAA1-709DF0A7FE30}"/>
              </a:ext>
            </a:extLst>
          </p:cNvPr>
          <p:cNvSpPr/>
          <p:nvPr userDrawn="1"/>
        </p:nvSpPr>
        <p:spPr>
          <a:xfrm>
            <a:off x="11684000" y="902508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13" name="Body Level One…"/>
          <p:cNvSpPr txBox="1">
            <a:spLocks noGrp="1"/>
          </p:cNvSpPr>
          <p:nvPr>
            <p:ph type="body" sz="quarter" idx="1" hasCustomPrompt="1"/>
          </p:nvPr>
        </p:nvSpPr>
        <p:spPr>
          <a:xfrm>
            <a:off x="1201342" y="7438335"/>
            <a:ext cx="21971001" cy="864672"/>
          </a:xfrm>
          <a:prstGeom prst="rect">
            <a:avLst/>
          </a:prstGeom>
        </p:spPr>
        <p:txBody>
          <a:bodyPr/>
          <a:lstStyle>
            <a:lvl1pPr marL="0" indent="0" algn="ctr" defTabSz="825500">
              <a:lnSpc>
                <a:spcPct val="100000"/>
              </a:lnSpc>
              <a:spcBef>
                <a:spcPts val="0"/>
              </a:spcBef>
              <a:buSzTx/>
              <a:buNone/>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rPr dirty="0"/>
              <a:t>Presentation </a:t>
            </a:r>
            <a:r>
              <a:rPr lang="en-US" dirty="0"/>
              <a:t>TITLE</a:t>
            </a:r>
            <a:endParaRPr dirty="0"/>
          </a:p>
        </p:txBody>
      </p:sp>
      <p:sp>
        <p:nvSpPr>
          <p:cNvPr id="18" name="Presentation Title">
            <a:extLst>
              <a:ext uri="{FF2B5EF4-FFF2-40B4-BE49-F238E27FC236}">
                <a16:creationId xmlns:a16="http://schemas.microsoft.com/office/drawing/2014/main" id="{15CBFADB-E6B3-9B4E-8320-314E3790EC2E}"/>
              </a:ext>
            </a:extLst>
          </p:cNvPr>
          <p:cNvSpPr txBox="1">
            <a:spLocks noGrp="1"/>
          </p:cNvSpPr>
          <p:nvPr>
            <p:ph type="title" hasCustomPrompt="1"/>
          </p:nvPr>
        </p:nvSpPr>
        <p:spPr>
          <a:xfrm>
            <a:off x="1206496" y="3058757"/>
            <a:ext cx="21971004" cy="3746281"/>
          </a:xfrm>
          <a:prstGeom prst="rect">
            <a:avLst/>
          </a:prstGeom>
        </p:spPr>
        <p:txBody>
          <a:bodyPr anchor="b">
            <a:normAutofit/>
          </a:bodyPr>
          <a:lstStyle>
            <a:lvl1pPr algn="ctr">
              <a:defRPr kumimoji="0" sz="12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dirty="0"/>
              <a:t>THANK YOU message</a:t>
            </a:r>
            <a:endParaRPr dirty="0"/>
          </a:p>
        </p:txBody>
      </p:sp>
      <p:sp>
        <p:nvSpPr>
          <p:cNvPr id="19" name="Text Placeholder 2">
            <a:extLst>
              <a:ext uri="{FF2B5EF4-FFF2-40B4-BE49-F238E27FC236}">
                <a16:creationId xmlns:a16="http://schemas.microsoft.com/office/drawing/2014/main" id="{9973D83C-1488-3E4C-B9DF-5608E0394C08}"/>
              </a:ext>
            </a:extLst>
          </p:cNvPr>
          <p:cNvSpPr>
            <a:spLocks noGrp="1"/>
          </p:cNvSpPr>
          <p:nvPr>
            <p:ph type="body" sz="quarter" idx="10" hasCustomPrompt="1"/>
          </p:nvPr>
        </p:nvSpPr>
        <p:spPr>
          <a:xfrm>
            <a:off x="9075574" y="9486762"/>
            <a:ext cx="6222535" cy="358278"/>
          </a:xfrm>
        </p:spPr>
        <p:txBody>
          <a:bodyPr>
            <a:normAutofit/>
          </a:bodyPr>
          <a:lstStyle>
            <a:lvl1pPr marL="0" indent="0" algn="ctr">
              <a:buNone/>
              <a:def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rPr>
              <a:t>MONTH YEAR</a:t>
            </a:r>
            <a:endParaRPr lang="en-US"/>
          </a:p>
        </p:txBody>
      </p:sp>
      <p:pic>
        <p:nvPicPr>
          <p:cNvPr id="2" name="Picture 1">
            <a:extLst>
              <a:ext uri="{FF2B5EF4-FFF2-40B4-BE49-F238E27FC236}">
                <a16:creationId xmlns:a16="http://schemas.microsoft.com/office/drawing/2014/main" id="{C4995F2D-6472-91D6-94D4-E6E20D969685}"/>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273209878"/>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type 2">
    <p:spTree>
      <p:nvGrpSpPr>
        <p:cNvPr id="1" name=""/>
        <p:cNvGrpSpPr/>
        <p:nvPr/>
      </p:nvGrpSpPr>
      <p:grpSpPr>
        <a:xfrm>
          <a:off x="0" y="0"/>
          <a:ext cx="0" cy="0"/>
          <a:chOff x="0" y="0"/>
          <a:chExt cx="0" cy="0"/>
        </a:xfrm>
      </p:grpSpPr>
      <p:pic>
        <p:nvPicPr>
          <p:cNvPr id="6" name="BG Slide-01.jpg" descr="BG Slide-01.jpg">
            <a:extLst>
              <a:ext uri="{FF2B5EF4-FFF2-40B4-BE49-F238E27FC236}">
                <a16:creationId xmlns:a16="http://schemas.microsoft.com/office/drawing/2014/main" id="{EB456242-AA88-DF45-9244-298FA0B8369B}"/>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BE73ECD8-9761-904C-83FC-7C21B825FC86}"/>
              </a:ext>
            </a:extLst>
          </p:cNvPr>
          <p:cNvSpPr/>
          <p:nvPr userDrawn="1"/>
        </p:nvSpPr>
        <p:spPr>
          <a:xfrm>
            <a:off x="0" y="0"/>
            <a:ext cx="24384000" cy="13716000"/>
          </a:xfrm>
          <a:prstGeom prst="rect">
            <a:avLst/>
          </a:prstGeom>
          <a:gradFill>
            <a:gsLst>
              <a:gs pos="0">
                <a:srgbClr val="2670B8"/>
              </a:gs>
              <a:gs pos="100000">
                <a:srgbClr val="2258A7"/>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9" name="Rounded Rectangle">
            <a:extLst>
              <a:ext uri="{FF2B5EF4-FFF2-40B4-BE49-F238E27FC236}">
                <a16:creationId xmlns:a16="http://schemas.microsoft.com/office/drawing/2014/main" id="{A398922F-A33B-3C44-AAA1-709DF0A7FE30}"/>
              </a:ext>
            </a:extLst>
          </p:cNvPr>
          <p:cNvSpPr/>
          <p:nvPr userDrawn="1"/>
        </p:nvSpPr>
        <p:spPr>
          <a:xfrm>
            <a:off x="11684000" y="902508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13" name="Body Level One…"/>
          <p:cNvSpPr txBox="1">
            <a:spLocks noGrp="1"/>
          </p:cNvSpPr>
          <p:nvPr>
            <p:ph type="body" sz="quarter" idx="1" hasCustomPrompt="1"/>
          </p:nvPr>
        </p:nvSpPr>
        <p:spPr>
          <a:xfrm>
            <a:off x="1201342" y="7438335"/>
            <a:ext cx="21971001" cy="864672"/>
          </a:xfrm>
          <a:prstGeom prst="rect">
            <a:avLst/>
          </a:prstGeom>
        </p:spPr>
        <p:txBody>
          <a:bodyPr/>
          <a:lstStyle>
            <a:lvl1pPr marL="0" indent="0" algn="ctr" defTabSz="825500">
              <a:lnSpc>
                <a:spcPct val="100000"/>
              </a:lnSpc>
              <a:spcBef>
                <a:spcPts val="0"/>
              </a:spcBef>
              <a:buSzTx/>
              <a:buNone/>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rPr dirty="0"/>
              <a:t>Presentation </a:t>
            </a:r>
            <a:r>
              <a:rPr lang="en-US" dirty="0"/>
              <a:t>TITLE</a:t>
            </a:r>
            <a:endParaRPr dirty="0"/>
          </a:p>
        </p:txBody>
      </p:sp>
      <p:sp>
        <p:nvSpPr>
          <p:cNvPr id="18" name="Presentation Title">
            <a:extLst>
              <a:ext uri="{FF2B5EF4-FFF2-40B4-BE49-F238E27FC236}">
                <a16:creationId xmlns:a16="http://schemas.microsoft.com/office/drawing/2014/main" id="{15CBFADB-E6B3-9B4E-8320-314E3790EC2E}"/>
              </a:ext>
            </a:extLst>
          </p:cNvPr>
          <p:cNvSpPr txBox="1">
            <a:spLocks noGrp="1"/>
          </p:cNvSpPr>
          <p:nvPr>
            <p:ph type="title" hasCustomPrompt="1"/>
          </p:nvPr>
        </p:nvSpPr>
        <p:spPr>
          <a:xfrm>
            <a:off x="1206496" y="3058757"/>
            <a:ext cx="21971004" cy="3746281"/>
          </a:xfrm>
          <a:prstGeom prst="rect">
            <a:avLst/>
          </a:prstGeom>
        </p:spPr>
        <p:txBody>
          <a:bodyPr anchor="b">
            <a:normAutofit/>
          </a:bodyPr>
          <a:lstStyle>
            <a:lvl1pPr algn="ctr">
              <a:defRPr kumimoji="0" sz="12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a:t>THANK YOU message</a:t>
            </a:r>
            <a:endParaRPr/>
          </a:p>
        </p:txBody>
      </p:sp>
      <p:sp>
        <p:nvSpPr>
          <p:cNvPr id="19" name="Text Placeholder 2">
            <a:extLst>
              <a:ext uri="{FF2B5EF4-FFF2-40B4-BE49-F238E27FC236}">
                <a16:creationId xmlns:a16="http://schemas.microsoft.com/office/drawing/2014/main" id="{9973D83C-1488-3E4C-B9DF-5608E0394C08}"/>
              </a:ext>
            </a:extLst>
          </p:cNvPr>
          <p:cNvSpPr>
            <a:spLocks noGrp="1"/>
          </p:cNvSpPr>
          <p:nvPr>
            <p:ph type="body" sz="quarter" idx="10" hasCustomPrompt="1"/>
          </p:nvPr>
        </p:nvSpPr>
        <p:spPr>
          <a:xfrm>
            <a:off x="9075574" y="9486762"/>
            <a:ext cx="6222535" cy="358278"/>
          </a:xfrm>
        </p:spPr>
        <p:txBody>
          <a:bodyPr>
            <a:normAutofit/>
          </a:bodyPr>
          <a:lstStyle>
            <a:lvl1pPr marL="0" indent="0" algn="ctr">
              <a:buNone/>
              <a:def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rPr>
              <a:t>MONTH YEAR</a:t>
            </a:r>
            <a:endParaRPr lang="en-US"/>
          </a:p>
        </p:txBody>
      </p:sp>
      <p:pic>
        <p:nvPicPr>
          <p:cNvPr id="2" name="Picture 1">
            <a:extLst>
              <a:ext uri="{FF2B5EF4-FFF2-40B4-BE49-F238E27FC236}">
                <a16:creationId xmlns:a16="http://schemas.microsoft.com/office/drawing/2014/main" id="{453551FA-97E6-2245-9BD6-C384100F7F4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10994172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type 2">
    <p:spTree>
      <p:nvGrpSpPr>
        <p:cNvPr id="1" name=""/>
        <p:cNvGrpSpPr/>
        <p:nvPr/>
      </p:nvGrpSpPr>
      <p:grpSpPr>
        <a:xfrm>
          <a:off x="0" y="0"/>
          <a:ext cx="0" cy="0"/>
          <a:chOff x="0" y="0"/>
          <a:chExt cx="0" cy="0"/>
        </a:xfrm>
      </p:grpSpPr>
      <p:pic>
        <p:nvPicPr>
          <p:cNvPr id="26" name="BG Slide-01.jpg" descr="BG Slide-01.jpg">
            <a:extLst>
              <a:ext uri="{FF2B5EF4-FFF2-40B4-BE49-F238E27FC236}">
                <a16:creationId xmlns:a16="http://schemas.microsoft.com/office/drawing/2014/main" id="{2AB02847-5A77-D04F-9022-6161AA94A369}"/>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F7BB76AE-A45C-1F43-9E7B-E96439A8D439}"/>
              </a:ext>
            </a:extLst>
          </p:cNvPr>
          <p:cNvSpPr/>
          <p:nvPr userDrawn="1"/>
        </p:nvSpPr>
        <p:spPr>
          <a:xfrm>
            <a:off x="0" y="0"/>
            <a:ext cx="24384000" cy="13716000"/>
          </a:xfrm>
          <a:prstGeom prst="rect">
            <a:avLst/>
          </a:prstGeom>
          <a:gradFill>
            <a:gsLst>
              <a:gs pos="0">
                <a:srgbClr val="2670B8"/>
              </a:gs>
              <a:gs pos="100000">
                <a:srgbClr val="2258A7"/>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20" name="Rounded Rectangle">
            <a:extLst>
              <a:ext uri="{FF2B5EF4-FFF2-40B4-BE49-F238E27FC236}">
                <a16:creationId xmlns:a16="http://schemas.microsoft.com/office/drawing/2014/main" id="{2610CD5C-942F-BF48-875B-42FFCE146C9A}"/>
              </a:ext>
            </a:extLst>
          </p:cNvPr>
          <p:cNvSpPr/>
          <p:nvPr userDrawn="1"/>
        </p:nvSpPr>
        <p:spPr>
          <a:xfrm>
            <a:off x="11684000" y="1060855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b="0" i="0" dirty="0">
              <a:latin typeface="Open Sans Light" pitchFamily="2" charset="0"/>
              <a:ea typeface="Open Sans Light" pitchFamily="2" charset="0"/>
              <a:cs typeface="Open Sans Light" pitchFamily="2" charset="0"/>
            </a:endParaRPr>
          </a:p>
        </p:txBody>
      </p:sp>
      <p:sp>
        <p:nvSpPr>
          <p:cNvPr id="9" name="Rounded Rectangle">
            <a:extLst>
              <a:ext uri="{FF2B5EF4-FFF2-40B4-BE49-F238E27FC236}">
                <a16:creationId xmlns:a16="http://schemas.microsoft.com/office/drawing/2014/main" id="{A398922F-A33B-3C44-AAA1-709DF0A7FE30}"/>
              </a:ext>
            </a:extLst>
          </p:cNvPr>
          <p:cNvSpPr/>
          <p:nvPr userDrawn="1"/>
        </p:nvSpPr>
        <p:spPr>
          <a:xfrm>
            <a:off x="11684000" y="10608557"/>
            <a:ext cx="1016000" cy="88901"/>
          </a:xfrm>
          <a:prstGeom prst="roundRect">
            <a:avLst>
              <a:gd name="adj" fmla="val 50000"/>
            </a:avLst>
          </a:prstGeom>
          <a:solidFill>
            <a:srgbClr val="F087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23" name="Body Level One…">
            <a:extLst>
              <a:ext uri="{FF2B5EF4-FFF2-40B4-BE49-F238E27FC236}">
                <a16:creationId xmlns:a16="http://schemas.microsoft.com/office/drawing/2014/main" id="{DC9E4D2B-1303-D647-ADF8-BD63A36C3CA0}"/>
              </a:ext>
            </a:extLst>
          </p:cNvPr>
          <p:cNvSpPr txBox="1">
            <a:spLocks noGrp="1"/>
          </p:cNvSpPr>
          <p:nvPr>
            <p:ph type="body" sz="quarter" idx="1" hasCustomPrompt="1"/>
          </p:nvPr>
        </p:nvSpPr>
        <p:spPr>
          <a:xfrm>
            <a:off x="1201342" y="7491448"/>
            <a:ext cx="21971001" cy="1905001"/>
          </a:xfrm>
          <a:prstGeom prst="rect">
            <a:avLst/>
          </a:prstGeom>
        </p:spPr>
        <p:txBody>
          <a:bodyPr/>
          <a:lstStyle>
            <a:lvl1pPr marL="0" indent="0" algn="ctr" defTabSz="825500">
              <a:lnSpc>
                <a:spcPct val="100000"/>
              </a:lnSpc>
              <a:spcBef>
                <a:spcPts val="0"/>
              </a:spcBef>
              <a:buSzTx/>
              <a:buNone/>
              <a:defRPr kumimoji="0" sz="5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rPr dirty="0"/>
              <a:t>Presentation Subtitle</a:t>
            </a:r>
          </a:p>
          <a:p>
            <a:pPr lvl="4"/>
            <a:endParaRPr dirty="0"/>
          </a:p>
        </p:txBody>
      </p:sp>
      <p:sp>
        <p:nvSpPr>
          <p:cNvPr id="24" name="Presentation Title">
            <a:extLst>
              <a:ext uri="{FF2B5EF4-FFF2-40B4-BE49-F238E27FC236}">
                <a16:creationId xmlns:a16="http://schemas.microsoft.com/office/drawing/2014/main" id="{1323A2FB-C06C-AA47-AA40-00FC9E490C61}"/>
              </a:ext>
            </a:extLst>
          </p:cNvPr>
          <p:cNvSpPr txBox="1">
            <a:spLocks noGrp="1"/>
          </p:cNvSpPr>
          <p:nvPr>
            <p:ph type="title" hasCustomPrompt="1"/>
          </p:nvPr>
        </p:nvSpPr>
        <p:spPr>
          <a:xfrm>
            <a:off x="1206496" y="3311591"/>
            <a:ext cx="21971004" cy="3917819"/>
          </a:xfrm>
          <a:prstGeom prst="rect">
            <a:avLst/>
          </a:prstGeom>
        </p:spPr>
        <p:txBody>
          <a:bodyPr anchor="b">
            <a:normAutofit/>
          </a:bodyPr>
          <a:lstStyle>
            <a:lvl1pPr algn="ctr">
              <a:defRPr kumimoji="0" sz="12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lang="en-US" dirty="0"/>
              <a:t>Presentation</a:t>
            </a:r>
            <a:r>
              <a:rPr dirty="0"/>
              <a:t> </a:t>
            </a:r>
            <a:r>
              <a:rPr lang="en-ID" dirty="0"/>
              <a:t>Title</a:t>
            </a:r>
            <a:endParaRPr dirty="0"/>
          </a:p>
        </p:txBody>
      </p:sp>
      <p:sp>
        <p:nvSpPr>
          <p:cNvPr id="2" name="Text Placeholder 2">
            <a:extLst>
              <a:ext uri="{FF2B5EF4-FFF2-40B4-BE49-F238E27FC236}">
                <a16:creationId xmlns:a16="http://schemas.microsoft.com/office/drawing/2014/main" id="{23DCB9E1-9FF7-C612-AB16-FF6707878307}"/>
              </a:ext>
            </a:extLst>
          </p:cNvPr>
          <p:cNvSpPr>
            <a:spLocks noGrp="1"/>
          </p:cNvSpPr>
          <p:nvPr>
            <p:ph type="body" sz="quarter" idx="11" hasCustomPrompt="1"/>
          </p:nvPr>
        </p:nvSpPr>
        <p:spPr>
          <a:xfrm>
            <a:off x="10058192" y="11538583"/>
            <a:ext cx="4212692" cy="745888"/>
          </a:xfrm>
        </p:spPr>
        <p:txBody>
          <a:bodyPr>
            <a:normAutofit/>
          </a:bodyPr>
          <a:lstStyle>
            <a:lvl1pPr marL="0" indent="0" algn="ctr">
              <a:buNone/>
              <a:defRPr kumimoji="0" lang="en-US" sz="2000" b="0" i="0" u="none" strike="noStrike" cap="none" spc="0" normalizeH="0" baseline="0">
                <a:ln>
                  <a:noFill/>
                </a:ln>
                <a:solidFill>
                  <a:srgbClr val="FFFFFF"/>
                </a:solidFill>
                <a:effectLst/>
                <a:uFillTx/>
                <a:latin typeface="Open Sans Semibold"/>
                <a:ea typeface="Open Sans Semibold"/>
                <a:cs typeface="Open Sans Semibold"/>
                <a:sym typeface="Open Sans Semibold"/>
              </a:defRPr>
            </a:lvl1pPr>
          </a:lstStyle>
          <a:p>
            <a:pPr lvl="0"/>
            <a:r>
              <a:rPr lang="en-US" dirty="0"/>
              <a:t>Type your name</a:t>
            </a:r>
          </a:p>
        </p:txBody>
      </p:sp>
      <p:sp>
        <p:nvSpPr>
          <p:cNvPr id="3" name="UNIVERSITAS BINA NUSANTARA">
            <a:extLst>
              <a:ext uri="{FF2B5EF4-FFF2-40B4-BE49-F238E27FC236}">
                <a16:creationId xmlns:a16="http://schemas.microsoft.com/office/drawing/2014/main" id="{76287026-42FF-418F-A536-8F52F4949E8D}"/>
              </a:ext>
            </a:extLst>
          </p:cNvPr>
          <p:cNvSpPr txBox="1"/>
          <p:nvPr userDrawn="1"/>
        </p:nvSpPr>
        <p:spPr>
          <a:xfrm>
            <a:off x="10058192" y="11100823"/>
            <a:ext cx="4212692" cy="351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p>
            <a:pPr algn="l" defTabSz="821531">
              <a:lnSpc>
                <a:spcPct val="80000"/>
              </a:lnSpc>
              <a:defRPr sz="3600">
                <a:solidFill>
                  <a:srgbClr val="FFFFFF"/>
                </a:solidFill>
                <a:latin typeface="Open Sans Light"/>
                <a:ea typeface="Open Sans Light"/>
                <a:cs typeface="Open Sans Light"/>
                <a:sym typeface="Open Sans"/>
              </a:defRPr>
            </a:pPr>
            <a:r>
              <a:rPr lang="en-US" sz="2800" dirty="0"/>
              <a:t>SUBJECT MATTER EXPERT</a:t>
            </a:r>
            <a:endParaRPr sz="2800" b="1" dirty="0"/>
          </a:p>
        </p:txBody>
      </p:sp>
      <p:pic>
        <p:nvPicPr>
          <p:cNvPr id="4" name="Picture 3">
            <a:extLst>
              <a:ext uri="{FF2B5EF4-FFF2-40B4-BE49-F238E27FC236}">
                <a16:creationId xmlns:a16="http://schemas.microsoft.com/office/drawing/2014/main" id="{22412E04-E7E5-6907-9DD0-CE975EF3839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500318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Section type 1">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8C493109-42AD-F678-F34A-9DA73287D10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826208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Section type 2">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8" name="Rectangle">
            <a:extLst>
              <a:ext uri="{FF2B5EF4-FFF2-40B4-BE49-F238E27FC236}">
                <a16:creationId xmlns:a16="http://schemas.microsoft.com/office/drawing/2014/main" id="{039E3D91-9575-7645-A4DA-1857555C3973}"/>
              </a:ext>
            </a:extLst>
          </p:cNvPr>
          <p:cNvSpPr/>
          <p:nvPr userDrawn="1"/>
        </p:nvSpPr>
        <p:spPr>
          <a:xfrm>
            <a:off x="0" y="0"/>
            <a:ext cx="24384000" cy="13716000"/>
          </a:xfrm>
          <a:prstGeom prst="rect">
            <a:avLst/>
          </a:prstGeom>
          <a:gradFill>
            <a:gsLst>
              <a:gs pos="0">
                <a:srgbClr val="F15A24"/>
              </a:gs>
              <a:gs pos="100000">
                <a:srgbClr val="F8A036"/>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t>Section Title</a:t>
            </a:r>
          </a:p>
        </p:txBody>
      </p:sp>
      <p:pic>
        <p:nvPicPr>
          <p:cNvPr id="2" name="Picture 1">
            <a:extLst>
              <a:ext uri="{FF2B5EF4-FFF2-40B4-BE49-F238E27FC236}">
                <a16:creationId xmlns:a16="http://schemas.microsoft.com/office/drawing/2014/main" id="{79C614F1-89F8-B808-9DD9-229AAF4CE537}"/>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182120862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Section type 3">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9B58D5CA-1AEF-754B-9F74-AE29F8DD61D5}"/>
              </a:ext>
            </a:extLst>
          </p:cNvPr>
          <p:cNvSpPr/>
          <p:nvPr userDrawn="1"/>
        </p:nvSpPr>
        <p:spPr>
          <a:xfrm>
            <a:off x="-1" y="0"/>
            <a:ext cx="24384001" cy="13716000"/>
          </a:xfrm>
          <a:prstGeom prst="rect">
            <a:avLst/>
          </a:prstGeom>
          <a:gradFill>
            <a:gsLst>
              <a:gs pos="0">
                <a:srgbClr val="F89620"/>
              </a:gs>
              <a:gs pos="100000">
                <a:srgbClr val="FFB039"/>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F8174CAF-8FC8-EDAE-768D-30BF9014380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402990515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Section type 4">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8" name="Rectangle">
            <a:extLst>
              <a:ext uri="{FF2B5EF4-FFF2-40B4-BE49-F238E27FC236}">
                <a16:creationId xmlns:a16="http://schemas.microsoft.com/office/drawing/2014/main" id="{D74DB4AE-0419-BC41-9D4A-DC2FB6ABAE92}"/>
              </a:ext>
            </a:extLst>
          </p:cNvPr>
          <p:cNvSpPr/>
          <p:nvPr userDrawn="1"/>
        </p:nvSpPr>
        <p:spPr>
          <a:xfrm>
            <a:off x="0" y="0"/>
            <a:ext cx="24384000" cy="13716000"/>
          </a:xfrm>
          <a:prstGeom prst="rect">
            <a:avLst/>
          </a:prstGeom>
          <a:gradFill>
            <a:gsLst>
              <a:gs pos="0">
                <a:srgbClr val="2B7EC4"/>
              </a:gs>
              <a:gs pos="100000">
                <a:srgbClr val="57BFE8"/>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2E3F9842-C644-B204-B6FB-F1DB2194706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48888290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Section type 5">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10" name="Rectangle">
            <a:extLst>
              <a:ext uri="{FF2B5EF4-FFF2-40B4-BE49-F238E27FC236}">
                <a16:creationId xmlns:a16="http://schemas.microsoft.com/office/drawing/2014/main" id="{5C668086-F712-8640-8B8D-2424E50E003F}"/>
              </a:ext>
            </a:extLst>
          </p:cNvPr>
          <p:cNvSpPr/>
          <p:nvPr userDrawn="1"/>
        </p:nvSpPr>
        <p:spPr>
          <a:xfrm>
            <a:off x="0" y="0"/>
            <a:ext cx="24384000" cy="13716000"/>
          </a:xfrm>
          <a:prstGeom prst="rect">
            <a:avLst/>
          </a:prstGeom>
          <a:gradFill>
            <a:gsLst>
              <a:gs pos="0">
                <a:srgbClr val="2670B8"/>
              </a:gs>
              <a:gs pos="100000">
                <a:srgbClr val="2258A7"/>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F4F98E9C-690F-D5B2-6A0E-CA43C8C26AB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120730222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Section type 6">
    <p:spTree>
      <p:nvGrpSpPr>
        <p:cNvPr id="1" name=""/>
        <p:cNvGrpSpPr/>
        <p:nvPr/>
      </p:nvGrpSpPr>
      <p:grpSpPr>
        <a:xfrm>
          <a:off x="0" y="0"/>
          <a:ext cx="0" cy="0"/>
          <a:chOff x="0" y="0"/>
          <a:chExt cx="0" cy="0"/>
        </a:xfrm>
      </p:grpSpPr>
      <p:pic>
        <p:nvPicPr>
          <p:cNvPr id="5" name="BG Slide-01.jpg" descr="BG Slide-01.jpg">
            <a:extLst>
              <a:ext uri="{FF2B5EF4-FFF2-40B4-BE49-F238E27FC236}">
                <a16:creationId xmlns:a16="http://schemas.microsoft.com/office/drawing/2014/main" id="{4290823B-2698-F44F-82ED-3153CB051CA0}"/>
              </a:ext>
            </a:extLst>
          </p:cNvPr>
          <p:cNvPicPr>
            <a:picLocks noChangeAspect="1"/>
          </p:cNvPicPr>
          <p:nvPr userDrawn="1"/>
        </p:nvPicPr>
        <p:blipFill>
          <a:blip r:embed="rId2"/>
          <a:srcRect l="165" r="165"/>
          <a:stretch>
            <a:fillRect/>
          </a:stretch>
        </p:blipFill>
        <p:spPr>
          <a:xfrm>
            <a:off x="-86098" y="-57547"/>
            <a:ext cx="24507155" cy="13831095"/>
          </a:xfrm>
          <a:prstGeom prst="rect">
            <a:avLst/>
          </a:prstGeom>
          <a:ln w="12700">
            <a:miter lim="400000"/>
          </a:ln>
        </p:spPr>
      </p:pic>
      <p:sp>
        <p:nvSpPr>
          <p:cNvPr id="8" name="Rectangle">
            <a:extLst>
              <a:ext uri="{FF2B5EF4-FFF2-40B4-BE49-F238E27FC236}">
                <a16:creationId xmlns:a16="http://schemas.microsoft.com/office/drawing/2014/main" id="{B6B9E9EC-92F4-2943-BCEE-A17DD1A638A8}"/>
              </a:ext>
            </a:extLst>
          </p:cNvPr>
          <p:cNvSpPr/>
          <p:nvPr userDrawn="1"/>
        </p:nvSpPr>
        <p:spPr>
          <a:xfrm>
            <a:off x="-56844" y="-25400"/>
            <a:ext cx="24497688" cy="13766800"/>
          </a:xfrm>
          <a:prstGeom prst="rect">
            <a:avLst/>
          </a:prstGeom>
          <a:gradFill>
            <a:gsLst>
              <a:gs pos="0">
                <a:srgbClr val="315094"/>
              </a:gs>
              <a:gs pos="100000">
                <a:srgbClr val="293C6E"/>
              </a:gs>
            </a:gsLst>
          </a:gradFill>
          <a:ln w="12700">
            <a:miter lim="400000"/>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endParaRPr dirty="0">
              <a:latin typeface="Open Sans Light" pitchFamily="2" charset="0"/>
              <a:ea typeface="Open Sans Light" pitchFamily="2" charset="0"/>
              <a:cs typeface="Open Sans Light" pitchFamily="2" charset="0"/>
            </a:endParaRPr>
          </a:p>
        </p:txBody>
      </p:sp>
      <p:sp>
        <p:nvSpPr>
          <p:cNvPr id="71" name="Section Title"/>
          <p:cNvSpPr txBox="1">
            <a:spLocks noGrp="1"/>
          </p:cNvSpPr>
          <p:nvPr>
            <p:ph type="title" hasCustomPrompt="1"/>
          </p:nvPr>
        </p:nvSpPr>
        <p:spPr>
          <a:xfrm>
            <a:off x="1206496" y="4533900"/>
            <a:ext cx="21971004" cy="4648200"/>
          </a:xfrm>
          <a:prstGeom prst="rect">
            <a:avLst/>
          </a:prstGeom>
        </p:spPr>
        <p:txBody>
          <a:bodyPr anchor="ctr"/>
          <a:lstStyle>
            <a:lvl1pPr algn="ctr">
              <a:defRPr kumimoji="0" sz="10000" b="0" i="0" u="none" strike="noStrike" cap="all" spc="0" normalizeH="0" baseline="0">
                <a:ln>
                  <a:noFill/>
                </a:ln>
                <a:solidFill>
                  <a:srgbClr val="FFFFFF"/>
                </a:solidFill>
                <a:effectLst/>
                <a:uFillTx/>
                <a:latin typeface="Open Sans Semibold"/>
                <a:ea typeface="Open Sans Semibold"/>
                <a:cs typeface="Open Sans Semibold"/>
                <a:sym typeface="Open Sans Semibold"/>
              </a:defRPr>
            </a:lvl1pPr>
          </a:lstStyle>
          <a:p>
            <a:r>
              <a:rPr dirty="0"/>
              <a:t>Section Title</a:t>
            </a:r>
          </a:p>
        </p:txBody>
      </p:sp>
      <p:pic>
        <p:nvPicPr>
          <p:cNvPr id="2" name="Picture 1">
            <a:extLst>
              <a:ext uri="{FF2B5EF4-FFF2-40B4-BE49-F238E27FC236}">
                <a16:creationId xmlns:a16="http://schemas.microsoft.com/office/drawing/2014/main" id="{8EEBA59A-5DC7-987B-985C-E7F05D80D3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766722" y="758208"/>
            <a:ext cx="2698754" cy="1143002"/>
          </a:xfrm>
          <a:prstGeom prst="rect">
            <a:avLst/>
          </a:prstGeom>
        </p:spPr>
      </p:pic>
    </p:spTree>
    <p:extLst>
      <p:ext uri="{BB962C8B-B14F-4D97-AF65-F5344CB8AC3E}">
        <p14:creationId xmlns:p14="http://schemas.microsoft.com/office/powerpoint/2010/main" val="2512683092"/>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bullet text</a:t>
            </a:r>
          </a:p>
          <a:p>
            <a:pPr lvl="1"/>
            <a:endParaRPr dirty="0"/>
          </a:p>
          <a:p>
            <a:pPr lvl="2"/>
            <a:endParaRPr dirty="0"/>
          </a:p>
          <a:p>
            <a:pPr lvl="3"/>
            <a:endParaRPr dirty="0"/>
          </a:p>
          <a:p>
            <a:pPr lvl="4"/>
            <a:endParaRPr dirty="0"/>
          </a:p>
        </p:txBody>
      </p:sp>
      <p:sp>
        <p:nvSpPr>
          <p:cNvPr id="4" name="Slide Number"/>
          <p:cNvSpPr txBox="1">
            <a:spLocks noGrp="1"/>
          </p:cNvSpPr>
          <p:nvPr>
            <p:ph type="sldNum" sz="quarter" idx="2"/>
          </p:nvPr>
        </p:nvSpPr>
        <p:spPr>
          <a:xfrm>
            <a:off x="11989384" y="13076008"/>
            <a:ext cx="392736" cy="379591"/>
          </a:xfrm>
          <a:prstGeom prst="rect">
            <a:avLst/>
          </a:prstGeom>
          <a:ln w="12700">
            <a:miter lim="400000"/>
          </a:ln>
        </p:spPr>
        <p:txBody>
          <a:bodyPr wrap="none" lIns="50800" tIns="50800" rIns="50800" bIns="50800" anchor="b">
            <a:spAutoFit/>
          </a:bodyPr>
          <a:lstStyle>
            <a:lvl1pPr defTabSz="584200">
              <a:defRPr sz="1800">
                <a:solidFill>
                  <a:srgbClr val="000000"/>
                </a:solidFill>
                <a:latin typeface="Open Sans Light" panose="020B0606030504020204" pitchFamily="34" charset="0"/>
                <a:ea typeface="Open Sans Light" panose="020B0606030504020204" pitchFamily="34" charset="0"/>
                <a:cs typeface="Open Sans Light" panose="020B0606030504020204" pitchFamily="34" charset="0"/>
              </a:defRPr>
            </a:lvl1pPr>
          </a:lstStyle>
          <a:p>
            <a:fld id="{86CB4B4D-7CA3-9044-876B-883B54F8677D}" type="slidenum">
              <a:rPr lang="en-ID"/>
              <a:pPr/>
              <a:t>‹#›</a:t>
            </a:fld>
            <a:endParaRPr lang="en-ID" dirty="0"/>
          </a:p>
        </p:txBody>
      </p:sp>
    </p:spTree>
  </p:cSld>
  <p:clrMap bg1="lt1" tx1="dk1" bg2="lt2" tx2="dk2" accent1="accent1" accent2="accent2" accent3="accent3" accent4="accent4" accent5="accent5" accent6="accent6" hlink="hlink" folHlink="folHlink"/>
  <p:sldLayoutIdLst>
    <p:sldLayoutId id="2147483672" r:id="rId1"/>
    <p:sldLayoutId id="2147483666" r:id="rId2"/>
    <p:sldLayoutId id="2147483682" r:id="rId3"/>
    <p:sldLayoutId id="2147483673" r:id="rId4"/>
    <p:sldLayoutId id="2147483674" r:id="rId5"/>
    <p:sldLayoutId id="2147483675" r:id="rId6"/>
    <p:sldLayoutId id="2147483676" r:id="rId7"/>
    <p:sldLayoutId id="2147483677" r:id="rId8"/>
    <p:sldLayoutId id="2147483678" r:id="rId9"/>
    <p:sldLayoutId id="2147483679" r:id="rId10"/>
    <p:sldLayoutId id="2147483684" r:id="rId11"/>
    <p:sldLayoutId id="2147483667" r:id="rId12"/>
    <p:sldLayoutId id="2147483668" r:id="rId13"/>
    <p:sldLayoutId id="2147483685" r:id="rId14"/>
    <p:sldLayoutId id="2147483669" r:id="rId15"/>
    <p:sldLayoutId id="2147483683" r:id="rId16"/>
    <p:sldLayoutId id="2147483688" r:id="rId17"/>
    <p:sldLayoutId id="2147483670" r:id="rId18"/>
    <p:sldLayoutId id="2147483687" r:id="rId19"/>
    <p:sldLayoutId id="2147483671" r:id="rId20"/>
    <p:sldLayoutId id="2147483686" r:id="rId21"/>
    <p:sldLayoutId id="2147483680" r:id="rId22"/>
    <p:sldLayoutId id="2147483681" r:id="rId23"/>
  </p:sldLayoutIdLst>
  <p:transition spd="med"/>
  <p:txStyles>
    <p:titleStyle>
      <a:lvl1pPr marL="0" marR="0" indent="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Open Sans ExtraBold" panose="020B0606030504020204" pitchFamily="34" charset="0"/>
          <a:ea typeface="Open Sans ExtraBold" panose="020B0606030504020204" pitchFamily="34" charset="0"/>
          <a:cs typeface="Open Sans ExtraBold" panose="020B0606030504020204" pitchFamily="34" charset="0"/>
          <a:sym typeface="Helvetica Neue"/>
        </a:defRPr>
      </a:lvl1pPr>
      <a:lvl2pPr marL="0" marR="0" indent="4572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1pPr>
      <a:lvl2pPr marL="12192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2pPr>
      <a:lvl3pPr marL="18288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3pPr>
      <a:lvl4pPr marL="24384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4pPr>
      <a:lvl5pPr marL="30480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Open Sans Light" panose="020B0606030504020204" pitchFamily="34" charset="0"/>
          <a:ea typeface="Open Sans Light" panose="020B0606030504020204" pitchFamily="34" charset="0"/>
          <a:cs typeface="Open Sans Light" panose="020B0606030504020204" pitchFamily="34" charset="0"/>
          <a:sym typeface="Helvetica Neue"/>
        </a:defRPr>
      </a:lvl5pPr>
      <a:lvl6pPr marL="36576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F9371B-F92F-AED8-457A-F4BAE6779B8C}"/>
              </a:ext>
            </a:extLst>
          </p:cNvPr>
          <p:cNvSpPr>
            <a:spLocks noGrp="1"/>
          </p:cNvSpPr>
          <p:nvPr>
            <p:ph type="body" sz="quarter" idx="1"/>
          </p:nvPr>
        </p:nvSpPr>
        <p:spPr>
          <a:xfrm>
            <a:off x="1201342" y="8050247"/>
            <a:ext cx="21971001" cy="1905001"/>
          </a:xfrm>
        </p:spPr>
        <p:txBody>
          <a:bodyPr/>
          <a:lstStyle/>
          <a:p>
            <a:r>
              <a:rPr lang="en-US" cap="none" dirty="0"/>
              <a:t>Session 24</a:t>
            </a:r>
          </a:p>
        </p:txBody>
      </p:sp>
      <p:sp>
        <p:nvSpPr>
          <p:cNvPr id="3" name="Title 2">
            <a:extLst>
              <a:ext uri="{FF2B5EF4-FFF2-40B4-BE49-F238E27FC236}">
                <a16:creationId xmlns:a16="http://schemas.microsoft.com/office/drawing/2014/main" id="{05C0E2BF-BBBC-BF27-4255-C5149D193112}"/>
              </a:ext>
            </a:extLst>
          </p:cNvPr>
          <p:cNvSpPr>
            <a:spLocks noGrp="1"/>
          </p:cNvSpPr>
          <p:nvPr>
            <p:ph type="title"/>
          </p:nvPr>
        </p:nvSpPr>
        <p:spPr>
          <a:xfrm>
            <a:off x="1206496" y="3870390"/>
            <a:ext cx="21971004" cy="3917819"/>
          </a:xfrm>
        </p:spPr>
        <p:txBody>
          <a:bodyPr/>
          <a:lstStyle/>
          <a:p>
            <a:r>
              <a:rPr lang="en-US" cap="none" dirty="0"/>
              <a:t>Approximation Algorithms: Traveling Salesperson</a:t>
            </a:r>
          </a:p>
        </p:txBody>
      </p:sp>
      <p:sp>
        <p:nvSpPr>
          <p:cNvPr id="4" name="Text Placeholder 3">
            <a:extLst>
              <a:ext uri="{FF2B5EF4-FFF2-40B4-BE49-F238E27FC236}">
                <a16:creationId xmlns:a16="http://schemas.microsoft.com/office/drawing/2014/main" id="{319DA326-32BB-7EBF-F49C-D0308881B79F}"/>
              </a:ext>
            </a:extLst>
          </p:cNvPr>
          <p:cNvSpPr>
            <a:spLocks noGrp="1"/>
          </p:cNvSpPr>
          <p:nvPr>
            <p:ph type="body" sz="quarter" idx="11"/>
          </p:nvPr>
        </p:nvSpPr>
        <p:spPr/>
        <p:txBody>
          <a:bodyPr/>
          <a:lstStyle/>
          <a:p>
            <a:r>
              <a:rPr lang="en-US" dirty="0"/>
              <a:t>Henry Lucky, </a:t>
            </a:r>
            <a:r>
              <a:rPr lang="en-US" dirty="0" err="1"/>
              <a:t>S.Kom</a:t>
            </a:r>
            <a:r>
              <a:rPr lang="en-US" dirty="0"/>
              <a:t>. </a:t>
            </a:r>
            <a:r>
              <a:rPr lang="en-US" dirty="0" err="1"/>
              <a:t>M.Kom</a:t>
            </a:r>
            <a:r>
              <a:rPr lang="en-US" dirty="0"/>
              <a:t>.</a:t>
            </a:r>
          </a:p>
        </p:txBody>
      </p:sp>
    </p:spTree>
    <p:extLst>
      <p:ext uri="{BB962C8B-B14F-4D97-AF65-F5344CB8AC3E}">
        <p14:creationId xmlns:p14="http://schemas.microsoft.com/office/powerpoint/2010/main" val="380756458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Solving Strategy</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p:txBody>
          <a:bodyPr>
            <a:normAutofit fontScale="85000" lnSpcReduction="20000"/>
          </a:bodyPr>
          <a:lstStyle/>
          <a:p>
            <a:pPr marL="0" indent="0" eaLnBrk="1" hangingPunct="1">
              <a:buNone/>
            </a:pPr>
            <a:r>
              <a:rPr lang="en-US" dirty="0"/>
              <a:t>Due to the complexity of the TSP, several heuristic and approximation algorithms have been developed to find near-optimal solutions efficiently. Some popular algorithms include:</a:t>
            </a:r>
          </a:p>
          <a:p>
            <a:pPr marL="0" indent="0" eaLnBrk="1" hangingPunct="1">
              <a:buNone/>
            </a:pPr>
            <a:endParaRPr lang="en-US" dirty="0"/>
          </a:p>
          <a:p>
            <a:r>
              <a:rPr lang="en-US" b="1" dirty="0"/>
              <a:t>Nearest Neighbor Algorithm</a:t>
            </a:r>
            <a:r>
              <a:rPr lang="en-US" dirty="0"/>
              <a:t>: This simple greedy algorithm starts from a randomly chosen city and repeatedly selects the nearest unvisited city until all cities are visited. The final tour may not be the shortest, but it provides a decent approximation.</a:t>
            </a:r>
          </a:p>
          <a:p>
            <a:endParaRPr lang="en-US" dirty="0"/>
          </a:p>
          <a:p>
            <a:r>
              <a:rPr lang="en-US" b="1" dirty="0"/>
              <a:t>Genetic Algorithms</a:t>
            </a:r>
            <a:r>
              <a:rPr lang="en-US" dirty="0"/>
              <a:t>: Inspired by biological evolution, genetic algorithms use techniques like mutation, crossover, and selection to iteratively improve a population of tours until a satisfactory solution is found.</a:t>
            </a:r>
          </a:p>
          <a:p>
            <a:endParaRPr lang="en-US" dirty="0"/>
          </a:p>
          <a:p>
            <a:r>
              <a:rPr lang="en-US" b="1" dirty="0"/>
              <a:t>Ant Colony Optimization</a:t>
            </a:r>
            <a:r>
              <a:rPr lang="en-US" dirty="0"/>
              <a:t>: Inspired by the foraging behavior of ants, this algorithm employs pheromone-based communication to guide the search for shorter paths. It simulates a population of artificial ants to explore the solution space efficiently.</a:t>
            </a:r>
          </a:p>
          <a:p>
            <a:endParaRPr lang="en-US" dirty="0"/>
          </a:p>
          <a:p>
            <a:r>
              <a:rPr lang="en-US" b="1" dirty="0"/>
              <a:t>Simulated Annealing</a:t>
            </a:r>
            <a:r>
              <a:rPr lang="en-US" dirty="0"/>
              <a:t>: This metaheuristic algorithm is inspired by the annealing process in metallurgy. It allows the algorithm to escape local optima by probabilistically accepting worse solutions initially and gradually decreasing the acceptance probability.</a:t>
            </a:r>
          </a:p>
        </p:txBody>
      </p:sp>
    </p:spTree>
    <p:extLst>
      <p:ext uri="{BB962C8B-B14F-4D97-AF65-F5344CB8AC3E}">
        <p14:creationId xmlns:p14="http://schemas.microsoft.com/office/powerpoint/2010/main" val="13126094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Approximation algorithm</a:t>
            </a:r>
            <a:endParaRPr lang="en-US" dirty="0"/>
          </a:p>
        </p:txBody>
      </p:sp>
    </p:spTree>
    <p:extLst>
      <p:ext uri="{BB962C8B-B14F-4D97-AF65-F5344CB8AC3E}">
        <p14:creationId xmlns:p14="http://schemas.microsoft.com/office/powerpoint/2010/main" val="37687800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algorithm</a:t>
            </a:r>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p:txBody>
          <a:bodyPr>
            <a:normAutofit/>
          </a:bodyPr>
          <a:lstStyle/>
          <a:p>
            <a:pPr marL="0" indent="0" eaLnBrk="1" hangingPunct="1">
              <a:buNone/>
            </a:pPr>
            <a:r>
              <a:rPr lang="en-US" dirty="0"/>
              <a:t>Approximation algorithms are used to find solutions that are close to the optimal solution for NP-hard problems like the Traveling Salesperson Problem (TSP). Although these algorithms don't guarantee the absolute best solution, they offer reasonable solutions in a more efficient manner. Here are two well-known approximation algorithms to solve the TSP:</a:t>
            </a:r>
          </a:p>
          <a:p>
            <a:pPr marL="0" indent="0" eaLnBrk="1" hangingPunct="1">
              <a:buNone/>
            </a:pPr>
            <a:endParaRPr lang="en-US" dirty="0"/>
          </a:p>
          <a:p>
            <a:pPr marL="742950" indent="-742950">
              <a:buFont typeface="+mj-lt"/>
              <a:buAutoNum type="arabicPeriod"/>
            </a:pPr>
            <a:r>
              <a:rPr lang="en-US" dirty="0"/>
              <a:t>Nearest Neighbor Algorithm</a:t>
            </a:r>
          </a:p>
          <a:p>
            <a:pPr marL="742950" indent="-742950">
              <a:buFont typeface="+mj-lt"/>
              <a:buAutoNum type="arabicPeriod"/>
            </a:pPr>
            <a:r>
              <a:rPr lang="en-US" dirty="0"/>
              <a:t>Minimum Spanning Tree (MST) Approximation</a:t>
            </a:r>
          </a:p>
          <a:p>
            <a:pPr marL="742950" indent="-742950">
              <a:buFont typeface="+mj-lt"/>
              <a:buAutoNum type="arabicPeriod"/>
            </a:pPr>
            <a:r>
              <a:rPr lang="en-US" dirty="0" err="1"/>
              <a:t>Christofides</a:t>
            </a:r>
            <a:r>
              <a:rPr lang="en-US" dirty="0"/>
              <a:t> Algorithm</a:t>
            </a:r>
          </a:p>
        </p:txBody>
      </p:sp>
    </p:spTree>
    <p:extLst>
      <p:ext uri="{BB962C8B-B14F-4D97-AF65-F5344CB8AC3E}">
        <p14:creationId xmlns:p14="http://schemas.microsoft.com/office/powerpoint/2010/main" val="350443286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algorithm</a:t>
            </a:r>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p:txBody>
          <a:bodyPr>
            <a:normAutofit lnSpcReduction="10000"/>
          </a:bodyPr>
          <a:lstStyle/>
          <a:p>
            <a:pPr marL="0" indent="0">
              <a:buNone/>
            </a:pPr>
            <a:r>
              <a:rPr lang="en-US" b="1" dirty="0"/>
              <a:t>Nearest Neighbor Algorithm</a:t>
            </a:r>
          </a:p>
          <a:p>
            <a:pPr marL="0" indent="0">
              <a:buNone/>
            </a:pPr>
            <a:endParaRPr lang="en-US" dirty="0"/>
          </a:p>
          <a:p>
            <a:pPr marL="742950" indent="-742950">
              <a:buFont typeface="+mj-lt"/>
              <a:buAutoNum type="arabicPeriod"/>
            </a:pPr>
            <a:r>
              <a:rPr lang="en-US" dirty="0"/>
              <a:t>Start from an arbitrary city (the starting city).</a:t>
            </a:r>
          </a:p>
          <a:p>
            <a:pPr marL="742950" indent="-742950">
              <a:buFont typeface="+mj-lt"/>
              <a:buAutoNum type="arabicPeriod"/>
            </a:pPr>
            <a:r>
              <a:rPr lang="en-US" dirty="0"/>
              <a:t>Initialize the tour as an empty path and mark the starting city as visited.</a:t>
            </a:r>
          </a:p>
          <a:p>
            <a:pPr marL="742950" indent="-742950">
              <a:buFont typeface="+mj-lt"/>
              <a:buAutoNum type="arabicPeriod"/>
            </a:pPr>
            <a:r>
              <a:rPr lang="en-US" dirty="0"/>
              <a:t>While there are unvisited cities:</a:t>
            </a:r>
          </a:p>
          <a:p>
            <a:pPr marL="1352550" lvl="1" indent="-742950">
              <a:buFont typeface="+mj-lt"/>
              <a:buAutoNum type="alphaLcParenR"/>
            </a:pPr>
            <a:r>
              <a:rPr lang="en-US" dirty="0"/>
              <a:t>From the current city, select the nearest unvisited city.</a:t>
            </a:r>
          </a:p>
          <a:p>
            <a:pPr marL="1352550" lvl="1" indent="-742950">
              <a:buFont typeface="+mj-lt"/>
              <a:buAutoNum type="alphaLcParenR"/>
            </a:pPr>
            <a:r>
              <a:rPr lang="en-US" dirty="0"/>
              <a:t>Move to that city, mark it as visited, and add it to the tour.</a:t>
            </a:r>
          </a:p>
          <a:p>
            <a:pPr marL="742950" indent="-742950">
              <a:buFont typeface="+mj-lt"/>
              <a:buAutoNum type="arabicPeriod"/>
            </a:pPr>
            <a:r>
              <a:rPr lang="en-US" dirty="0"/>
              <a:t>Finally, return to the starting city to complete the tour.</a:t>
            </a:r>
          </a:p>
          <a:p>
            <a:pPr marL="0" indent="0">
              <a:buNone/>
            </a:pPr>
            <a:endParaRPr lang="en-US" dirty="0"/>
          </a:p>
          <a:p>
            <a:pPr marL="0" indent="0">
              <a:buNone/>
            </a:pPr>
            <a:r>
              <a:rPr lang="en-US" dirty="0"/>
              <a:t>The nearest neighbor algorithm is straightforward and can be implemented in O(n^2) time, where n is the number of cities. However, the solution obtained may not be optimal and can be significantly longer than the optimal solution for large instances.</a:t>
            </a:r>
          </a:p>
        </p:txBody>
      </p:sp>
    </p:spTree>
    <p:extLst>
      <p:ext uri="{BB962C8B-B14F-4D97-AF65-F5344CB8AC3E}">
        <p14:creationId xmlns:p14="http://schemas.microsoft.com/office/powerpoint/2010/main" val="123880573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algorithm</a:t>
            </a:r>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p:txBody>
          <a:bodyPr>
            <a:normAutofit/>
          </a:bodyPr>
          <a:lstStyle/>
          <a:p>
            <a:pPr marL="0" indent="0">
              <a:buNone/>
            </a:pPr>
            <a:r>
              <a:rPr lang="en-US" b="1" dirty="0"/>
              <a:t>Minimum Spanning Tree (MST) Approximation</a:t>
            </a:r>
          </a:p>
          <a:p>
            <a:pPr marL="0" indent="0">
              <a:buNone/>
            </a:pPr>
            <a:endParaRPr lang="en-US" dirty="0"/>
          </a:p>
          <a:p>
            <a:pPr marL="742950" indent="-742950">
              <a:buFont typeface="+mj-lt"/>
              <a:buAutoNum type="arabicPeriod"/>
            </a:pPr>
            <a:r>
              <a:rPr lang="en-US" dirty="0"/>
              <a:t>Construct the Minimum Spanning Tree of the cities using algorithms like Prim's or Kruskal's.</a:t>
            </a:r>
          </a:p>
          <a:p>
            <a:pPr marL="742950" indent="-742950">
              <a:buFont typeface="+mj-lt"/>
              <a:buAutoNum type="arabicPeriod"/>
            </a:pPr>
            <a:r>
              <a:rPr lang="en-US" dirty="0"/>
              <a:t>Perform a Depth-First Search (DFS) traversal on the MST to create a tour.</a:t>
            </a:r>
          </a:p>
          <a:p>
            <a:pPr marL="742950" indent="-742950">
              <a:buFont typeface="+mj-lt"/>
              <a:buAutoNum type="arabicPeriod"/>
            </a:pPr>
            <a:r>
              <a:rPr lang="en-US" dirty="0"/>
              <a:t>The DFS traversal will create a closed tour, but it may contain repeated cities.</a:t>
            </a:r>
          </a:p>
          <a:p>
            <a:pPr marL="742950" indent="-742950">
              <a:buFont typeface="+mj-lt"/>
              <a:buAutoNum type="arabicPeriod"/>
            </a:pPr>
            <a:r>
              <a:rPr lang="en-US" dirty="0"/>
              <a:t>Remove duplicates from the tour to obtain the final approximate solution.</a:t>
            </a:r>
          </a:p>
          <a:p>
            <a:pPr marL="0" indent="0">
              <a:buNone/>
            </a:pPr>
            <a:endParaRPr lang="en-US" dirty="0"/>
          </a:p>
          <a:p>
            <a:pPr marL="0" indent="0">
              <a:buNone/>
            </a:pPr>
            <a:r>
              <a:rPr lang="en-US" dirty="0"/>
              <a:t>The MST Approximation Algorithm has a time complexity of O(n^2 log n) when using efficient MST algorithms, but it generally provides better solutions compared to the Nearest Neighbor Algorithm.</a:t>
            </a:r>
          </a:p>
        </p:txBody>
      </p:sp>
    </p:spTree>
    <p:extLst>
      <p:ext uri="{BB962C8B-B14F-4D97-AF65-F5344CB8AC3E}">
        <p14:creationId xmlns:p14="http://schemas.microsoft.com/office/powerpoint/2010/main" val="10993153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Approximation algorithm</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algorithm</a:t>
            </a:r>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2167377" y="3569110"/>
            <a:ext cx="20057623" cy="9055509"/>
          </a:xfrm>
        </p:spPr>
        <p:txBody>
          <a:bodyPr>
            <a:normAutofit fontScale="70000" lnSpcReduction="20000"/>
          </a:bodyPr>
          <a:lstStyle/>
          <a:p>
            <a:pPr marL="0" indent="0">
              <a:buNone/>
            </a:pPr>
            <a:r>
              <a:rPr lang="en-US" dirty="0" err="1"/>
              <a:t>Christofides</a:t>
            </a:r>
            <a:r>
              <a:rPr lang="en-US" dirty="0"/>
              <a:t> Algorithm</a:t>
            </a:r>
          </a:p>
          <a:p>
            <a:pPr marL="0" indent="0">
              <a:buNone/>
            </a:pPr>
            <a:endParaRPr lang="en-US" dirty="0"/>
          </a:p>
          <a:p>
            <a:pPr marL="742950" indent="-742950">
              <a:buFont typeface="+mj-lt"/>
              <a:buAutoNum type="arabicPeriod"/>
            </a:pPr>
            <a:r>
              <a:rPr lang="en-US" dirty="0"/>
              <a:t>Minimum Spanning Tree (MST) Construction:</a:t>
            </a:r>
          </a:p>
          <a:p>
            <a:pPr lvl="1"/>
            <a:r>
              <a:rPr lang="en-US" dirty="0"/>
              <a:t>Given a set of cities, construct the Minimum Spanning Tree (MST) of those cities using algorithms like Prim's or Kruskal's algorithm. The MST is a tree that spans all the cities with the minimum total edge weight possible, and it ensures that the tour will be connected.</a:t>
            </a:r>
          </a:p>
          <a:p>
            <a:pPr marL="742950" indent="-742950">
              <a:buFont typeface="+mj-lt"/>
              <a:buAutoNum type="arabicPeriod"/>
            </a:pPr>
            <a:endParaRPr lang="en-US" dirty="0"/>
          </a:p>
          <a:p>
            <a:pPr marL="742950" indent="-742950">
              <a:buFont typeface="+mj-lt"/>
              <a:buAutoNum type="arabicPeriod"/>
            </a:pPr>
            <a:r>
              <a:rPr lang="en-US" dirty="0"/>
              <a:t>Finding Minimum-Weight Perfect Matching:</a:t>
            </a:r>
          </a:p>
          <a:p>
            <a:pPr lvl="1"/>
            <a:r>
              <a:rPr lang="en-US" dirty="0"/>
              <a:t>Find the set of vertices with odd degrees in the MST. Since the MST is a tree, there will always be an even number of vertices with odd degrees.</a:t>
            </a:r>
          </a:p>
          <a:p>
            <a:pPr lvl="1"/>
            <a:r>
              <a:rPr lang="en-US" dirty="0"/>
              <a:t>From the set of vertices with odd degrees, create a complete graph and find the minimum-weight perfect matching. A perfect matching pairs up all the vertices in the graph so that each vertex is incident to exactly one edge of the matching, and the total weight of the edges in the matching is minimized.</a:t>
            </a:r>
          </a:p>
          <a:p>
            <a:pPr marL="742950" indent="-742950">
              <a:buFont typeface="+mj-lt"/>
              <a:buAutoNum type="arabicPeriod"/>
            </a:pPr>
            <a:endParaRPr lang="en-US" dirty="0"/>
          </a:p>
          <a:p>
            <a:pPr marL="742950" indent="-742950">
              <a:buFont typeface="+mj-lt"/>
              <a:buAutoNum type="arabicPeriod"/>
            </a:pPr>
            <a:r>
              <a:rPr lang="en-US" dirty="0"/>
              <a:t>Combining the MST and Perfect Matching:</a:t>
            </a:r>
          </a:p>
          <a:p>
            <a:pPr lvl="1"/>
            <a:r>
              <a:rPr lang="en-US" dirty="0"/>
              <a:t>Combine the MST and the minimum-weight perfect matching to create a multigraph, where each edge in the MST is represented twice (once from the MST and once from the matching).</a:t>
            </a:r>
          </a:p>
          <a:p>
            <a:pPr lvl="1"/>
            <a:r>
              <a:rPr lang="en-US" dirty="0"/>
              <a:t>This multigraph will contain cycles that may not be simple (i.e., cycles that may visit some cities more than once).</a:t>
            </a:r>
          </a:p>
          <a:p>
            <a:pPr marL="742950" indent="-742950">
              <a:buFont typeface="+mj-lt"/>
              <a:buAutoNum type="arabicPeriod"/>
            </a:pPr>
            <a:endParaRPr lang="en-US" dirty="0"/>
          </a:p>
          <a:p>
            <a:pPr marL="742950" indent="-742950">
              <a:buFont typeface="+mj-lt"/>
              <a:buAutoNum type="arabicPeriod"/>
            </a:pPr>
            <a:r>
              <a:rPr lang="en-US" dirty="0"/>
              <a:t>Eulerian Circuit:</a:t>
            </a:r>
          </a:p>
          <a:p>
            <a:pPr lvl="1"/>
            <a:r>
              <a:rPr lang="en-US" dirty="0"/>
              <a:t>Find an Eulerian circuit in the multigraph. An Eulerian circuit is a circuit that visits each edge exactly once and returns to the starting vertex.</a:t>
            </a:r>
          </a:p>
          <a:p>
            <a:pPr lvl="1"/>
            <a:r>
              <a:rPr lang="en-US" dirty="0"/>
              <a:t>Since the multigraph has cycles, the Eulerian circuit will traverse each cycle in the multigraph exactly once.</a:t>
            </a:r>
          </a:p>
          <a:p>
            <a:pPr lvl="1"/>
            <a:endParaRPr lang="en-US" dirty="0"/>
          </a:p>
          <a:p>
            <a:pPr marL="742950" indent="-742950">
              <a:buFont typeface="+mj-lt"/>
              <a:buAutoNum type="arabicPeriod"/>
            </a:pPr>
            <a:r>
              <a:rPr lang="en-US" dirty="0"/>
              <a:t>Constructing the TSP Tour:</a:t>
            </a:r>
          </a:p>
          <a:p>
            <a:pPr lvl="1"/>
            <a:r>
              <a:rPr lang="en-US" dirty="0"/>
              <a:t>Traverse the Eulerian circuit, skipping any already visited cities until all cities are visited.</a:t>
            </a:r>
          </a:p>
          <a:p>
            <a:pPr lvl="1"/>
            <a:r>
              <a:rPr lang="en-US" dirty="0"/>
              <a:t>The resulting path will be a closed tour that visits each city exactly once and returns to the starting city.</a:t>
            </a:r>
          </a:p>
        </p:txBody>
      </p:sp>
    </p:spTree>
    <p:extLst>
      <p:ext uri="{BB962C8B-B14F-4D97-AF65-F5344CB8AC3E}">
        <p14:creationId xmlns:p14="http://schemas.microsoft.com/office/powerpoint/2010/main" val="328718689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Exercise</a:t>
            </a:r>
            <a:endParaRPr lang="en-US" dirty="0"/>
          </a:p>
        </p:txBody>
      </p:sp>
    </p:spTree>
    <p:extLst>
      <p:ext uri="{BB962C8B-B14F-4D97-AF65-F5344CB8AC3E}">
        <p14:creationId xmlns:p14="http://schemas.microsoft.com/office/powerpoint/2010/main" val="330735251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exercise</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9492342" y="4470399"/>
            <a:ext cx="12409715" cy="8744155"/>
          </a:xfrm>
        </p:spPr>
        <p:txBody>
          <a:bodyPr>
            <a:normAutofit fontScale="77500" lnSpcReduction="20000"/>
          </a:bodyPr>
          <a:lstStyle/>
          <a:p>
            <a:pPr marL="0" indent="0" eaLnBrk="1" hangingPunct="1">
              <a:buNone/>
            </a:pPr>
            <a:r>
              <a:rPr lang="en-US" dirty="0"/>
              <a:t>Imagine you are a salesperson traveling to multiple cities to meet clients, and you want to find the shortest possible route to visit each city exactly once and return to your starting point. Let's consider the following cities and their pairwise distances (in kilometers). Cities: A, B, C, D, E</a:t>
            </a:r>
          </a:p>
          <a:p>
            <a:pPr marL="0" indent="0" eaLnBrk="1" hangingPunct="1">
              <a:buNone/>
            </a:pPr>
            <a:endParaRPr lang="en-US" dirty="0"/>
          </a:p>
          <a:p>
            <a:pPr marL="0" indent="0" eaLnBrk="1" hangingPunct="1">
              <a:buNone/>
            </a:pPr>
            <a:r>
              <a:rPr lang="en-US" dirty="0"/>
              <a:t>Distances:</a:t>
            </a:r>
          </a:p>
          <a:p>
            <a:pPr marL="0" indent="0" eaLnBrk="1" hangingPunct="1">
              <a:buNone/>
            </a:pPr>
            <a:endParaRPr lang="en-US" dirty="0"/>
          </a:p>
          <a:p>
            <a:pPr marL="0" indent="0" eaLnBrk="1" hangingPunct="1">
              <a:buNone/>
            </a:pPr>
            <a:r>
              <a:rPr lang="en-US" dirty="0"/>
              <a:t>A to B: 10 km</a:t>
            </a:r>
          </a:p>
          <a:p>
            <a:pPr marL="0" indent="0" eaLnBrk="1" hangingPunct="1">
              <a:buNone/>
            </a:pPr>
            <a:r>
              <a:rPr lang="en-US" dirty="0"/>
              <a:t>A to C: 15 km</a:t>
            </a:r>
          </a:p>
          <a:p>
            <a:pPr marL="0" indent="0" eaLnBrk="1" hangingPunct="1">
              <a:buNone/>
            </a:pPr>
            <a:r>
              <a:rPr lang="en-US" dirty="0"/>
              <a:t>A to D: 20 km</a:t>
            </a:r>
          </a:p>
          <a:p>
            <a:pPr marL="0" indent="0" eaLnBrk="1" hangingPunct="1">
              <a:buNone/>
            </a:pPr>
            <a:r>
              <a:rPr lang="en-US" dirty="0"/>
              <a:t>A to E: 25 km</a:t>
            </a:r>
          </a:p>
          <a:p>
            <a:pPr marL="0" indent="0" eaLnBrk="1" hangingPunct="1">
              <a:buNone/>
            </a:pPr>
            <a:r>
              <a:rPr lang="en-US" dirty="0"/>
              <a:t>B to C: 12 km</a:t>
            </a:r>
          </a:p>
          <a:p>
            <a:pPr marL="0" indent="0" eaLnBrk="1" hangingPunct="1">
              <a:buNone/>
            </a:pPr>
            <a:r>
              <a:rPr lang="en-US" dirty="0"/>
              <a:t>B to D: 18 km</a:t>
            </a:r>
          </a:p>
          <a:p>
            <a:pPr marL="0" indent="0" eaLnBrk="1" hangingPunct="1">
              <a:buNone/>
            </a:pPr>
            <a:r>
              <a:rPr lang="en-US" dirty="0"/>
              <a:t>B to E: 22 km</a:t>
            </a:r>
          </a:p>
          <a:p>
            <a:pPr marL="0" indent="0" eaLnBrk="1" hangingPunct="1">
              <a:buNone/>
            </a:pPr>
            <a:r>
              <a:rPr lang="en-US" dirty="0"/>
              <a:t>C to D: 14 km</a:t>
            </a:r>
          </a:p>
          <a:p>
            <a:pPr marL="0" indent="0" eaLnBrk="1" hangingPunct="1">
              <a:buNone/>
            </a:pPr>
            <a:r>
              <a:rPr lang="en-US" dirty="0"/>
              <a:t>C to E: 8 km</a:t>
            </a:r>
          </a:p>
          <a:p>
            <a:pPr marL="0" indent="0" eaLnBrk="1" hangingPunct="1">
              <a:buNone/>
            </a:pPr>
            <a:r>
              <a:rPr lang="en-US" dirty="0"/>
              <a:t>D to E: 16 km</a:t>
            </a:r>
          </a:p>
          <a:p>
            <a:pPr marL="0" indent="0" eaLnBrk="1" hangingPunct="1">
              <a:buNone/>
            </a:pPr>
            <a:endParaRPr lang="en-US" dirty="0"/>
          </a:p>
          <a:p>
            <a:pPr marL="0" indent="0" eaLnBrk="1" hangingPunct="1">
              <a:buNone/>
            </a:pPr>
            <a:r>
              <a:rPr lang="en-US" dirty="0"/>
              <a:t>Find an approximate solution to the Traveling Salesperson Problem (TSP) starting from City A.</a:t>
            </a:r>
          </a:p>
        </p:txBody>
      </p:sp>
      <p:pic>
        <p:nvPicPr>
          <p:cNvPr id="11" name="Picture 10">
            <a:extLst>
              <a:ext uri="{FF2B5EF4-FFF2-40B4-BE49-F238E27FC236}">
                <a16:creationId xmlns:a16="http://schemas.microsoft.com/office/drawing/2014/main" id="{6ABCA4DC-C9EF-5489-F64D-CF6A6D6EC7A5}"/>
              </a:ext>
            </a:extLst>
          </p:cNvPr>
          <p:cNvPicPr>
            <a:picLocks noChangeAspect="1"/>
          </p:cNvPicPr>
          <p:nvPr/>
        </p:nvPicPr>
        <p:blipFill>
          <a:blip r:embed="rId2"/>
          <a:stretch>
            <a:fillRect/>
          </a:stretch>
        </p:blipFill>
        <p:spPr>
          <a:xfrm>
            <a:off x="2200242" y="4571681"/>
            <a:ext cx="6920724" cy="6724591"/>
          </a:xfrm>
          <a:prstGeom prst="rect">
            <a:avLst/>
          </a:prstGeom>
        </p:spPr>
      </p:pic>
    </p:spTree>
    <p:extLst>
      <p:ext uri="{BB962C8B-B14F-4D97-AF65-F5344CB8AC3E}">
        <p14:creationId xmlns:p14="http://schemas.microsoft.com/office/powerpoint/2010/main" val="29764038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10206-6767-242C-481B-C58FF282BF02}"/>
              </a:ext>
            </a:extLst>
          </p:cNvPr>
          <p:cNvSpPr>
            <a:spLocks noGrp="1"/>
          </p:cNvSpPr>
          <p:nvPr>
            <p:ph type="title"/>
          </p:nvPr>
        </p:nvSpPr>
        <p:spPr/>
        <p:txBody>
          <a:bodyPr>
            <a:normAutofit fontScale="90000"/>
          </a:bodyPr>
          <a:lstStyle/>
          <a:p>
            <a:r>
              <a:rPr lang="en-US" dirty="0"/>
              <a:t>References</a:t>
            </a:r>
          </a:p>
        </p:txBody>
      </p:sp>
      <p:sp>
        <p:nvSpPr>
          <p:cNvPr id="3" name="Text Placeholder 2">
            <a:extLst>
              <a:ext uri="{FF2B5EF4-FFF2-40B4-BE49-F238E27FC236}">
                <a16:creationId xmlns:a16="http://schemas.microsoft.com/office/drawing/2014/main" id="{776393A9-E124-F6F9-B19C-8C1C1A536EF2}"/>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1A4F54C3-2409-4611-087C-4EECFA77448D}"/>
              </a:ext>
            </a:extLst>
          </p:cNvPr>
          <p:cNvSpPr>
            <a:spLocks noGrp="1"/>
          </p:cNvSpPr>
          <p:nvPr>
            <p:ph sz="quarter" idx="11"/>
          </p:nvPr>
        </p:nvSpPr>
        <p:spPr/>
        <p:txBody>
          <a:bodyPr/>
          <a:lstStyle/>
          <a:p>
            <a:r>
              <a:rPr lang="en-US" dirty="0"/>
              <a:t>Thomas H. </a:t>
            </a:r>
            <a:r>
              <a:rPr lang="en-US" dirty="0" err="1"/>
              <a:t>Cormen</a:t>
            </a:r>
            <a:r>
              <a:rPr lang="en-US" dirty="0"/>
              <a:t>. (2022). Introduction to algorithms: Fourth edition. The MIT Press. </a:t>
            </a:r>
            <a:r>
              <a:rPr lang="en-US"/>
              <a:t>Chapter 34</a:t>
            </a:r>
            <a:r>
              <a:rPr lang="en-US" dirty="0"/>
              <a:t>.</a:t>
            </a:r>
          </a:p>
          <a:p>
            <a:r>
              <a:rPr lang="en-US" dirty="0"/>
              <a:t>https://</a:t>
            </a:r>
            <a:r>
              <a:rPr lang="en-US" dirty="0" err="1"/>
              <a:t>web.stanford.edu</a:t>
            </a:r>
            <a:r>
              <a:rPr lang="en-US" dirty="0"/>
              <a:t>/class/archive/cs/cs161/cs161.1168/lecture12.pdf</a:t>
            </a:r>
          </a:p>
        </p:txBody>
      </p:sp>
    </p:spTree>
    <p:extLst>
      <p:ext uri="{BB962C8B-B14F-4D97-AF65-F5344CB8AC3E}">
        <p14:creationId xmlns:p14="http://schemas.microsoft.com/office/powerpoint/2010/main" val="270452774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9A05A5-95E8-3650-1A08-2BEC267CC6F6}"/>
              </a:ext>
            </a:extLst>
          </p:cNvPr>
          <p:cNvSpPr>
            <a:spLocks noGrp="1"/>
          </p:cNvSpPr>
          <p:nvPr>
            <p:ph type="body" sz="quarter" idx="1"/>
          </p:nvPr>
        </p:nvSpPr>
        <p:spPr/>
        <p:txBody>
          <a:bodyPr/>
          <a:lstStyle/>
          <a:p>
            <a:r>
              <a:rPr lang="en-US" cap="none" dirty="0"/>
              <a:t>Mathematical Induction And Recursive Function</a:t>
            </a:r>
            <a:endParaRPr lang="en-US" dirty="0"/>
          </a:p>
        </p:txBody>
      </p:sp>
      <p:sp>
        <p:nvSpPr>
          <p:cNvPr id="5" name="Title 4">
            <a:extLst>
              <a:ext uri="{FF2B5EF4-FFF2-40B4-BE49-F238E27FC236}">
                <a16:creationId xmlns:a16="http://schemas.microsoft.com/office/drawing/2014/main" id="{01DB4F1F-BBE4-D8DD-07CE-323E6B80B095}"/>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F729075E-F5CE-8173-6979-ECEF28B9D32D}"/>
              </a:ext>
            </a:extLst>
          </p:cNvPr>
          <p:cNvSpPr>
            <a:spLocks noGrp="1"/>
          </p:cNvSpPr>
          <p:nvPr>
            <p:ph type="body" sz="quarter" idx="10"/>
          </p:nvPr>
        </p:nvSpPr>
        <p:spPr/>
        <p:txBody>
          <a:bodyPr>
            <a:normAutofit lnSpcReduction="10000"/>
          </a:bodyPr>
          <a:lstStyle/>
          <a:p>
            <a:r>
              <a:rPr lang="en-US" dirty="0"/>
              <a:t>September, 2023</a:t>
            </a:r>
          </a:p>
        </p:txBody>
      </p:sp>
    </p:spTree>
    <p:extLst>
      <p:ext uri="{BB962C8B-B14F-4D97-AF65-F5344CB8AC3E}">
        <p14:creationId xmlns:p14="http://schemas.microsoft.com/office/powerpoint/2010/main" val="35988027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AEF6-3D06-95C4-8CC4-2021BE8626EB}"/>
              </a:ext>
            </a:extLst>
          </p:cNvPr>
          <p:cNvSpPr>
            <a:spLocks noGrp="1"/>
          </p:cNvSpPr>
          <p:nvPr>
            <p:ph type="title"/>
          </p:nvPr>
        </p:nvSpPr>
        <p:spPr/>
        <p:txBody>
          <a:bodyPr>
            <a:normAutofit fontScale="90000"/>
          </a:bodyPr>
          <a:lstStyle/>
          <a:p>
            <a:r>
              <a:rPr lang="en-US" dirty="0"/>
              <a:t>Outline Materials</a:t>
            </a:r>
          </a:p>
        </p:txBody>
      </p:sp>
      <p:sp>
        <p:nvSpPr>
          <p:cNvPr id="3" name="Text Placeholder 2">
            <a:extLst>
              <a:ext uri="{FF2B5EF4-FFF2-40B4-BE49-F238E27FC236}">
                <a16:creationId xmlns:a16="http://schemas.microsoft.com/office/drawing/2014/main" id="{D15B858E-1FFC-7556-AB3F-24E9101773F9}"/>
              </a:ext>
            </a:extLst>
          </p:cNvPr>
          <p:cNvSpPr>
            <a:spLocks noGrp="1"/>
          </p:cNvSpPr>
          <p:nvPr>
            <p:ph type="body" sz="quarter" idx="10"/>
          </p:nvPr>
        </p:nvSpPr>
        <p:spPr/>
        <p:txBody>
          <a:bodyPr/>
          <a:lstStyle/>
          <a:p>
            <a:r>
              <a:rPr lang="en-US" dirty="0"/>
              <a:t>Session 24</a:t>
            </a:r>
          </a:p>
        </p:txBody>
      </p:sp>
      <p:sp>
        <p:nvSpPr>
          <p:cNvPr id="4" name="Content Placeholder 3">
            <a:extLst>
              <a:ext uri="{FF2B5EF4-FFF2-40B4-BE49-F238E27FC236}">
                <a16:creationId xmlns:a16="http://schemas.microsoft.com/office/drawing/2014/main" id="{99DBC106-FF37-AB10-1DEF-3DB3616C74DC}"/>
              </a:ext>
            </a:extLst>
          </p:cNvPr>
          <p:cNvSpPr>
            <a:spLocks noGrp="1"/>
          </p:cNvSpPr>
          <p:nvPr>
            <p:ph sz="quarter" idx="11"/>
          </p:nvPr>
        </p:nvSpPr>
        <p:spPr>
          <a:xfrm>
            <a:off x="2167377" y="4013200"/>
            <a:ext cx="20057623" cy="7831636"/>
          </a:xfrm>
        </p:spPr>
        <p:txBody>
          <a:bodyPr>
            <a:normAutofit/>
          </a:bodyPr>
          <a:lstStyle/>
          <a:p>
            <a:pPr>
              <a:spcBef>
                <a:spcPts val="0"/>
              </a:spcBef>
            </a:pPr>
            <a:r>
              <a:rPr lang="en-US" sz="4400" dirty="0"/>
              <a:t>Introduction</a:t>
            </a:r>
          </a:p>
          <a:p>
            <a:pPr>
              <a:spcBef>
                <a:spcPts val="0"/>
              </a:spcBef>
            </a:pPr>
            <a:r>
              <a:rPr lang="en-US" sz="4400" dirty="0"/>
              <a:t>Formal Definition</a:t>
            </a:r>
          </a:p>
          <a:p>
            <a:pPr>
              <a:spcBef>
                <a:spcPts val="0"/>
              </a:spcBef>
            </a:pPr>
            <a:r>
              <a:rPr lang="en-US" sz="4400" dirty="0"/>
              <a:t>Solving Strategies</a:t>
            </a:r>
          </a:p>
          <a:p>
            <a:pPr>
              <a:spcBef>
                <a:spcPts val="0"/>
              </a:spcBef>
            </a:pPr>
            <a:r>
              <a:rPr lang="en-US" sz="4400" dirty="0"/>
              <a:t>Approximation Algorithms</a:t>
            </a:r>
          </a:p>
        </p:txBody>
      </p:sp>
    </p:spTree>
    <p:extLst>
      <p:ext uri="{BB962C8B-B14F-4D97-AF65-F5344CB8AC3E}">
        <p14:creationId xmlns:p14="http://schemas.microsoft.com/office/powerpoint/2010/main" val="35604840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Introduction</a:t>
            </a:r>
            <a:endParaRPr lang="en-US" dirty="0"/>
          </a:p>
        </p:txBody>
      </p:sp>
    </p:spTree>
    <p:extLst>
      <p:ext uri="{BB962C8B-B14F-4D97-AF65-F5344CB8AC3E}">
        <p14:creationId xmlns:p14="http://schemas.microsoft.com/office/powerpoint/2010/main" val="284234537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Introduction</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Definition</a:t>
            </a:r>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2167377" y="4470400"/>
            <a:ext cx="10634223" cy="7374436"/>
          </a:xfrm>
        </p:spPr>
        <p:txBody>
          <a:bodyPr>
            <a:normAutofit lnSpcReduction="10000"/>
          </a:bodyPr>
          <a:lstStyle/>
          <a:p>
            <a:pPr marL="0" indent="0" algn="just" eaLnBrk="1" hangingPunct="1">
              <a:buNone/>
            </a:pPr>
            <a:r>
              <a:rPr lang="en-US" sz="4800" dirty="0"/>
              <a:t>The Traveling Salesperson Problem (TSP) is a well-known combinatorial optimization problem in computer science and mathematics. It is classified as an NP-hard problem, which means there is no known efficient algorithm to solve it for all possible instances. The goal of the TSP is to find the shortest possible route that visits a given set of cities and returns to the starting city, while visiting each city exactly once.</a:t>
            </a:r>
          </a:p>
        </p:txBody>
      </p:sp>
      <p:pic>
        <p:nvPicPr>
          <p:cNvPr id="6" name="Picture 5">
            <a:extLst>
              <a:ext uri="{FF2B5EF4-FFF2-40B4-BE49-F238E27FC236}">
                <a16:creationId xmlns:a16="http://schemas.microsoft.com/office/drawing/2014/main" id="{B67380E6-EC86-406F-7676-AE5249DC3A57}"/>
              </a:ext>
            </a:extLst>
          </p:cNvPr>
          <p:cNvPicPr>
            <a:picLocks noChangeAspect="1"/>
          </p:cNvPicPr>
          <p:nvPr/>
        </p:nvPicPr>
        <p:blipFill>
          <a:blip r:embed="rId2"/>
          <a:stretch>
            <a:fillRect/>
          </a:stretch>
        </p:blipFill>
        <p:spPr>
          <a:xfrm>
            <a:off x="14936843" y="4470400"/>
            <a:ext cx="7137742" cy="5899983"/>
          </a:xfrm>
          <a:prstGeom prst="rect">
            <a:avLst/>
          </a:prstGeom>
        </p:spPr>
      </p:pic>
    </p:spTree>
    <p:extLst>
      <p:ext uri="{BB962C8B-B14F-4D97-AF65-F5344CB8AC3E}">
        <p14:creationId xmlns:p14="http://schemas.microsoft.com/office/powerpoint/2010/main" val="19945849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Introduction</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a:t>Definition</a:t>
            </a:r>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2167377" y="4470400"/>
            <a:ext cx="10634223" cy="7374436"/>
          </a:xfrm>
        </p:spPr>
        <p:txBody>
          <a:bodyPr>
            <a:normAutofit fontScale="92500" lnSpcReduction="10000"/>
          </a:bodyPr>
          <a:lstStyle/>
          <a:p>
            <a:pPr marL="0" indent="0" algn="just" eaLnBrk="1" hangingPunct="1">
              <a:buNone/>
            </a:pPr>
            <a:r>
              <a:rPr lang="en-US" sz="4800" dirty="0"/>
              <a:t>As mentioned earlier, the TSP is an NP-hard problem, which means it becomes computationally infeasible to find an optimal solution as the number of cities increases. The brute-force approach to solve the TSP involves examining all possible permutations of cities and calculating the total distance for each permutation. However, the number of permutations grows factorially with the number of cities, making this approach impractical for large instances.</a:t>
            </a:r>
          </a:p>
        </p:txBody>
      </p:sp>
      <p:pic>
        <p:nvPicPr>
          <p:cNvPr id="6" name="Picture 5">
            <a:extLst>
              <a:ext uri="{FF2B5EF4-FFF2-40B4-BE49-F238E27FC236}">
                <a16:creationId xmlns:a16="http://schemas.microsoft.com/office/drawing/2014/main" id="{B67380E6-EC86-406F-7676-AE5249DC3A57}"/>
              </a:ext>
            </a:extLst>
          </p:cNvPr>
          <p:cNvPicPr>
            <a:picLocks noChangeAspect="1"/>
          </p:cNvPicPr>
          <p:nvPr/>
        </p:nvPicPr>
        <p:blipFill>
          <a:blip r:embed="rId2"/>
          <a:stretch>
            <a:fillRect/>
          </a:stretch>
        </p:blipFill>
        <p:spPr>
          <a:xfrm>
            <a:off x="14936843" y="4470400"/>
            <a:ext cx="7137742" cy="5899983"/>
          </a:xfrm>
          <a:prstGeom prst="rect">
            <a:avLst/>
          </a:prstGeom>
        </p:spPr>
      </p:pic>
    </p:spTree>
    <p:extLst>
      <p:ext uri="{BB962C8B-B14F-4D97-AF65-F5344CB8AC3E}">
        <p14:creationId xmlns:p14="http://schemas.microsoft.com/office/powerpoint/2010/main" val="3128275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Introduction</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r>
              <a:rPr lang="en-US" dirty="0" err="1"/>
              <a:t>apPLICATION</a:t>
            </a:r>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a:xfrm>
            <a:off x="2167377" y="4470400"/>
            <a:ext cx="19865309" cy="7374436"/>
          </a:xfrm>
        </p:spPr>
        <p:txBody>
          <a:bodyPr>
            <a:normAutofit/>
          </a:bodyPr>
          <a:lstStyle/>
          <a:p>
            <a:pPr marL="0" indent="0" algn="just">
              <a:buNone/>
            </a:pPr>
            <a:r>
              <a:rPr lang="en-US" dirty="0"/>
              <a:t>The TSP has various real-world applications, such as:</a:t>
            </a:r>
          </a:p>
          <a:p>
            <a:pPr marL="0" indent="0" algn="just">
              <a:buNone/>
            </a:pPr>
            <a:endParaRPr lang="en-US" dirty="0"/>
          </a:p>
          <a:p>
            <a:pPr algn="just"/>
            <a:r>
              <a:rPr lang="en-US" dirty="0"/>
              <a:t>Travel planning: When a salesperson or delivery driver needs to visit multiple cities in the shortest possible way.</a:t>
            </a:r>
          </a:p>
          <a:p>
            <a:pPr algn="just"/>
            <a:r>
              <a:rPr lang="en-US" dirty="0"/>
              <a:t>Circuit board manufacturing: Determining the shortest path for a robotic arm to solder components on a circuit board.</a:t>
            </a:r>
          </a:p>
          <a:p>
            <a:pPr algn="just"/>
            <a:r>
              <a:rPr lang="en-US" dirty="0"/>
              <a:t>DNA sequencing: Ordering genetic fragments to find the shortest superstring.</a:t>
            </a:r>
          </a:p>
          <a:p>
            <a:pPr algn="just"/>
            <a:r>
              <a:rPr lang="en-US" dirty="0"/>
              <a:t>Vehicle routing: Optimizing routes for a fleet of vehicles to minimize fuel consumption or delivery time.</a:t>
            </a:r>
          </a:p>
        </p:txBody>
      </p:sp>
    </p:spTree>
    <p:extLst>
      <p:ext uri="{BB962C8B-B14F-4D97-AF65-F5344CB8AC3E}">
        <p14:creationId xmlns:p14="http://schemas.microsoft.com/office/powerpoint/2010/main" val="19995430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Formal Definition</a:t>
            </a:r>
            <a:endParaRPr lang="en-US" dirty="0"/>
          </a:p>
        </p:txBody>
      </p:sp>
    </p:spTree>
    <p:extLst>
      <p:ext uri="{BB962C8B-B14F-4D97-AF65-F5344CB8AC3E}">
        <p14:creationId xmlns:p14="http://schemas.microsoft.com/office/powerpoint/2010/main" val="281927973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5AFB2-F98B-F9A1-BFED-302C66770C98}"/>
              </a:ext>
            </a:extLst>
          </p:cNvPr>
          <p:cNvSpPr>
            <a:spLocks noGrp="1"/>
          </p:cNvSpPr>
          <p:nvPr>
            <p:ph type="title"/>
          </p:nvPr>
        </p:nvSpPr>
        <p:spPr/>
        <p:txBody>
          <a:bodyPr>
            <a:normAutofit fontScale="90000"/>
          </a:bodyPr>
          <a:lstStyle/>
          <a:p>
            <a:r>
              <a:rPr lang="en-US" dirty="0"/>
              <a:t>Formal definition</a:t>
            </a:r>
          </a:p>
        </p:txBody>
      </p:sp>
      <p:sp>
        <p:nvSpPr>
          <p:cNvPr id="3" name="Text Placeholder 2">
            <a:extLst>
              <a:ext uri="{FF2B5EF4-FFF2-40B4-BE49-F238E27FC236}">
                <a16:creationId xmlns:a16="http://schemas.microsoft.com/office/drawing/2014/main" id="{2E742D9A-DEE4-20BE-BFA0-54E33F08608A}"/>
              </a:ext>
            </a:extLst>
          </p:cNvPr>
          <p:cNvSpPr>
            <a:spLocks noGrp="1"/>
          </p:cNvSpPr>
          <p:nvPr>
            <p:ph type="body" sz="quarter" idx="10"/>
          </p:nvPr>
        </p:nvSpPr>
        <p:spPr/>
        <p:txBody>
          <a:bodyPr/>
          <a:lstStyle/>
          <a:p>
            <a:endParaRPr lang="en-US" dirty="0"/>
          </a:p>
        </p:txBody>
      </p:sp>
      <p:sp>
        <p:nvSpPr>
          <p:cNvPr id="4" name="Content Placeholder 3">
            <a:extLst>
              <a:ext uri="{FF2B5EF4-FFF2-40B4-BE49-F238E27FC236}">
                <a16:creationId xmlns:a16="http://schemas.microsoft.com/office/drawing/2014/main" id="{12DF581D-4B89-4E12-FE51-414D07768897}"/>
              </a:ext>
            </a:extLst>
          </p:cNvPr>
          <p:cNvSpPr>
            <a:spLocks noGrp="1"/>
          </p:cNvSpPr>
          <p:nvPr>
            <p:ph sz="quarter" idx="11"/>
          </p:nvPr>
        </p:nvSpPr>
        <p:spPr/>
        <p:txBody>
          <a:bodyPr>
            <a:normAutofit/>
          </a:bodyPr>
          <a:lstStyle/>
          <a:p>
            <a:pPr marL="0" indent="0" eaLnBrk="1" hangingPunct="1">
              <a:buNone/>
            </a:pPr>
            <a:r>
              <a:rPr lang="en-US" dirty="0"/>
              <a:t>Given:</a:t>
            </a:r>
          </a:p>
          <a:p>
            <a:pPr eaLnBrk="1" hangingPunct="1"/>
            <a:endParaRPr lang="en-US" dirty="0"/>
          </a:p>
          <a:p>
            <a:pPr eaLnBrk="1" hangingPunct="1"/>
            <a:r>
              <a:rPr lang="en-US" dirty="0"/>
              <a:t>A set of cities, represented as points in a 2D plane or with specified coordinates.</a:t>
            </a:r>
          </a:p>
          <a:p>
            <a:pPr eaLnBrk="1" hangingPunct="1"/>
            <a:r>
              <a:rPr lang="en-US" dirty="0"/>
              <a:t>The distance or cost between each pair of cities, assuming a complete graph (i.e., a direct connection exists between any pair of cities).</a:t>
            </a:r>
          </a:p>
          <a:p>
            <a:pPr eaLnBrk="1" hangingPunct="1"/>
            <a:endParaRPr lang="en-US" dirty="0"/>
          </a:p>
          <a:p>
            <a:pPr marL="0" indent="0" eaLnBrk="1" hangingPunct="1">
              <a:buNone/>
            </a:pPr>
            <a:r>
              <a:rPr lang="en-US" dirty="0"/>
              <a:t>Objective:</a:t>
            </a:r>
          </a:p>
          <a:p>
            <a:pPr eaLnBrk="1" hangingPunct="1"/>
            <a:r>
              <a:rPr lang="en-US" dirty="0"/>
              <a:t>Find the shortest possible tour that starts at a given city, visits all other cities exactly once, and then returns to the starting city.</a:t>
            </a:r>
          </a:p>
        </p:txBody>
      </p:sp>
    </p:spTree>
    <p:extLst>
      <p:ext uri="{BB962C8B-B14F-4D97-AF65-F5344CB8AC3E}">
        <p14:creationId xmlns:p14="http://schemas.microsoft.com/office/powerpoint/2010/main" val="25111760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932F-494C-7CF9-A4F7-256AC5C98A6D}"/>
              </a:ext>
            </a:extLst>
          </p:cNvPr>
          <p:cNvSpPr>
            <a:spLocks noGrp="1"/>
          </p:cNvSpPr>
          <p:nvPr>
            <p:ph type="title"/>
          </p:nvPr>
        </p:nvSpPr>
        <p:spPr/>
        <p:txBody>
          <a:bodyPr/>
          <a:lstStyle/>
          <a:p>
            <a:r>
              <a:rPr lang="en-US" sz="9600" dirty="0"/>
              <a:t>Solving strategy</a:t>
            </a:r>
            <a:endParaRPr lang="en-US" dirty="0"/>
          </a:p>
        </p:txBody>
      </p:sp>
    </p:spTree>
    <p:extLst>
      <p:ext uri="{BB962C8B-B14F-4D97-AF65-F5344CB8AC3E}">
        <p14:creationId xmlns:p14="http://schemas.microsoft.com/office/powerpoint/2010/main" val="27529357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FEBCA056-F2A5-496F-A830-7BAED988D208}" vid="{3C0D7A97-88A3-424B-BF48-73EB1D05E1BE}"/>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21_BasicWhite</Template>
  <TotalTime>12337</TotalTime>
  <Words>1344</Words>
  <Application>Microsoft Office PowerPoint</Application>
  <PresentationFormat>Custom</PresentationFormat>
  <Paragraphs>120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Open Sans ExtraBold</vt:lpstr>
      <vt:lpstr>Open Sans Semibold</vt:lpstr>
      <vt:lpstr>Arial</vt:lpstr>
      <vt:lpstr>Avenir Book</vt:lpstr>
      <vt:lpstr>Open Sans Light</vt:lpstr>
      <vt:lpstr>OCRB</vt:lpstr>
      <vt:lpstr>21_BasicWhite</vt:lpstr>
      <vt:lpstr>Approximation Algorithms: Traveling Salesperson</vt:lpstr>
      <vt:lpstr>Outline Materials</vt:lpstr>
      <vt:lpstr>Introduction</vt:lpstr>
      <vt:lpstr>Introduction</vt:lpstr>
      <vt:lpstr>Introduction</vt:lpstr>
      <vt:lpstr>Introduction</vt:lpstr>
      <vt:lpstr>Formal Definition</vt:lpstr>
      <vt:lpstr>Formal definition</vt:lpstr>
      <vt:lpstr>Solving strategy</vt:lpstr>
      <vt:lpstr>Solving Strategy</vt:lpstr>
      <vt:lpstr>Approximation algorithm</vt:lpstr>
      <vt:lpstr>Approximation algorithm</vt:lpstr>
      <vt:lpstr>Approximation algorithm</vt:lpstr>
      <vt:lpstr>Approximation algorithm</vt:lpstr>
      <vt:lpstr>Approximation algorithm</vt:lpstr>
      <vt:lpstr>Exercise</vt:lpstr>
      <vt:lpstr>exercise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Algorithms In Programming</dc:title>
  <dc:creator>HENRY LUCKY</dc:creator>
  <cp:lastModifiedBy>Hidayaturrahman</cp:lastModifiedBy>
  <cp:revision>52</cp:revision>
  <dcterms:created xsi:type="dcterms:W3CDTF">2023-06-13T08:42:51Z</dcterms:created>
  <dcterms:modified xsi:type="dcterms:W3CDTF">2023-07-25T07:26:01Z</dcterms:modified>
</cp:coreProperties>
</file>