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3"/>
  </p:notesMasterIdLst>
  <p:sldIdLst>
    <p:sldId id="256" r:id="rId2"/>
    <p:sldId id="265" r:id="rId3"/>
    <p:sldId id="320" r:id="rId4"/>
    <p:sldId id="270" r:id="rId5"/>
    <p:sldId id="326" r:id="rId6"/>
    <p:sldId id="321" r:id="rId7"/>
    <p:sldId id="327" r:id="rId8"/>
    <p:sldId id="322" r:id="rId9"/>
    <p:sldId id="329" r:id="rId10"/>
    <p:sldId id="323" r:id="rId11"/>
    <p:sldId id="330" r:id="rId12"/>
    <p:sldId id="331" r:id="rId13"/>
    <p:sldId id="334" r:id="rId14"/>
    <p:sldId id="335" r:id="rId15"/>
    <p:sldId id="336" r:id="rId16"/>
    <p:sldId id="337" r:id="rId17"/>
    <p:sldId id="338" r:id="rId18"/>
    <p:sldId id="332" r:id="rId19"/>
    <p:sldId id="333" r:id="rId20"/>
    <p:sldId id="285" r:id="rId21"/>
    <p:sldId id="284" r:id="rId22"/>
  </p:sldIdLst>
  <p:sldSz cx="24384000" cy="13716000"/>
  <p:notesSz cx="6858000" cy="9144000"/>
  <p:embeddedFontLst>
    <p:embeddedFont>
      <p:font typeface="OCRB" panose="020B0609020202020204" pitchFamily="49" charset="0"/>
      <p:regular r:id="rId24"/>
    </p:embeddedFont>
    <p:embeddedFont>
      <p:font typeface="Open Sans ExtraBold" panose="020B0906030804020204" pitchFamily="34" charset="0"/>
      <p:bold r:id="rId25"/>
      <p:italic r:id="rId26"/>
      <p:boldItalic r:id="rId27"/>
    </p:embeddedFont>
    <p:embeddedFont>
      <p:font typeface="Open Sans Light" panose="020B0306030504020204" pitchFamily="34" charset="0"/>
      <p:regular r:id="rId28"/>
      <p:italic r:id="rId29"/>
    </p:embeddedFont>
    <p:embeddedFont>
      <p:font typeface="Open Sans Semibold" panose="020B0706030804020204" pitchFamily="34" charset="0"/>
      <p:regular r:id="rId30"/>
      <p:bold r:id="rId31"/>
      <p:italic r:id="rId32"/>
      <p:boldItalic r:id="rId3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F36"/>
    <a:srgbClr val="314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3" autoAdjust="0"/>
    <p:restoredTop sz="87827"/>
  </p:normalViewPr>
  <p:slideViewPr>
    <p:cSldViewPr snapToGrid="0" snapToObjects="1">
      <p:cViewPr varScale="1">
        <p:scale>
          <a:sx n="28" d="100"/>
          <a:sy n="28" d="100"/>
        </p:scale>
        <p:origin x="156" y="94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1" name="Shape 1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b="0" i="0">
        <a:latin typeface="Open Sans Light" pitchFamily="2" charset="0"/>
        <a:ea typeface="Open Sans Light" pitchFamily="2" charset="0"/>
        <a:cs typeface="Open Sans Light" pitchFamily="2" charset="0"/>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type 1">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20" name="Rounded Rectangle">
            <a:extLst>
              <a:ext uri="{FF2B5EF4-FFF2-40B4-BE49-F238E27FC236}">
                <a16:creationId xmlns:a16="http://schemas.microsoft.com/office/drawing/2014/main" id="{2610CD5C-942F-BF48-875B-42FFCE146C9A}"/>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b="0" i="0"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1201342" y="7415248"/>
            <a:ext cx="21971001" cy="1905001"/>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1206496" y="3235391"/>
            <a:ext cx="21971004" cy="3917819"/>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US" dirty="0"/>
              <a:t>Title</a:t>
            </a:r>
            <a:endParaRPr dirty="0"/>
          </a:p>
        </p:txBody>
      </p:sp>
      <p:sp>
        <p:nvSpPr>
          <p:cNvPr id="2" name="Text Placeholder 2">
            <a:extLst>
              <a:ext uri="{FF2B5EF4-FFF2-40B4-BE49-F238E27FC236}">
                <a16:creationId xmlns:a16="http://schemas.microsoft.com/office/drawing/2014/main" id="{D6474C2C-5958-6F6B-1482-E67DED339DDC}"/>
              </a:ext>
            </a:extLst>
          </p:cNvPr>
          <p:cNvSpPr>
            <a:spLocks noGrp="1"/>
          </p:cNvSpPr>
          <p:nvPr>
            <p:ph type="body" sz="quarter" idx="11" hasCustomPrompt="1"/>
          </p:nvPr>
        </p:nvSpPr>
        <p:spPr>
          <a:xfrm>
            <a:off x="10058192" y="11538583"/>
            <a:ext cx="4212692" cy="74588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4" name="UNIVERSITAS BINA NUSANTARA">
            <a:extLst>
              <a:ext uri="{FF2B5EF4-FFF2-40B4-BE49-F238E27FC236}">
                <a16:creationId xmlns:a16="http://schemas.microsoft.com/office/drawing/2014/main" id="{5DC7F27E-9CB9-099F-4DA7-367C6ADB411B}"/>
              </a:ext>
            </a:extLst>
          </p:cNvPr>
          <p:cNvSpPr txBox="1"/>
          <p:nvPr userDrawn="1"/>
        </p:nvSpPr>
        <p:spPr>
          <a:xfrm>
            <a:off x="10058192" y="11100823"/>
            <a:ext cx="4212692" cy="351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lang="en-US" sz="2800" dirty="0"/>
              <a:t>SUBJECT MATTER EXPERT</a:t>
            </a:r>
            <a:endParaRPr sz="2800" b="1" dirty="0"/>
          </a:p>
        </p:txBody>
      </p:sp>
      <p:pic>
        <p:nvPicPr>
          <p:cNvPr id="5" name="Picture 4">
            <a:extLst>
              <a:ext uri="{FF2B5EF4-FFF2-40B4-BE49-F238E27FC236}">
                <a16:creationId xmlns:a16="http://schemas.microsoft.com/office/drawing/2014/main" id="{7D72B8CD-2B60-168D-460C-3FFD38B69D8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40941248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Section type 7">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3B0134B8-92DD-5A47-83ED-ED2B1DC0A2FA}"/>
              </a:ext>
            </a:extLst>
          </p:cNvPr>
          <p:cNvSpPr/>
          <p:nvPr userDrawn="1"/>
        </p:nvSpPr>
        <p:spPr>
          <a:xfrm>
            <a:off x="-56844" y="-25400"/>
            <a:ext cx="24497688" cy="13766800"/>
          </a:xfrm>
          <a:prstGeom prst="rect">
            <a:avLst/>
          </a:prstGeom>
          <a:gradFill>
            <a:gsLst>
              <a:gs pos="0">
                <a:srgbClr val="797979"/>
              </a:gs>
              <a:gs pos="100000">
                <a:srgbClr val="A9A9A9"/>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40722D20-F203-A321-C13A-3A85A24C3C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35794635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userDrawn="1"/>
        </p:nvSpPr>
        <p:spPr>
          <a:xfrm>
            <a:off x="0" y="2363008"/>
            <a:ext cx="24384000" cy="11436178"/>
          </a:xfrm>
          <a:prstGeom prst="rect">
            <a:avLst/>
          </a:prstGeom>
          <a:solidFill>
            <a:srgbClr val="EBEBEB"/>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1" name="Rounded Rectangle 20">
            <a:extLst>
              <a:ext uri="{FF2B5EF4-FFF2-40B4-BE49-F238E27FC236}">
                <a16:creationId xmlns:a16="http://schemas.microsoft.com/office/drawing/2014/main" id="{86AB40C6-E41E-9F54-5391-1B969D0CD911}"/>
              </a:ext>
            </a:extLst>
          </p:cNvPr>
          <p:cNvSpPr/>
          <p:nvPr userDrawn="1"/>
        </p:nvSpPr>
        <p:spPr>
          <a:xfrm>
            <a:off x="6181816" y="4686855"/>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4" name="Rounded Rectangle 13">
            <a:extLst>
              <a:ext uri="{FF2B5EF4-FFF2-40B4-BE49-F238E27FC236}">
                <a16:creationId xmlns:a16="http://schemas.microsoft.com/office/drawing/2014/main" id="{080221CE-1DAF-B881-9928-5F7152658A68}"/>
              </a:ext>
            </a:extLst>
          </p:cNvPr>
          <p:cNvSpPr/>
          <p:nvPr userDrawn="1"/>
        </p:nvSpPr>
        <p:spPr>
          <a:xfrm>
            <a:off x="2167377" y="4686855"/>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6" name="Text Placeholder 5">
            <a:extLst>
              <a:ext uri="{FF2B5EF4-FFF2-40B4-BE49-F238E27FC236}">
                <a16:creationId xmlns:a16="http://schemas.microsoft.com/office/drawing/2014/main" id="{769ADC5F-7856-93FC-73B6-D0FD6CF171F7}"/>
              </a:ext>
            </a:extLst>
          </p:cNvPr>
          <p:cNvSpPr>
            <a:spLocks noGrp="1"/>
          </p:cNvSpPr>
          <p:nvPr>
            <p:ph type="body" sz="quarter" idx="15"/>
          </p:nvPr>
        </p:nvSpPr>
        <p:spPr>
          <a:xfrm>
            <a:off x="7051814" y="4995800"/>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9" name="Text Placeholder 5">
            <a:extLst>
              <a:ext uri="{FF2B5EF4-FFF2-40B4-BE49-F238E27FC236}">
                <a16:creationId xmlns:a16="http://schemas.microsoft.com/office/drawing/2014/main" id="{00A99FD3-8026-DED8-6415-E6F86A722F09}"/>
              </a:ext>
            </a:extLst>
          </p:cNvPr>
          <p:cNvSpPr>
            <a:spLocks noGrp="1"/>
          </p:cNvSpPr>
          <p:nvPr>
            <p:ph type="body" sz="quarter" idx="18" hasCustomPrompt="1"/>
          </p:nvPr>
        </p:nvSpPr>
        <p:spPr>
          <a:xfrm>
            <a:off x="2754063" y="4995800"/>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5" name="Rounded Rectangle 4">
            <a:extLst>
              <a:ext uri="{FF2B5EF4-FFF2-40B4-BE49-F238E27FC236}">
                <a16:creationId xmlns:a16="http://schemas.microsoft.com/office/drawing/2014/main" id="{E247E1DC-6698-D91F-6E0F-EE6AA5A0EE44}"/>
              </a:ext>
            </a:extLst>
          </p:cNvPr>
          <p:cNvSpPr/>
          <p:nvPr userDrawn="1"/>
        </p:nvSpPr>
        <p:spPr>
          <a:xfrm>
            <a:off x="6181816" y="7440664"/>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6" name="Rounded Rectangle 5">
            <a:extLst>
              <a:ext uri="{FF2B5EF4-FFF2-40B4-BE49-F238E27FC236}">
                <a16:creationId xmlns:a16="http://schemas.microsoft.com/office/drawing/2014/main" id="{E4546BDD-E691-E2BA-47E5-B549A7229C89}"/>
              </a:ext>
            </a:extLst>
          </p:cNvPr>
          <p:cNvSpPr/>
          <p:nvPr userDrawn="1"/>
        </p:nvSpPr>
        <p:spPr>
          <a:xfrm>
            <a:off x="2167377" y="7440664"/>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Text Placeholder 5">
            <a:extLst>
              <a:ext uri="{FF2B5EF4-FFF2-40B4-BE49-F238E27FC236}">
                <a16:creationId xmlns:a16="http://schemas.microsoft.com/office/drawing/2014/main" id="{260AF2BE-EDAA-B7C2-8580-AB1ACF70EF35}"/>
              </a:ext>
            </a:extLst>
          </p:cNvPr>
          <p:cNvSpPr>
            <a:spLocks noGrp="1"/>
          </p:cNvSpPr>
          <p:nvPr>
            <p:ph type="body" sz="quarter" idx="19"/>
          </p:nvPr>
        </p:nvSpPr>
        <p:spPr>
          <a:xfrm>
            <a:off x="7051814" y="7749609"/>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9" name="Text Placeholder 5">
            <a:extLst>
              <a:ext uri="{FF2B5EF4-FFF2-40B4-BE49-F238E27FC236}">
                <a16:creationId xmlns:a16="http://schemas.microsoft.com/office/drawing/2014/main" id="{0EC36AFE-3A01-B3EC-7E28-B8F97B900365}"/>
              </a:ext>
            </a:extLst>
          </p:cNvPr>
          <p:cNvSpPr>
            <a:spLocks noGrp="1"/>
          </p:cNvSpPr>
          <p:nvPr>
            <p:ph type="body" sz="quarter" idx="20" hasCustomPrompt="1"/>
          </p:nvPr>
        </p:nvSpPr>
        <p:spPr>
          <a:xfrm>
            <a:off x="2754063" y="7749609"/>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1" name="Rounded Rectangle 10">
            <a:extLst>
              <a:ext uri="{FF2B5EF4-FFF2-40B4-BE49-F238E27FC236}">
                <a16:creationId xmlns:a16="http://schemas.microsoft.com/office/drawing/2014/main" id="{CE84B4FD-950C-7E7E-B32E-0106A01D53C4}"/>
              </a:ext>
            </a:extLst>
          </p:cNvPr>
          <p:cNvSpPr/>
          <p:nvPr userDrawn="1"/>
        </p:nvSpPr>
        <p:spPr>
          <a:xfrm>
            <a:off x="6181816" y="10194473"/>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2" name="Rounded Rectangle 11">
            <a:extLst>
              <a:ext uri="{FF2B5EF4-FFF2-40B4-BE49-F238E27FC236}">
                <a16:creationId xmlns:a16="http://schemas.microsoft.com/office/drawing/2014/main" id="{3B266147-1D67-88E4-9FE7-F833346E464A}"/>
              </a:ext>
            </a:extLst>
          </p:cNvPr>
          <p:cNvSpPr/>
          <p:nvPr userDrawn="1"/>
        </p:nvSpPr>
        <p:spPr>
          <a:xfrm>
            <a:off x="2167377" y="10194473"/>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5" name="Text Placeholder 5">
            <a:extLst>
              <a:ext uri="{FF2B5EF4-FFF2-40B4-BE49-F238E27FC236}">
                <a16:creationId xmlns:a16="http://schemas.microsoft.com/office/drawing/2014/main" id="{6248EF39-489B-0AB6-1C39-97964F6585CC}"/>
              </a:ext>
            </a:extLst>
          </p:cNvPr>
          <p:cNvSpPr>
            <a:spLocks noGrp="1"/>
          </p:cNvSpPr>
          <p:nvPr>
            <p:ph type="body" sz="quarter" idx="21"/>
          </p:nvPr>
        </p:nvSpPr>
        <p:spPr>
          <a:xfrm>
            <a:off x="7051814" y="10503418"/>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6" name="Text Placeholder 5">
            <a:extLst>
              <a:ext uri="{FF2B5EF4-FFF2-40B4-BE49-F238E27FC236}">
                <a16:creationId xmlns:a16="http://schemas.microsoft.com/office/drawing/2014/main" id="{E37917F2-61C0-8B23-0D87-2AA3EEB8377A}"/>
              </a:ext>
            </a:extLst>
          </p:cNvPr>
          <p:cNvSpPr>
            <a:spLocks noGrp="1"/>
          </p:cNvSpPr>
          <p:nvPr>
            <p:ph type="body" sz="quarter" idx="22" hasCustomPrompt="1"/>
          </p:nvPr>
        </p:nvSpPr>
        <p:spPr>
          <a:xfrm>
            <a:off x="2754063" y="10503418"/>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7" name="Title 2">
            <a:extLst>
              <a:ext uri="{FF2B5EF4-FFF2-40B4-BE49-F238E27FC236}">
                <a16:creationId xmlns:a16="http://schemas.microsoft.com/office/drawing/2014/main" id="{3F0C4EB7-81AE-6D10-33F3-83A99AC2F3BA}"/>
              </a:ext>
            </a:extLst>
          </p:cNvPr>
          <p:cNvSpPr>
            <a:spLocks noGrp="1"/>
          </p:cNvSpPr>
          <p:nvPr>
            <p:ph type="title" hasCustomPrompt="1"/>
          </p:nvPr>
        </p:nvSpPr>
        <p:spPr>
          <a:xfrm>
            <a:off x="2167377" y="1872058"/>
            <a:ext cx="14715569" cy="510281"/>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8" name="Text Placeholder 4">
            <a:extLst>
              <a:ext uri="{FF2B5EF4-FFF2-40B4-BE49-F238E27FC236}">
                <a16:creationId xmlns:a16="http://schemas.microsoft.com/office/drawing/2014/main" id="{043113C8-679B-440C-38CF-27CC1A6FF3A6}"/>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pic>
        <p:nvPicPr>
          <p:cNvPr id="2" name="Picture 1">
            <a:extLst>
              <a:ext uri="{FF2B5EF4-FFF2-40B4-BE49-F238E27FC236}">
                <a16:creationId xmlns:a16="http://schemas.microsoft.com/office/drawing/2014/main" id="{A7BDDA7B-8679-2A96-DA58-9B50735EAF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99810271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ype 3">
    <p:spTree>
      <p:nvGrpSpPr>
        <p:cNvPr id="1" name=""/>
        <p:cNvGrpSpPr/>
        <p:nvPr/>
      </p:nvGrpSpPr>
      <p:grpSpPr>
        <a:xfrm>
          <a:off x="0" y="0"/>
          <a:ext cx="0" cy="0"/>
          <a:chOff x="0" y="0"/>
          <a:chExt cx="0" cy="0"/>
        </a:xfrm>
      </p:grpSpPr>
      <p:sp>
        <p:nvSpPr>
          <p:cNvPr id="99" name="Rectangle">
            <a:extLst>
              <a:ext uri="{FF2B5EF4-FFF2-40B4-BE49-F238E27FC236}">
                <a16:creationId xmlns:a16="http://schemas.microsoft.com/office/drawing/2014/main" id="{5B500D99-BCA8-5A47-AC2D-7A5DFB585C9A}"/>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04" name="Content Placeholder 7">
            <a:extLst>
              <a:ext uri="{FF2B5EF4-FFF2-40B4-BE49-F238E27FC236}">
                <a16:creationId xmlns:a16="http://schemas.microsoft.com/office/drawing/2014/main" id="{A238D5AC-1068-5240-9AFA-91BA1250D945}"/>
              </a:ext>
            </a:extLst>
          </p:cNvPr>
          <p:cNvSpPr>
            <a:spLocks noGrp="1"/>
          </p:cNvSpPr>
          <p:nvPr>
            <p:ph sz="quarter" idx="11"/>
          </p:nvPr>
        </p:nvSpPr>
        <p:spPr>
          <a:xfrm>
            <a:off x="2167377" y="4125886"/>
            <a:ext cx="20057623" cy="8523314"/>
          </a:xfrm>
        </p:spPr>
        <p:txBody>
          <a:bodyPr>
            <a:normAutofit/>
          </a:bodyPr>
          <a:lstStyle>
            <a:lvl1pPr marL="4572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1pPr>
            <a:lvl2pPr marL="10668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2pPr>
            <a:lvl3pPr marL="16764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3pPr>
            <a:lvl4pPr marL="22860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4pPr>
            <a:lvl5pPr marL="28956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a:extLst>
              <a:ext uri="{FF2B5EF4-FFF2-40B4-BE49-F238E27FC236}">
                <a16:creationId xmlns:a16="http://schemas.microsoft.com/office/drawing/2014/main" id="{F2C79DE9-4AFD-C17C-6D01-10CB5913C73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41340510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D2A636C9-947E-150D-EB07-22919761FA60}"/>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2167377"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9405342"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16643307"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Picture Placeholder 3">
            <a:extLst>
              <a:ext uri="{FF2B5EF4-FFF2-40B4-BE49-F238E27FC236}">
                <a16:creationId xmlns:a16="http://schemas.microsoft.com/office/drawing/2014/main" id="{3A552A97-F867-374E-B40D-BD84D808047E}"/>
              </a:ext>
            </a:extLst>
          </p:cNvPr>
          <p:cNvSpPr>
            <a:spLocks noGrp="1"/>
          </p:cNvSpPr>
          <p:nvPr>
            <p:ph type="pic" sz="quarter" idx="11"/>
          </p:nvPr>
        </p:nvSpPr>
        <p:spPr>
          <a:xfrm>
            <a:off x="2167377" y="4297293"/>
            <a:ext cx="4759266" cy="4172342"/>
          </a:xfrm>
        </p:spPr>
        <p:txBody>
          <a:bodyPr/>
          <a:lstStyle>
            <a:lvl1pPr marL="0" indent="0">
              <a:buNone/>
              <a:defRPr>
                <a:solidFill>
                  <a:schemeClr val="bg1"/>
                </a:solidFill>
              </a:defRPr>
            </a:lvl1pPr>
          </a:lstStyle>
          <a:p>
            <a:r>
              <a:rPr lang="en-US"/>
              <a:t>Click icon to add picture</a:t>
            </a:r>
            <a:endParaRPr lang="en-US" dirty="0"/>
          </a:p>
        </p:txBody>
      </p:sp>
      <p:sp>
        <p:nvSpPr>
          <p:cNvPr id="29" name="Picture Placeholder 3">
            <a:extLst>
              <a:ext uri="{FF2B5EF4-FFF2-40B4-BE49-F238E27FC236}">
                <a16:creationId xmlns:a16="http://schemas.microsoft.com/office/drawing/2014/main" id="{DB283EA2-01A0-334D-8038-2E3190C1B2B9}"/>
              </a:ext>
            </a:extLst>
          </p:cNvPr>
          <p:cNvSpPr>
            <a:spLocks noGrp="1"/>
          </p:cNvSpPr>
          <p:nvPr>
            <p:ph type="pic" sz="quarter" idx="12"/>
          </p:nvPr>
        </p:nvSpPr>
        <p:spPr>
          <a:xfrm>
            <a:off x="9405342" y="4297293"/>
            <a:ext cx="4759266" cy="4172342"/>
          </a:xfrm>
        </p:spPr>
        <p:txBody>
          <a:bodyPr/>
          <a:lstStyle>
            <a:lvl1pPr marL="0" indent="0">
              <a:buNone/>
              <a:defRPr>
                <a:solidFill>
                  <a:schemeClr val="bg1"/>
                </a:solidFill>
              </a:defRPr>
            </a:lvl1pPr>
          </a:lstStyle>
          <a:p>
            <a:r>
              <a:rPr lang="en-US"/>
              <a:t>Click icon to add picture</a:t>
            </a:r>
            <a:endParaRPr lang="en-US" dirty="0"/>
          </a:p>
        </p:txBody>
      </p:sp>
      <p:sp>
        <p:nvSpPr>
          <p:cNvPr id="30" name="Picture Placeholder 3">
            <a:extLst>
              <a:ext uri="{FF2B5EF4-FFF2-40B4-BE49-F238E27FC236}">
                <a16:creationId xmlns:a16="http://schemas.microsoft.com/office/drawing/2014/main" id="{B5710E30-F50B-2E47-A284-AB9A73F6AB8F}"/>
              </a:ext>
            </a:extLst>
          </p:cNvPr>
          <p:cNvSpPr>
            <a:spLocks noGrp="1"/>
          </p:cNvSpPr>
          <p:nvPr>
            <p:ph type="pic" sz="quarter" idx="13"/>
          </p:nvPr>
        </p:nvSpPr>
        <p:spPr>
          <a:xfrm>
            <a:off x="16643307" y="4297293"/>
            <a:ext cx="4759266" cy="4172342"/>
          </a:xfrm>
        </p:spPr>
        <p:txBody>
          <a:bodyPr/>
          <a:lstStyle>
            <a:lvl1pPr marL="0" indent="0">
              <a:buNone/>
              <a:defRPr>
                <a:solidFill>
                  <a:schemeClr val="bg1"/>
                </a:solidFill>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07CBA874-2A87-342A-D528-C2660A034B1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50518920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3A325C97-8FC1-69A4-76A6-9BFCCE62D08F}"/>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ight Arrow 3">
            <a:extLst>
              <a:ext uri="{FF2B5EF4-FFF2-40B4-BE49-F238E27FC236}">
                <a16:creationId xmlns:a16="http://schemas.microsoft.com/office/drawing/2014/main" id="{8F28C692-0EE9-7D99-17B4-3313049F0A01}"/>
              </a:ext>
            </a:extLst>
          </p:cNvPr>
          <p:cNvSpPr/>
          <p:nvPr userDrawn="1"/>
        </p:nvSpPr>
        <p:spPr>
          <a:xfrm>
            <a:off x="7398337" y="6690612"/>
            <a:ext cx="1573640" cy="1182013"/>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 name="Rounded Rectangle 1">
            <a:extLst>
              <a:ext uri="{FF2B5EF4-FFF2-40B4-BE49-F238E27FC236}">
                <a16:creationId xmlns:a16="http://schemas.microsoft.com/office/drawing/2014/main" id="{01B89336-F494-2062-ED79-0A44623AD4C4}"/>
              </a:ext>
            </a:extLst>
          </p:cNvPr>
          <p:cNvSpPr/>
          <p:nvPr userDrawn="1"/>
        </p:nvSpPr>
        <p:spPr>
          <a:xfrm>
            <a:off x="2167377"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2594247"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7" name="Rounded Rectangle 16">
            <a:extLst>
              <a:ext uri="{FF2B5EF4-FFF2-40B4-BE49-F238E27FC236}">
                <a16:creationId xmlns:a16="http://schemas.microsoft.com/office/drawing/2014/main" id="{651AEE51-4476-0347-EE71-4727AC7D90CC}"/>
              </a:ext>
            </a:extLst>
          </p:cNvPr>
          <p:cNvSpPr/>
          <p:nvPr userDrawn="1"/>
        </p:nvSpPr>
        <p:spPr>
          <a:xfrm>
            <a:off x="9278138"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C8DF8073-7CBE-78F8-385D-33EC70507F81}"/>
              </a:ext>
            </a:extLst>
          </p:cNvPr>
          <p:cNvSpPr/>
          <p:nvPr userDrawn="1"/>
        </p:nvSpPr>
        <p:spPr>
          <a:xfrm>
            <a:off x="16388899"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3" name="Text Placeholder 5">
            <a:extLst>
              <a:ext uri="{FF2B5EF4-FFF2-40B4-BE49-F238E27FC236}">
                <a16:creationId xmlns:a16="http://schemas.microsoft.com/office/drawing/2014/main" id="{5D06E93C-E9EF-DAD7-BDE3-8DDAB05CDF90}"/>
              </a:ext>
            </a:extLst>
          </p:cNvPr>
          <p:cNvSpPr>
            <a:spLocks noGrp="1"/>
          </p:cNvSpPr>
          <p:nvPr>
            <p:ph type="body" sz="quarter" idx="15"/>
          </p:nvPr>
        </p:nvSpPr>
        <p:spPr>
          <a:xfrm>
            <a:off x="9719708"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4" name="Text Placeholder 5">
            <a:extLst>
              <a:ext uri="{FF2B5EF4-FFF2-40B4-BE49-F238E27FC236}">
                <a16:creationId xmlns:a16="http://schemas.microsoft.com/office/drawing/2014/main" id="{AB64C3FA-E7EC-73CE-DEC9-E0D1DACCC92F}"/>
              </a:ext>
            </a:extLst>
          </p:cNvPr>
          <p:cNvSpPr>
            <a:spLocks noGrp="1"/>
          </p:cNvSpPr>
          <p:nvPr>
            <p:ph type="body" sz="quarter" idx="16"/>
          </p:nvPr>
        </p:nvSpPr>
        <p:spPr>
          <a:xfrm>
            <a:off x="16882946"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1" name="Text Placeholder 5">
            <a:extLst>
              <a:ext uri="{FF2B5EF4-FFF2-40B4-BE49-F238E27FC236}">
                <a16:creationId xmlns:a16="http://schemas.microsoft.com/office/drawing/2014/main" id="{1B745795-7EE3-42BF-EDBE-49D4FAD835F5}"/>
              </a:ext>
            </a:extLst>
          </p:cNvPr>
          <p:cNvSpPr>
            <a:spLocks noGrp="1"/>
          </p:cNvSpPr>
          <p:nvPr>
            <p:ph type="body" sz="quarter" idx="17"/>
          </p:nvPr>
        </p:nvSpPr>
        <p:spPr>
          <a:xfrm>
            <a:off x="2349891" y="10445295"/>
            <a:ext cx="19038148" cy="1701954"/>
          </a:xfrm>
        </p:spPr>
        <p:txBody>
          <a:bodyPr>
            <a:noAutofit/>
          </a:bodyPr>
          <a:lstStyle>
            <a:lvl1pPr marL="0" indent="0">
              <a:buNone/>
              <a:defRPr kumimoji="0" lang="en-US" sz="2800" b="0" i="0" u="none" strike="noStrike" cap="none" spc="0" normalizeH="0" baseline="0">
                <a:ln>
                  <a:noFill/>
                </a:ln>
                <a:solidFill>
                  <a:schemeClr val="bg1"/>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Right Arrow 32">
            <a:extLst>
              <a:ext uri="{FF2B5EF4-FFF2-40B4-BE49-F238E27FC236}">
                <a16:creationId xmlns:a16="http://schemas.microsoft.com/office/drawing/2014/main" id="{0AE76436-839B-BF36-E19E-893653562EA3}"/>
              </a:ext>
            </a:extLst>
          </p:cNvPr>
          <p:cNvSpPr/>
          <p:nvPr userDrawn="1"/>
        </p:nvSpPr>
        <p:spPr>
          <a:xfrm>
            <a:off x="14509098" y="6690612"/>
            <a:ext cx="1573640" cy="1182013"/>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Oval 7">
            <a:extLst>
              <a:ext uri="{FF2B5EF4-FFF2-40B4-BE49-F238E27FC236}">
                <a16:creationId xmlns:a16="http://schemas.microsoft.com/office/drawing/2014/main" id="{DCFF0438-821D-3C18-6D61-1BD73A4DC167}"/>
              </a:ext>
            </a:extLst>
          </p:cNvPr>
          <p:cNvSpPr/>
          <p:nvPr userDrawn="1"/>
        </p:nvSpPr>
        <p:spPr>
          <a:xfrm>
            <a:off x="4241849"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1</a:t>
            </a:r>
          </a:p>
        </p:txBody>
      </p:sp>
      <p:sp>
        <p:nvSpPr>
          <p:cNvPr id="10" name="Oval 9">
            <a:extLst>
              <a:ext uri="{FF2B5EF4-FFF2-40B4-BE49-F238E27FC236}">
                <a16:creationId xmlns:a16="http://schemas.microsoft.com/office/drawing/2014/main" id="{1BC35716-81E4-A54F-3272-89DAA37CF79D}"/>
              </a:ext>
            </a:extLst>
          </p:cNvPr>
          <p:cNvSpPr/>
          <p:nvPr userDrawn="1"/>
        </p:nvSpPr>
        <p:spPr>
          <a:xfrm>
            <a:off x="11279661"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2</a:t>
            </a:r>
          </a:p>
        </p:txBody>
      </p:sp>
      <p:sp>
        <p:nvSpPr>
          <p:cNvPr id="14" name="Oval 13">
            <a:extLst>
              <a:ext uri="{FF2B5EF4-FFF2-40B4-BE49-F238E27FC236}">
                <a16:creationId xmlns:a16="http://schemas.microsoft.com/office/drawing/2014/main" id="{6D587B62-738C-1BE8-E775-FC6EC9D2556E}"/>
              </a:ext>
            </a:extLst>
          </p:cNvPr>
          <p:cNvSpPr/>
          <p:nvPr userDrawn="1"/>
        </p:nvSpPr>
        <p:spPr>
          <a:xfrm>
            <a:off x="18463370"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3</a:t>
            </a:r>
          </a:p>
        </p:txBody>
      </p:sp>
      <p:pic>
        <p:nvPicPr>
          <p:cNvPr id="6" name="Picture 5">
            <a:extLst>
              <a:ext uri="{FF2B5EF4-FFF2-40B4-BE49-F238E27FC236}">
                <a16:creationId xmlns:a16="http://schemas.microsoft.com/office/drawing/2014/main" id="{9A703794-B39A-7A69-54AC-AFD888C8CB4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80928499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95F33489-AE64-A520-339D-37FA55DCDDCD}"/>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2167377" y="6556917"/>
            <a:ext cx="9768906" cy="5575610"/>
          </a:xfrm>
        </p:spPr>
        <p:txBody>
          <a:bodyPr>
            <a:noAutofit/>
          </a:bodyPr>
          <a:lstStyle>
            <a:lvl1pPr marL="0" indent="0">
              <a:spcBef>
                <a:spcPts val="0"/>
              </a:spcBef>
              <a:buNone/>
              <a:defRPr kumimoji="0" lang="en-US" sz="26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sp>
        <p:nvSpPr>
          <p:cNvPr id="34" name="Picture Placeholder 3">
            <a:extLst>
              <a:ext uri="{FF2B5EF4-FFF2-40B4-BE49-F238E27FC236}">
                <a16:creationId xmlns:a16="http://schemas.microsoft.com/office/drawing/2014/main" id="{199BEEEC-0D44-544B-A30D-8F854BF4A1E2}"/>
              </a:ext>
            </a:extLst>
          </p:cNvPr>
          <p:cNvSpPr>
            <a:spLocks noGrp="1"/>
          </p:cNvSpPr>
          <p:nvPr>
            <p:ph type="pic" sz="quarter" idx="13"/>
          </p:nvPr>
        </p:nvSpPr>
        <p:spPr>
          <a:xfrm>
            <a:off x="12339930" y="4210629"/>
            <a:ext cx="9099057" cy="7921898"/>
          </a:xfrm>
        </p:spPr>
        <p:txBody>
          <a:bodyPr/>
          <a:lstStyle>
            <a:lvl1pPr marL="0" indent="0">
              <a:buNone/>
              <a:defRPr b="0">
                <a:solidFill>
                  <a:schemeClr val="bg1"/>
                </a:solidFill>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313C6146-DC72-7FB3-6375-B120A24C107F}"/>
              </a:ext>
            </a:extLst>
          </p:cNvPr>
          <p:cNvSpPr>
            <a:spLocks noGrp="1"/>
          </p:cNvSpPr>
          <p:nvPr>
            <p:ph type="body" sz="quarter" idx="17" hasCustomPrompt="1"/>
          </p:nvPr>
        </p:nvSpPr>
        <p:spPr>
          <a:xfrm>
            <a:off x="2166938" y="4210049"/>
            <a:ext cx="9768874" cy="2039112"/>
          </a:xfrm>
        </p:spPr>
        <p:txBody>
          <a:bodyPr>
            <a:normAutofit/>
          </a:bodyPr>
          <a:lstStyle>
            <a:lvl1pPr marL="0" indent="0">
              <a:spcBef>
                <a:spcPts val="0"/>
              </a:spcBef>
              <a:buNone/>
              <a:defRPr sz="4400">
                <a:solidFill>
                  <a:schemeClr val="bg1"/>
                </a:solidFill>
              </a:defRPr>
            </a:lvl1pPr>
            <a:lvl5pPr marL="2438400" indent="0" algn="l">
              <a:buFont typeface="Arial" panose="020B0604020202020204" pitchFamily="34" charset="0"/>
              <a:buNone/>
              <a:defRPr sz="4400">
                <a:solidFill>
                  <a:schemeClr val="bg1"/>
                </a:solidFill>
              </a:defRPr>
            </a:lvl5pPr>
          </a:lstStyle>
          <a:p>
            <a:pPr lvl="0"/>
            <a:r>
              <a:rPr lang="en-US" dirty="0"/>
              <a:t>Click to add text</a:t>
            </a:r>
          </a:p>
        </p:txBody>
      </p:sp>
      <p:pic>
        <p:nvPicPr>
          <p:cNvPr id="4" name="Picture 3">
            <a:extLst>
              <a:ext uri="{FF2B5EF4-FFF2-40B4-BE49-F238E27FC236}">
                <a16:creationId xmlns:a16="http://schemas.microsoft.com/office/drawing/2014/main" id="{64D25C93-1B77-566C-CD32-E4AC841F19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208532981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28F252AD-5DE4-7070-6059-31CB6E8E15CC}"/>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Or 3">
            <a:extLst>
              <a:ext uri="{FF2B5EF4-FFF2-40B4-BE49-F238E27FC236}">
                <a16:creationId xmlns:a16="http://schemas.microsoft.com/office/drawing/2014/main" id="{E68A1B27-C10C-399D-6C52-E0B8F062FF6D}"/>
              </a:ext>
            </a:extLst>
          </p:cNvPr>
          <p:cNvSpPr/>
          <p:nvPr userDrawn="1"/>
        </p:nvSpPr>
        <p:spPr>
          <a:xfrm>
            <a:off x="7481303" y="3712458"/>
            <a:ext cx="9144000" cy="9144000"/>
          </a:xfrm>
          <a:prstGeom prst="flowChartOr">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cxnSp>
        <p:nvCxnSpPr>
          <p:cNvPr id="8" name="Straight Connector 7">
            <a:extLst>
              <a:ext uri="{FF2B5EF4-FFF2-40B4-BE49-F238E27FC236}">
                <a16:creationId xmlns:a16="http://schemas.microsoft.com/office/drawing/2014/main" id="{9AE1FE12-D6E7-CC76-3FE4-BC8F0EC78DF0}"/>
              </a:ext>
            </a:extLst>
          </p:cNvPr>
          <p:cNvCxnSpPr>
            <a:cxnSpLocks/>
            <a:stCxn id="4" idx="0"/>
          </p:cNvCxnSpPr>
          <p:nvPr userDrawn="1"/>
        </p:nvCxnSpPr>
        <p:spPr>
          <a:xfrm>
            <a:off x="12053303" y="3712458"/>
            <a:ext cx="22098" cy="9144000"/>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4945EE12-0322-D3C6-8589-1B9554503365}"/>
              </a:ext>
            </a:extLst>
          </p:cNvPr>
          <p:cNvCxnSpPr>
            <a:cxnSpLocks/>
            <a:endCxn id="4" idx="2"/>
          </p:cNvCxnSpPr>
          <p:nvPr userDrawn="1"/>
        </p:nvCxnSpPr>
        <p:spPr>
          <a:xfrm flipH="1">
            <a:off x="7481303" y="8284458"/>
            <a:ext cx="9144000" cy="0"/>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2166939" y="4018728"/>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25" name="Text Placeholder 15">
            <a:extLst>
              <a:ext uri="{FF2B5EF4-FFF2-40B4-BE49-F238E27FC236}">
                <a16:creationId xmlns:a16="http://schemas.microsoft.com/office/drawing/2014/main" id="{FC4F9637-2BA1-E3F7-1599-2295EF076CCC}"/>
              </a:ext>
            </a:extLst>
          </p:cNvPr>
          <p:cNvSpPr>
            <a:spLocks noGrp="1"/>
          </p:cNvSpPr>
          <p:nvPr>
            <p:ph type="body" sz="quarter" idx="12" hasCustomPrompt="1"/>
          </p:nvPr>
        </p:nvSpPr>
        <p:spPr>
          <a:xfrm>
            <a:off x="8056949" y="7294814"/>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6" name="Text Placeholder 15">
            <a:extLst>
              <a:ext uri="{FF2B5EF4-FFF2-40B4-BE49-F238E27FC236}">
                <a16:creationId xmlns:a16="http://schemas.microsoft.com/office/drawing/2014/main" id="{47270689-CD03-86EE-AD4E-701F61CD37A1}"/>
              </a:ext>
            </a:extLst>
          </p:cNvPr>
          <p:cNvSpPr>
            <a:spLocks noGrp="1"/>
          </p:cNvSpPr>
          <p:nvPr>
            <p:ph type="body" sz="quarter" idx="13" hasCustomPrompt="1"/>
          </p:nvPr>
        </p:nvSpPr>
        <p:spPr>
          <a:xfrm>
            <a:off x="8056949" y="8617313"/>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8" name="Text Placeholder 15">
            <a:extLst>
              <a:ext uri="{FF2B5EF4-FFF2-40B4-BE49-F238E27FC236}">
                <a16:creationId xmlns:a16="http://schemas.microsoft.com/office/drawing/2014/main" id="{B5939A4B-8504-2C32-E90E-9DA4843EF0EF}"/>
              </a:ext>
            </a:extLst>
          </p:cNvPr>
          <p:cNvSpPr>
            <a:spLocks noGrp="1"/>
          </p:cNvSpPr>
          <p:nvPr>
            <p:ph type="body" sz="quarter" idx="14" hasCustomPrompt="1"/>
          </p:nvPr>
        </p:nvSpPr>
        <p:spPr>
          <a:xfrm>
            <a:off x="12365741" y="7298299"/>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9" name="Text Placeholder 15">
            <a:extLst>
              <a:ext uri="{FF2B5EF4-FFF2-40B4-BE49-F238E27FC236}">
                <a16:creationId xmlns:a16="http://schemas.microsoft.com/office/drawing/2014/main" id="{44D6C0A8-7DC7-6F84-E472-8E0CA423C51E}"/>
              </a:ext>
            </a:extLst>
          </p:cNvPr>
          <p:cNvSpPr>
            <a:spLocks noGrp="1"/>
          </p:cNvSpPr>
          <p:nvPr>
            <p:ph type="body" sz="quarter" idx="15" hasCustomPrompt="1"/>
          </p:nvPr>
        </p:nvSpPr>
        <p:spPr>
          <a:xfrm>
            <a:off x="12427997" y="8595891"/>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2166939" y="8938684"/>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31" name="Text Placeholder 15">
            <a:extLst>
              <a:ext uri="{FF2B5EF4-FFF2-40B4-BE49-F238E27FC236}">
                <a16:creationId xmlns:a16="http://schemas.microsoft.com/office/drawing/2014/main" id="{6ADBE3FB-D313-E2BC-715C-D8600CF8BD21}"/>
              </a:ext>
            </a:extLst>
          </p:cNvPr>
          <p:cNvSpPr>
            <a:spLocks noGrp="1"/>
          </p:cNvSpPr>
          <p:nvPr>
            <p:ph type="body" sz="quarter" idx="17" hasCustomPrompt="1"/>
          </p:nvPr>
        </p:nvSpPr>
        <p:spPr>
          <a:xfrm>
            <a:off x="17255744" y="4018728"/>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32" name="Text Placeholder 15">
            <a:extLst>
              <a:ext uri="{FF2B5EF4-FFF2-40B4-BE49-F238E27FC236}">
                <a16:creationId xmlns:a16="http://schemas.microsoft.com/office/drawing/2014/main" id="{A79FD328-17AF-2BB2-5730-3D5CA0EE9704}"/>
              </a:ext>
            </a:extLst>
          </p:cNvPr>
          <p:cNvSpPr>
            <a:spLocks noGrp="1"/>
          </p:cNvSpPr>
          <p:nvPr>
            <p:ph type="body" sz="quarter" idx="18" hasCustomPrompt="1"/>
          </p:nvPr>
        </p:nvSpPr>
        <p:spPr>
          <a:xfrm>
            <a:off x="17255744" y="8938684"/>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pic>
        <p:nvPicPr>
          <p:cNvPr id="20" name="Graphic 19" descr="Artificial Intelligence with solid fill">
            <a:extLst>
              <a:ext uri="{FF2B5EF4-FFF2-40B4-BE49-F238E27FC236}">
                <a16:creationId xmlns:a16="http://schemas.microsoft.com/office/drawing/2014/main" id="{717E632E-7C2D-8BE2-BA0D-FBA56ED592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8162" y="4999921"/>
            <a:ext cx="1936946" cy="1936946"/>
          </a:xfrm>
          <a:prstGeom prst="rect">
            <a:avLst/>
          </a:prstGeom>
        </p:spPr>
      </p:pic>
      <p:pic>
        <p:nvPicPr>
          <p:cNvPr id="22" name="Graphic 21" descr="Atom with solid fill">
            <a:extLst>
              <a:ext uri="{FF2B5EF4-FFF2-40B4-BE49-F238E27FC236}">
                <a16:creationId xmlns:a16="http://schemas.microsoft.com/office/drawing/2014/main" id="{CCE4C43E-15B3-15EB-CF11-EB3378A3CEF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37038" y="4968699"/>
            <a:ext cx="1958731" cy="1958731"/>
          </a:xfrm>
          <a:prstGeom prst="rect">
            <a:avLst/>
          </a:prstGeom>
        </p:spPr>
      </p:pic>
      <p:pic>
        <p:nvPicPr>
          <p:cNvPr id="24" name="Graphic 23" descr="Bar chart with solid fill">
            <a:extLst>
              <a:ext uri="{FF2B5EF4-FFF2-40B4-BE49-F238E27FC236}">
                <a16:creationId xmlns:a16="http://schemas.microsoft.com/office/drawing/2014/main" id="{0445AAA4-0C9A-80AB-86CE-F91A16FFC29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04135" y="9715514"/>
            <a:ext cx="1696410" cy="1696410"/>
          </a:xfrm>
          <a:prstGeom prst="rect">
            <a:avLst/>
          </a:prstGeom>
        </p:spPr>
      </p:pic>
      <p:pic>
        <p:nvPicPr>
          <p:cNvPr id="35" name="Graphic 34" descr="Blockchain with solid fill">
            <a:extLst>
              <a:ext uri="{FF2B5EF4-FFF2-40B4-BE49-F238E27FC236}">
                <a16:creationId xmlns:a16="http://schemas.microsoft.com/office/drawing/2014/main" id="{CB7D00AA-1C33-1508-6057-E10BDF964F0D}"/>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837038" y="9711819"/>
            <a:ext cx="1700105" cy="1700105"/>
          </a:xfrm>
          <a:prstGeom prst="rect">
            <a:avLst/>
          </a:prstGeom>
        </p:spPr>
      </p:pic>
      <p:pic>
        <p:nvPicPr>
          <p:cNvPr id="7" name="Picture 6">
            <a:extLst>
              <a:ext uri="{FF2B5EF4-FFF2-40B4-BE49-F238E27FC236}">
                <a16:creationId xmlns:a16="http://schemas.microsoft.com/office/drawing/2014/main" id="{08A923CA-0AF7-7160-B581-2CACED786620}"/>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07010292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55631E8-C878-10B3-37B6-B446CE8244F9}"/>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b="0" i="0" dirty="0">
              <a:latin typeface="OCRB" panose="020F0502020204030204" pitchFamily="34" charset="0"/>
              <a:ea typeface="Open Sans Light" pitchFamily="2" charset="0"/>
              <a:cs typeface="OCRB" panose="020F0502020204030204" pitchFamily="34"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2166938" y="4349750"/>
            <a:ext cx="12097701" cy="3462458"/>
          </a:xfrm>
        </p:spPr>
        <p:txBody>
          <a:bodyPr>
            <a:normAutofit/>
          </a:bodyPr>
          <a:lstStyle>
            <a:lvl1pPr marL="0" indent="0">
              <a:spcBef>
                <a:spcPts val="0"/>
              </a:spcBef>
              <a:buNone/>
              <a:defRPr sz="4000">
                <a:solidFill>
                  <a:schemeClr val="bg1"/>
                </a:solidFill>
              </a:defRPr>
            </a:lvl1pPr>
            <a:lvl5pPr marL="24384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2166938" y="8938684"/>
            <a:ext cx="19839621" cy="3676241"/>
          </a:xfrm>
        </p:spPr>
        <p:txBody>
          <a:bodyPr>
            <a:normAutofit/>
          </a:bodyPr>
          <a:lstStyle>
            <a:lvl1pPr marL="0" indent="0">
              <a:spcBef>
                <a:spcPts val="0"/>
              </a:spcBef>
              <a:buNone/>
              <a:defRPr sz="3600">
                <a:solidFill>
                  <a:schemeClr val="bg1"/>
                </a:solidFill>
              </a:defRPr>
            </a:lvl1pPr>
            <a:lvl5pPr marL="2438400" indent="0">
              <a:buNone/>
              <a:defRPr/>
            </a:lvl5pPr>
          </a:lstStyle>
          <a:p>
            <a:pPr lvl="0"/>
            <a:r>
              <a:rPr lang="en-US" dirty="0"/>
              <a:t>Click to add text</a:t>
            </a:r>
          </a:p>
        </p:txBody>
      </p:sp>
      <p:pic>
        <p:nvPicPr>
          <p:cNvPr id="5" name="Graphic 4" descr="Checklist with solid fill">
            <a:extLst>
              <a:ext uri="{FF2B5EF4-FFF2-40B4-BE49-F238E27FC236}">
                <a16:creationId xmlns:a16="http://schemas.microsoft.com/office/drawing/2014/main" id="{EEEA3E7D-43D1-BB41-8C28-FEDBD7273D0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0" y="4320116"/>
            <a:ext cx="3535680" cy="3535680"/>
          </a:xfrm>
          <a:prstGeom prst="rect">
            <a:avLst/>
          </a:prstGeom>
        </p:spPr>
      </p:pic>
      <p:pic>
        <p:nvPicPr>
          <p:cNvPr id="4" name="Picture 3">
            <a:extLst>
              <a:ext uri="{FF2B5EF4-FFF2-40B4-BE49-F238E27FC236}">
                <a16:creationId xmlns:a16="http://schemas.microsoft.com/office/drawing/2014/main" id="{CE62FAA5-6C99-7043-5D20-4F0B7F8633F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222704086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type 4">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57D6C136-B186-B244-9E34-B1B3CC503956}"/>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3176751" y="10942822"/>
            <a:ext cx="8523218" cy="1444847"/>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12684029" y="10972442"/>
            <a:ext cx="8523218" cy="1444848"/>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Picture Placeholder 3">
            <a:extLst>
              <a:ext uri="{FF2B5EF4-FFF2-40B4-BE49-F238E27FC236}">
                <a16:creationId xmlns:a16="http://schemas.microsoft.com/office/drawing/2014/main" id="{3520A367-5826-4047-8F6E-214336795336}"/>
              </a:ext>
            </a:extLst>
          </p:cNvPr>
          <p:cNvSpPr>
            <a:spLocks noGrp="1"/>
          </p:cNvSpPr>
          <p:nvPr>
            <p:ph type="pic" sz="quarter" idx="11"/>
          </p:nvPr>
        </p:nvSpPr>
        <p:spPr>
          <a:xfrm>
            <a:off x="3176751" y="4582010"/>
            <a:ext cx="8523218" cy="5555977"/>
          </a:xfrm>
        </p:spPr>
        <p:txBody>
          <a:bodyPr/>
          <a:lstStyle>
            <a:lvl1pPr marL="0" indent="0">
              <a:buNone/>
              <a:defRPr>
                <a:solidFill>
                  <a:schemeClr val="bg1"/>
                </a:solidFill>
              </a:defRPr>
            </a:lvl1pPr>
          </a:lstStyle>
          <a:p>
            <a:r>
              <a:rPr lang="en-US"/>
              <a:t>Click icon to add picture</a:t>
            </a:r>
            <a:endParaRPr lang="en-US" dirty="0"/>
          </a:p>
        </p:txBody>
      </p:sp>
      <p:sp>
        <p:nvSpPr>
          <p:cNvPr id="34" name="Picture Placeholder 3">
            <a:extLst>
              <a:ext uri="{FF2B5EF4-FFF2-40B4-BE49-F238E27FC236}">
                <a16:creationId xmlns:a16="http://schemas.microsoft.com/office/drawing/2014/main" id="{09A473F0-3B7E-704A-AA89-F4277FCB9971}"/>
              </a:ext>
            </a:extLst>
          </p:cNvPr>
          <p:cNvSpPr>
            <a:spLocks noGrp="1"/>
          </p:cNvSpPr>
          <p:nvPr>
            <p:ph type="pic" sz="quarter" idx="12"/>
          </p:nvPr>
        </p:nvSpPr>
        <p:spPr>
          <a:xfrm>
            <a:off x="12684029" y="4582010"/>
            <a:ext cx="8523218" cy="5577461"/>
          </a:xfrm>
        </p:spPr>
        <p:txBody>
          <a:bodyPr/>
          <a:lstStyle>
            <a:lvl1pPr marL="0" indent="0">
              <a:buNone/>
              <a:defRPr>
                <a:solidFill>
                  <a:schemeClr val="bg1"/>
                </a:solidFill>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7BD28E23-B05B-27F7-5B39-9129277EE12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77924557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450F1BD6-0F15-C34E-9F74-50970B5378D2}"/>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Chart Placeholder 3">
            <a:extLst>
              <a:ext uri="{FF2B5EF4-FFF2-40B4-BE49-F238E27FC236}">
                <a16:creationId xmlns:a16="http://schemas.microsoft.com/office/drawing/2014/main" id="{64D80AC6-9CFD-09B5-1CEF-F695884CCD02}"/>
              </a:ext>
            </a:extLst>
          </p:cNvPr>
          <p:cNvSpPr>
            <a:spLocks noGrp="1"/>
          </p:cNvSpPr>
          <p:nvPr>
            <p:ph type="chart" sz="quarter" idx="11" hasCustomPrompt="1"/>
          </p:nvPr>
        </p:nvSpPr>
        <p:spPr>
          <a:xfrm>
            <a:off x="11460163" y="3962400"/>
            <a:ext cx="12118975" cy="9083675"/>
          </a:xfrm>
        </p:spPr>
        <p:txBody>
          <a:bodyPr>
            <a:normAutofit/>
          </a:bodyPr>
          <a:lstStyle>
            <a:lvl1pPr marL="0" indent="0">
              <a:buNone/>
              <a:defRPr sz="4000">
                <a:solidFill>
                  <a:schemeClr val="bg1"/>
                </a:solidFill>
              </a:defRPr>
            </a:lvl1pPr>
          </a:lstStyle>
          <a:p>
            <a:r>
              <a:rPr lang="en-US" dirty="0"/>
              <a:t>Click to insert chart</a:t>
            </a:r>
          </a:p>
        </p:txBody>
      </p:sp>
      <p:sp>
        <p:nvSpPr>
          <p:cNvPr id="6" name="Text Placeholder 5">
            <a:extLst>
              <a:ext uri="{FF2B5EF4-FFF2-40B4-BE49-F238E27FC236}">
                <a16:creationId xmlns:a16="http://schemas.microsoft.com/office/drawing/2014/main" id="{DEA6CC15-DCB9-9ABD-A03B-8B586BD05B11}"/>
              </a:ext>
            </a:extLst>
          </p:cNvPr>
          <p:cNvSpPr>
            <a:spLocks noGrp="1"/>
          </p:cNvSpPr>
          <p:nvPr>
            <p:ph type="body" sz="quarter" idx="12"/>
          </p:nvPr>
        </p:nvSpPr>
        <p:spPr>
          <a:xfrm>
            <a:off x="3902075" y="3962399"/>
            <a:ext cx="7010400" cy="4058049"/>
          </a:xfrm>
        </p:spPr>
        <p:txBody>
          <a:bodyPr>
            <a:normAutofit/>
          </a:bodyPr>
          <a:lstStyle>
            <a:lvl1pPr marL="0" indent="0">
              <a:spcBef>
                <a:spcPts val="0"/>
              </a:spcBef>
              <a:buNone/>
              <a:defRPr sz="3600">
                <a:solidFill>
                  <a:schemeClr val="bg1"/>
                </a:solidFill>
              </a:defRPr>
            </a:lvl1pPr>
          </a:lstStyle>
          <a:p>
            <a:pPr lvl="0"/>
            <a:r>
              <a:rPr lang="en-US" dirty="0"/>
              <a:t>Click to edit Master text styles</a:t>
            </a:r>
          </a:p>
        </p:txBody>
      </p:sp>
      <p:pic>
        <p:nvPicPr>
          <p:cNvPr id="9" name="Graphic 8" descr="Blockchain with solid fill">
            <a:extLst>
              <a:ext uri="{FF2B5EF4-FFF2-40B4-BE49-F238E27FC236}">
                <a16:creationId xmlns:a16="http://schemas.microsoft.com/office/drawing/2014/main" id="{C6F9FEE2-3F55-6EBA-4F92-F43ABD638B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7047" y="3962400"/>
            <a:ext cx="1403522" cy="1403522"/>
          </a:xfrm>
          <a:prstGeom prst="rect">
            <a:avLst/>
          </a:prstGeom>
        </p:spPr>
      </p:pic>
      <p:sp>
        <p:nvSpPr>
          <p:cNvPr id="20" name="Text Placeholder 5">
            <a:extLst>
              <a:ext uri="{FF2B5EF4-FFF2-40B4-BE49-F238E27FC236}">
                <a16:creationId xmlns:a16="http://schemas.microsoft.com/office/drawing/2014/main" id="{8597BD3B-4478-8A1D-BD26-1D9EFAA7FCF2}"/>
              </a:ext>
            </a:extLst>
          </p:cNvPr>
          <p:cNvSpPr>
            <a:spLocks noGrp="1"/>
          </p:cNvSpPr>
          <p:nvPr>
            <p:ph type="body" sz="quarter" idx="13"/>
          </p:nvPr>
        </p:nvSpPr>
        <p:spPr>
          <a:xfrm>
            <a:off x="3902075" y="8861383"/>
            <a:ext cx="7010400" cy="4058049"/>
          </a:xfrm>
        </p:spPr>
        <p:txBody>
          <a:bodyPr>
            <a:normAutofit/>
          </a:bodyPr>
          <a:lstStyle>
            <a:lvl1pPr marL="0" indent="0">
              <a:spcBef>
                <a:spcPts val="0"/>
              </a:spcBef>
              <a:buNone/>
              <a:defRPr sz="3600">
                <a:solidFill>
                  <a:schemeClr val="bg1"/>
                </a:solidFill>
              </a:defRPr>
            </a:lvl1pPr>
          </a:lstStyle>
          <a:p>
            <a:pPr lvl="0"/>
            <a:r>
              <a:rPr lang="en-US" dirty="0"/>
              <a:t>Click to edit Master text styles</a:t>
            </a:r>
          </a:p>
        </p:txBody>
      </p:sp>
      <p:pic>
        <p:nvPicPr>
          <p:cNvPr id="11" name="Graphic 10" descr="Bullseye with solid fill">
            <a:extLst>
              <a:ext uri="{FF2B5EF4-FFF2-40B4-BE49-F238E27FC236}">
                <a16:creationId xmlns:a16="http://schemas.microsoft.com/office/drawing/2014/main" id="{D6B829BF-9E0D-0105-F75C-8DDD429EFC0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7110" y="8648744"/>
            <a:ext cx="1403521" cy="1403521"/>
          </a:xfrm>
          <a:prstGeom prst="rect">
            <a:avLst/>
          </a:prstGeom>
        </p:spPr>
      </p:pic>
      <p:pic>
        <p:nvPicPr>
          <p:cNvPr id="5" name="Picture 4">
            <a:extLst>
              <a:ext uri="{FF2B5EF4-FFF2-40B4-BE49-F238E27FC236}">
                <a16:creationId xmlns:a16="http://schemas.microsoft.com/office/drawing/2014/main" id="{39A795C1-A678-59F7-F2CE-A32633731DC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8110122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userDrawn="1"/>
        </p:nvSpPr>
        <p:spPr>
          <a:xfrm>
            <a:off x="0" y="2363008"/>
            <a:ext cx="24384000" cy="11436178"/>
          </a:xfrm>
          <a:prstGeom prst="rect">
            <a:avLst/>
          </a:prstGeom>
          <a:solidFill>
            <a:srgbClr val="EBEBEB"/>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2058"/>
            <a:ext cx="14715569" cy="510281"/>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pic>
        <p:nvPicPr>
          <p:cNvPr id="5" name="Picture 4">
            <a:extLst>
              <a:ext uri="{FF2B5EF4-FFF2-40B4-BE49-F238E27FC236}">
                <a16:creationId xmlns:a16="http://schemas.microsoft.com/office/drawing/2014/main" id="{2CB39841-01E8-3B46-1169-9D75B18B74D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
        <p:nvSpPr>
          <p:cNvPr id="2" name="Content Placeholder 7">
            <a:extLst>
              <a:ext uri="{FF2B5EF4-FFF2-40B4-BE49-F238E27FC236}">
                <a16:creationId xmlns:a16="http://schemas.microsoft.com/office/drawing/2014/main" id="{86CA9C0B-2297-D313-69D1-18E9286ABA5C}"/>
              </a:ext>
            </a:extLst>
          </p:cNvPr>
          <p:cNvSpPr>
            <a:spLocks noGrp="1"/>
          </p:cNvSpPr>
          <p:nvPr>
            <p:ph sz="quarter" idx="11"/>
          </p:nvPr>
        </p:nvSpPr>
        <p:spPr>
          <a:xfrm>
            <a:off x="2167377" y="4470400"/>
            <a:ext cx="20057623" cy="7374436"/>
          </a:xfrm>
        </p:spPr>
        <p:txBody>
          <a:bodyPr>
            <a:normAutofit/>
          </a:bodyPr>
          <a:lstStyle>
            <a:lvl1pPr marL="4572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1pPr>
            <a:lvl2pPr marL="10668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2pPr>
            <a:lvl3pPr marL="16764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3pPr>
            <a:lvl4pPr marL="22860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4pPr>
            <a:lvl5pPr marL="28956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452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 type 4">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6D051288-6E3E-A95D-1377-4372C7DC1C4F}"/>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pic>
        <p:nvPicPr>
          <p:cNvPr id="7" name="Image" descr="Image">
            <a:extLst>
              <a:ext uri="{FF2B5EF4-FFF2-40B4-BE49-F238E27FC236}">
                <a16:creationId xmlns:a16="http://schemas.microsoft.com/office/drawing/2014/main" id="{13156DDE-55E0-C14A-879A-962B00D82A08}"/>
              </a:ext>
            </a:extLst>
          </p:cNvPr>
          <p:cNvPicPr>
            <a:picLocks noChangeAspect="1"/>
          </p:cNvPicPr>
          <p:nvPr userDrawn="1"/>
        </p:nvPicPr>
        <p:blipFill>
          <a:blip r:embed="rId2"/>
          <a:stretch>
            <a:fillRect/>
          </a:stretch>
        </p:blipFill>
        <p:spPr>
          <a:xfrm>
            <a:off x="21016357" y="354127"/>
            <a:ext cx="2563550" cy="1083872"/>
          </a:xfrm>
          <a:prstGeom prst="rect">
            <a:avLst/>
          </a:prstGeom>
          <a:ln w="12700">
            <a:miter lim="400000"/>
          </a:ln>
        </p:spPr>
      </p:pic>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3" name="Picture Placeholder 3">
            <a:extLst>
              <a:ext uri="{FF2B5EF4-FFF2-40B4-BE49-F238E27FC236}">
                <a16:creationId xmlns:a16="http://schemas.microsoft.com/office/drawing/2014/main" id="{4D652F67-94A0-0840-AE16-55B87BEAF320}"/>
              </a:ext>
            </a:extLst>
          </p:cNvPr>
          <p:cNvSpPr>
            <a:spLocks noGrp="1"/>
          </p:cNvSpPr>
          <p:nvPr>
            <p:ph type="pic" sz="quarter" idx="11"/>
          </p:nvPr>
        </p:nvSpPr>
        <p:spPr>
          <a:xfrm>
            <a:off x="2167377" y="4120517"/>
            <a:ext cx="9469197" cy="8568593"/>
          </a:xfrm>
        </p:spPr>
        <p:txBody>
          <a:bodyPr/>
          <a:lstStyle>
            <a:lvl1pPr marL="0" indent="0">
              <a:buNone/>
              <a:defRPr>
                <a:solidFill>
                  <a:schemeClr val="bg1"/>
                </a:solidFill>
              </a:defRPr>
            </a:lvl1pPr>
          </a:lstStyle>
          <a:p>
            <a:r>
              <a:rPr lang="en-US"/>
              <a:t>Click icon to add picture</a:t>
            </a:r>
            <a:endParaRPr lang="en-US" dirty="0"/>
          </a:p>
        </p:txBody>
      </p:sp>
      <p:sp>
        <p:nvSpPr>
          <p:cNvPr id="12" name="Text Placeholder 5">
            <a:extLst>
              <a:ext uri="{FF2B5EF4-FFF2-40B4-BE49-F238E27FC236}">
                <a16:creationId xmlns:a16="http://schemas.microsoft.com/office/drawing/2014/main" id="{6A7F952E-8DC5-6A79-9AE3-813B3AE4D1F2}"/>
              </a:ext>
            </a:extLst>
          </p:cNvPr>
          <p:cNvSpPr>
            <a:spLocks noGrp="1"/>
          </p:cNvSpPr>
          <p:nvPr>
            <p:ph type="body" sz="quarter" idx="16"/>
          </p:nvPr>
        </p:nvSpPr>
        <p:spPr>
          <a:xfrm>
            <a:off x="12747867" y="6462508"/>
            <a:ext cx="8024838" cy="6226602"/>
          </a:xfrm>
        </p:spPr>
        <p:txBody>
          <a:bodyPr>
            <a:noAutofit/>
          </a:bodyPr>
          <a:lstStyle>
            <a:lvl1pPr marL="0" indent="0">
              <a:spcBef>
                <a:spcPts val="0"/>
              </a:spcBef>
              <a:buNone/>
              <a:defRPr kumimoji="0" lang="en-US" sz="26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sp>
        <p:nvSpPr>
          <p:cNvPr id="14" name="Text Placeholder 5">
            <a:extLst>
              <a:ext uri="{FF2B5EF4-FFF2-40B4-BE49-F238E27FC236}">
                <a16:creationId xmlns:a16="http://schemas.microsoft.com/office/drawing/2014/main" id="{BA033C1D-E65C-08C9-F39B-80EFE57D65D8}"/>
              </a:ext>
            </a:extLst>
          </p:cNvPr>
          <p:cNvSpPr>
            <a:spLocks noGrp="1"/>
          </p:cNvSpPr>
          <p:nvPr>
            <p:ph type="body" sz="quarter" idx="17" hasCustomPrompt="1"/>
          </p:nvPr>
        </p:nvSpPr>
        <p:spPr>
          <a:xfrm>
            <a:off x="12747428" y="4115640"/>
            <a:ext cx="8024812" cy="1968425"/>
          </a:xfrm>
        </p:spPr>
        <p:txBody>
          <a:bodyPr>
            <a:normAutofit/>
          </a:bodyPr>
          <a:lstStyle>
            <a:lvl1pPr marL="0" indent="0">
              <a:spcBef>
                <a:spcPts val="0"/>
              </a:spcBef>
              <a:buNone/>
              <a:defRPr sz="4400">
                <a:solidFill>
                  <a:schemeClr val="bg1"/>
                </a:solidFill>
              </a:defRPr>
            </a:lvl1pPr>
            <a:lvl5pPr marL="2438400" indent="0" algn="l">
              <a:buFont typeface="Arial" panose="020B0604020202020204" pitchFamily="34" charset="0"/>
              <a:buNone/>
              <a:defRPr sz="4400">
                <a:solidFill>
                  <a:schemeClr val="bg1"/>
                </a:solidFill>
              </a:defRPr>
            </a:lvl5pPr>
          </a:lstStyle>
          <a:p>
            <a:pPr lvl="0"/>
            <a:r>
              <a:rPr lang="en-US" dirty="0"/>
              <a:t>Click to add text</a:t>
            </a:r>
          </a:p>
        </p:txBody>
      </p:sp>
      <p:pic>
        <p:nvPicPr>
          <p:cNvPr id="4" name="Picture 3">
            <a:extLst>
              <a:ext uri="{FF2B5EF4-FFF2-40B4-BE49-F238E27FC236}">
                <a16:creationId xmlns:a16="http://schemas.microsoft.com/office/drawing/2014/main" id="{3F4008AF-17B2-1560-3039-4C723BA0CB2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1340452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iz layout 1">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ABE8965-C5C7-9C39-4D77-41321DCB42C7}"/>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ound Same Side Corner Rectangle 3">
            <a:extLst>
              <a:ext uri="{FF2B5EF4-FFF2-40B4-BE49-F238E27FC236}">
                <a16:creationId xmlns:a16="http://schemas.microsoft.com/office/drawing/2014/main" id="{FA29A0C7-63A9-37AE-C36E-28D29DB1FC0C}"/>
              </a:ext>
            </a:extLst>
          </p:cNvPr>
          <p:cNvSpPr/>
          <p:nvPr userDrawn="1"/>
        </p:nvSpPr>
        <p:spPr>
          <a:xfrm>
            <a:off x="2124334" y="5228017"/>
            <a:ext cx="7712393" cy="8605898"/>
          </a:xfrm>
          <a:prstGeom prst="round2SameRect">
            <a:avLst>
              <a:gd name="adj1" fmla="val 7123"/>
              <a:gd name="adj2" fmla="val 0"/>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6" name="Text Placeholder 5">
            <a:extLst>
              <a:ext uri="{FF2B5EF4-FFF2-40B4-BE49-F238E27FC236}">
                <a16:creationId xmlns:a16="http://schemas.microsoft.com/office/drawing/2014/main" id="{00BFA553-2EAA-7D5D-66A4-3CB0B3039A4F}"/>
              </a:ext>
            </a:extLst>
          </p:cNvPr>
          <p:cNvSpPr>
            <a:spLocks noGrp="1"/>
          </p:cNvSpPr>
          <p:nvPr>
            <p:ph type="body" sz="quarter" idx="16"/>
          </p:nvPr>
        </p:nvSpPr>
        <p:spPr>
          <a:xfrm>
            <a:off x="2594247" y="7248019"/>
            <a:ext cx="6817382" cy="6226602"/>
          </a:xfrm>
        </p:spPr>
        <p:txBody>
          <a:bodyPr>
            <a:noAutofit/>
          </a:bodyPr>
          <a:lstStyle>
            <a:lvl1pPr marL="0" indent="0">
              <a:spcBef>
                <a:spcPts val="0"/>
              </a:spcBef>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pic>
        <p:nvPicPr>
          <p:cNvPr id="6" name="Graphic 5" descr="Help with solid fill">
            <a:extLst>
              <a:ext uri="{FF2B5EF4-FFF2-40B4-BE49-F238E27FC236}">
                <a16:creationId xmlns:a16="http://schemas.microsoft.com/office/drawing/2014/main" id="{5BCC09F5-BEFD-455C-0F2F-F18D468EC7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4247" y="5468810"/>
            <a:ext cx="1427671" cy="1427671"/>
          </a:xfrm>
          <a:prstGeom prst="rect">
            <a:avLst/>
          </a:prstGeom>
        </p:spPr>
      </p:pic>
      <p:sp>
        <p:nvSpPr>
          <p:cNvPr id="8" name="Rounded Rectangle 7">
            <a:extLst>
              <a:ext uri="{FF2B5EF4-FFF2-40B4-BE49-F238E27FC236}">
                <a16:creationId xmlns:a16="http://schemas.microsoft.com/office/drawing/2014/main" id="{7A5EDB33-736C-0AA5-C7CD-BDFF535E7A9C}"/>
              </a:ext>
            </a:extLst>
          </p:cNvPr>
          <p:cNvSpPr/>
          <p:nvPr userDrawn="1"/>
        </p:nvSpPr>
        <p:spPr>
          <a:xfrm>
            <a:off x="11485756" y="5237573"/>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9A29247D-C253-CBDD-13EE-F16B85217807}"/>
              </a:ext>
            </a:extLst>
          </p:cNvPr>
          <p:cNvSpPr/>
          <p:nvPr userDrawn="1"/>
        </p:nvSpPr>
        <p:spPr>
          <a:xfrm>
            <a:off x="11485756" y="6937152"/>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0" name="Rounded Rectangle 19">
            <a:extLst>
              <a:ext uri="{FF2B5EF4-FFF2-40B4-BE49-F238E27FC236}">
                <a16:creationId xmlns:a16="http://schemas.microsoft.com/office/drawing/2014/main" id="{640D50B7-0BFF-E456-7675-C96913EC6D02}"/>
              </a:ext>
            </a:extLst>
          </p:cNvPr>
          <p:cNvSpPr/>
          <p:nvPr userDrawn="1"/>
        </p:nvSpPr>
        <p:spPr>
          <a:xfrm>
            <a:off x="11485756" y="8615938"/>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1" name="Rounded Rectangle 20">
            <a:extLst>
              <a:ext uri="{FF2B5EF4-FFF2-40B4-BE49-F238E27FC236}">
                <a16:creationId xmlns:a16="http://schemas.microsoft.com/office/drawing/2014/main" id="{A4EB9AD0-97D9-EA55-1897-8E787ACA18AD}"/>
              </a:ext>
            </a:extLst>
          </p:cNvPr>
          <p:cNvSpPr/>
          <p:nvPr userDrawn="1"/>
        </p:nvSpPr>
        <p:spPr>
          <a:xfrm>
            <a:off x="11485756" y="10294724"/>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2" name="Rounded Rectangle 21">
            <a:extLst>
              <a:ext uri="{FF2B5EF4-FFF2-40B4-BE49-F238E27FC236}">
                <a16:creationId xmlns:a16="http://schemas.microsoft.com/office/drawing/2014/main" id="{1FE4A142-7345-2F27-77AC-6B8D7F3BB8F0}"/>
              </a:ext>
            </a:extLst>
          </p:cNvPr>
          <p:cNvSpPr/>
          <p:nvPr userDrawn="1"/>
        </p:nvSpPr>
        <p:spPr>
          <a:xfrm>
            <a:off x="11485756" y="11973510"/>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4" name="Text Placeholder 5">
            <a:extLst>
              <a:ext uri="{FF2B5EF4-FFF2-40B4-BE49-F238E27FC236}">
                <a16:creationId xmlns:a16="http://schemas.microsoft.com/office/drawing/2014/main" id="{8ED258EB-0A79-0CC4-9AC5-E5BB65095D9B}"/>
              </a:ext>
            </a:extLst>
          </p:cNvPr>
          <p:cNvSpPr>
            <a:spLocks noGrp="1"/>
          </p:cNvSpPr>
          <p:nvPr>
            <p:ph type="body" sz="quarter" idx="17"/>
          </p:nvPr>
        </p:nvSpPr>
        <p:spPr>
          <a:xfrm>
            <a:off x="11936252" y="5570897"/>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5" name="Text Placeholder 5">
            <a:extLst>
              <a:ext uri="{FF2B5EF4-FFF2-40B4-BE49-F238E27FC236}">
                <a16:creationId xmlns:a16="http://schemas.microsoft.com/office/drawing/2014/main" id="{D7D34A3F-BE3B-171A-71BC-2F827D2C4C80}"/>
              </a:ext>
            </a:extLst>
          </p:cNvPr>
          <p:cNvSpPr>
            <a:spLocks noGrp="1"/>
          </p:cNvSpPr>
          <p:nvPr>
            <p:ph type="body" sz="quarter" idx="18"/>
          </p:nvPr>
        </p:nvSpPr>
        <p:spPr>
          <a:xfrm>
            <a:off x="11936252" y="7270476"/>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3421587F-10AC-7EBE-6901-E1BA33DF8AE1}"/>
              </a:ext>
            </a:extLst>
          </p:cNvPr>
          <p:cNvSpPr>
            <a:spLocks noGrp="1"/>
          </p:cNvSpPr>
          <p:nvPr>
            <p:ph type="body" sz="quarter" idx="19"/>
          </p:nvPr>
        </p:nvSpPr>
        <p:spPr>
          <a:xfrm>
            <a:off x="11936252" y="8949262"/>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B1FF3B0B-6113-DB9F-2F3C-96810CE90162}"/>
              </a:ext>
            </a:extLst>
          </p:cNvPr>
          <p:cNvSpPr>
            <a:spLocks noGrp="1"/>
          </p:cNvSpPr>
          <p:nvPr>
            <p:ph type="body" sz="quarter" idx="20"/>
          </p:nvPr>
        </p:nvSpPr>
        <p:spPr>
          <a:xfrm>
            <a:off x="11936252" y="10628048"/>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Text Placeholder 5">
            <a:extLst>
              <a:ext uri="{FF2B5EF4-FFF2-40B4-BE49-F238E27FC236}">
                <a16:creationId xmlns:a16="http://schemas.microsoft.com/office/drawing/2014/main" id="{1B78CB5C-262B-068C-9251-A2C3C592CF45}"/>
              </a:ext>
            </a:extLst>
          </p:cNvPr>
          <p:cNvSpPr>
            <a:spLocks noGrp="1"/>
          </p:cNvSpPr>
          <p:nvPr>
            <p:ph type="body" sz="quarter" idx="21"/>
          </p:nvPr>
        </p:nvSpPr>
        <p:spPr>
          <a:xfrm>
            <a:off x="11936252" y="12306834"/>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pic>
        <p:nvPicPr>
          <p:cNvPr id="5" name="Picture 4">
            <a:extLst>
              <a:ext uri="{FF2B5EF4-FFF2-40B4-BE49-F238E27FC236}">
                <a16:creationId xmlns:a16="http://schemas.microsoft.com/office/drawing/2014/main" id="{A5BF6EF1-CFA9-A58C-D0E2-EFC77F0A654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1513615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type 1">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UNIVERSITAS BINA NUSANTARA">
            <a:extLst>
              <a:ext uri="{FF2B5EF4-FFF2-40B4-BE49-F238E27FC236}">
                <a16:creationId xmlns:a16="http://schemas.microsoft.com/office/drawing/2014/main" id="{1D553A28-04FA-E944-90CB-BDB2AEBEA300}"/>
              </a:ext>
            </a:extLst>
          </p:cNvPr>
          <p:cNvSpPr txBox="1"/>
          <p:nvPr userDrawn="1"/>
        </p:nvSpPr>
        <p:spPr>
          <a:xfrm>
            <a:off x="9823213" y="8366096"/>
            <a:ext cx="4727256" cy="301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sz="2400" dirty="0"/>
              <a:t>UNIVERSITAS</a:t>
            </a:r>
            <a:r>
              <a:rPr sz="24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902508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13" name="Body Level One…"/>
          <p:cNvSpPr txBox="1">
            <a:spLocks noGrp="1"/>
          </p:cNvSpPr>
          <p:nvPr>
            <p:ph type="body" sz="quarter" idx="1" hasCustomPrompt="1"/>
          </p:nvPr>
        </p:nvSpPr>
        <p:spPr>
          <a:xfrm>
            <a:off x="1201342" y="7438335"/>
            <a:ext cx="21971001" cy="864672"/>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1206496" y="3058757"/>
            <a:ext cx="21971004" cy="3746281"/>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THANK YOU message</a:t>
            </a:r>
            <a:endParaRPr dirty="0"/>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9075574" y="9486762"/>
            <a:ext cx="6222535" cy="35827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pic>
        <p:nvPicPr>
          <p:cNvPr id="2" name="Picture 1">
            <a:extLst>
              <a:ext uri="{FF2B5EF4-FFF2-40B4-BE49-F238E27FC236}">
                <a16:creationId xmlns:a16="http://schemas.microsoft.com/office/drawing/2014/main" id="{C4995F2D-6472-91D6-94D4-E6E20D969685}"/>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27320987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type 2">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BE73ECD8-9761-904C-83FC-7C21B825FC86}"/>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902508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13" name="Body Level One…"/>
          <p:cNvSpPr txBox="1">
            <a:spLocks noGrp="1"/>
          </p:cNvSpPr>
          <p:nvPr>
            <p:ph type="body" sz="quarter" idx="1" hasCustomPrompt="1"/>
          </p:nvPr>
        </p:nvSpPr>
        <p:spPr>
          <a:xfrm>
            <a:off x="1201342" y="7438335"/>
            <a:ext cx="21971001" cy="864672"/>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1206496" y="3058757"/>
            <a:ext cx="21971004" cy="3746281"/>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a:t>THANK YOU message</a:t>
            </a:r>
            <a:endParaRPr/>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9075574" y="9486762"/>
            <a:ext cx="6222535" cy="35827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pic>
        <p:nvPicPr>
          <p:cNvPr id="2" name="Picture 1">
            <a:extLst>
              <a:ext uri="{FF2B5EF4-FFF2-40B4-BE49-F238E27FC236}">
                <a16:creationId xmlns:a16="http://schemas.microsoft.com/office/drawing/2014/main" id="{453551FA-97E6-2245-9BD6-C384100F7F4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1099417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type 2">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F7BB76AE-A45C-1F43-9E7B-E96439A8D439}"/>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0" name="Rounded Rectangle">
            <a:extLst>
              <a:ext uri="{FF2B5EF4-FFF2-40B4-BE49-F238E27FC236}">
                <a16:creationId xmlns:a16="http://schemas.microsoft.com/office/drawing/2014/main" id="{2610CD5C-942F-BF48-875B-42FFCE146C9A}"/>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b="0" i="0"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1201342" y="7491448"/>
            <a:ext cx="21971001" cy="1905001"/>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1206496" y="3311591"/>
            <a:ext cx="21971004" cy="3917819"/>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ID" dirty="0"/>
              <a:t>Title</a:t>
            </a:r>
            <a:endParaRPr dirty="0"/>
          </a:p>
        </p:txBody>
      </p:sp>
      <p:sp>
        <p:nvSpPr>
          <p:cNvPr id="2" name="Text Placeholder 2">
            <a:extLst>
              <a:ext uri="{FF2B5EF4-FFF2-40B4-BE49-F238E27FC236}">
                <a16:creationId xmlns:a16="http://schemas.microsoft.com/office/drawing/2014/main" id="{23DCB9E1-9FF7-C612-AB16-FF6707878307}"/>
              </a:ext>
            </a:extLst>
          </p:cNvPr>
          <p:cNvSpPr>
            <a:spLocks noGrp="1"/>
          </p:cNvSpPr>
          <p:nvPr>
            <p:ph type="body" sz="quarter" idx="11" hasCustomPrompt="1"/>
          </p:nvPr>
        </p:nvSpPr>
        <p:spPr>
          <a:xfrm>
            <a:off x="10058192" y="11538583"/>
            <a:ext cx="4212692" cy="74588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3" name="UNIVERSITAS BINA NUSANTARA">
            <a:extLst>
              <a:ext uri="{FF2B5EF4-FFF2-40B4-BE49-F238E27FC236}">
                <a16:creationId xmlns:a16="http://schemas.microsoft.com/office/drawing/2014/main" id="{76287026-42FF-418F-A536-8F52F4949E8D}"/>
              </a:ext>
            </a:extLst>
          </p:cNvPr>
          <p:cNvSpPr txBox="1"/>
          <p:nvPr userDrawn="1"/>
        </p:nvSpPr>
        <p:spPr>
          <a:xfrm>
            <a:off x="10058192" y="11100823"/>
            <a:ext cx="4212692" cy="351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lang="en-US" sz="2800" dirty="0"/>
              <a:t>SUBJECT MATTER EXPERT</a:t>
            </a:r>
            <a:endParaRPr sz="2800" b="1" dirty="0"/>
          </a:p>
        </p:txBody>
      </p:sp>
      <p:pic>
        <p:nvPicPr>
          <p:cNvPr id="4" name="Picture 3">
            <a:extLst>
              <a:ext uri="{FF2B5EF4-FFF2-40B4-BE49-F238E27FC236}">
                <a16:creationId xmlns:a16="http://schemas.microsoft.com/office/drawing/2014/main" id="{22412E04-E7E5-6907-9DD0-CE975EF3839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50031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Section type 1">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8C493109-42AD-F678-F34A-9DA73287D10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826208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Section type 2">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039E3D91-9575-7645-A4DA-1857555C3973}"/>
              </a:ext>
            </a:extLst>
          </p:cNvPr>
          <p:cNvSpPr/>
          <p:nvPr userDrawn="1"/>
        </p:nvSpPr>
        <p:spPr>
          <a:xfrm>
            <a:off x="0" y="0"/>
            <a:ext cx="24384000" cy="13716000"/>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t>Section Title</a:t>
            </a:r>
          </a:p>
        </p:txBody>
      </p:sp>
      <p:pic>
        <p:nvPicPr>
          <p:cNvPr id="2" name="Picture 1">
            <a:extLst>
              <a:ext uri="{FF2B5EF4-FFF2-40B4-BE49-F238E27FC236}">
                <a16:creationId xmlns:a16="http://schemas.microsoft.com/office/drawing/2014/main" id="{79C614F1-89F8-B808-9DD9-229AAF4CE537}"/>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182120862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Section type 3">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9B58D5CA-1AEF-754B-9F74-AE29F8DD61D5}"/>
              </a:ext>
            </a:extLst>
          </p:cNvPr>
          <p:cNvSpPr/>
          <p:nvPr userDrawn="1"/>
        </p:nvSpPr>
        <p:spPr>
          <a:xfrm>
            <a:off x="-1" y="0"/>
            <a:ext cx="24384001" cy="13716000"/>
          </a:xfrm>
          <a:prstGeom prst="rect">
            <a:avLst/>
          </a:prstGeom>
          <a:gradFill>
            <a:gsLst>
              <a:gs pos="0">
                <a:srgbClr val="F89620"/>
              </a:gs>
              <a:gs pos="100000">
                <a:srgbClr val="FFB039"/>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F8174CAF-8FC8-EDAE-768D-30BF9014380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40299051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 type 4">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D74DB4AE-0419-BC41-9D4A-DC2FB6ABAE92}"/>
              </a:ext>
            </a:extLst>
          </p:cNvPr>
          <p:cNvSpPr/>
          <p:nvPr userDrawn="1"/>
        </p:nvSpPr>
        <p:spPr>
          <a:xfrm>
            <a:off x="0" y="0"/>
            <a:ext cx="24384000" cy="13716000"/>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2E3F9842-C644-B204-B6FB-F1DB2194706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48888290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Section type 5">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5C668086-F712-8640-8B8D-2424E50E003F}"/>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F4F98E9C-690F-D5B2-6A0E-CA43C8C26AB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120730222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Section type 6">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B6B9E9EC-92F4-2943-BCEE-A17DD1A638A8}"/>
              </a:ext>
            </a:extLst>
          </p:cNvPr>
          <p:cNvSpPr/>
          <p:nvPr userDrawn="1"/>
        </p:nvSpPr>
        <p:spPr>
          <a:xfrm>
            <a:off x="-56844" y="-25400"/>
            <a:ext cx="24497688" cy="13766800"/>
          </a:xfrm>
          <a:prstGeom prst="rect">
            <a:avLst/>
          </a:prstGeom>
          <a:gradFill>
            <a:gsLst>
              <a:gs pos="0">
                <a:srgbClr val="315094"/>
              </a:gs>
              <a:gs pos="100000">
                <a:srgbClr val="293C6E"/>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8EEBA59A-5DC7-987B-985C-E7F05D80D3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51268309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bullet text</a:t>
            </a:r>
          </a:p>
          <a:p>
            <a:pPr lvl="1"/>
            <a:endParaRPr dirty="0"/>
          </a:p>
          <a:p>
            <a:pPr lvl="2"/>
            <a:endParaRPr dirty="0"/>
          </a:p>
          <a:p>
            <a:pPr lvl="3"/>
            <a:endParaRPr dirty="0"/>
          </a:p>
          <a:p>
            <a:pPr lvl="4"/>
            <a:endParaRPr dirty="0"/>
          </a:p>
        </p:txBody>
      </p:sp>
      <p:sp>
        <p:nvSpPr>
          <p:cNvPr id="4" name="Slide Number"/>
          <p:cNvSpPr txBox="1">
            <a:spLocks noGrp="1"/>
          </p:cNvSpPr>
          <p:nvPr>
            <p:ph type="sldNum" sz="quarter" idx="2"/>
          </p:nvPr>
        </p:nvSpPr>
        <p:spPr>
          <a:xfrm>
            <a:off x="11989384" y="13076008"/>
            <a:ext cx="392736" cy="379591"/>
          </a:xfrm>
          <a:prstGeom prst="rect">
            <a:avLst/>
          </a:prstGeom>
          <a:ln w="12700">
            <a:miter lim="400000"/>
          </a:ln>
        </p:spPr>
        <p:txBody>
          <a:bodyPr wrap="none" lIns="50800" tIns="50800" rIns="50800" bIns="50800" anchor="b">
            <a:spAutoFit/>
          </a:bodyPr>
          <a:lstStyle>
            <a:lvl1pPr defTabSz="584200">
              <a:defRPr sz="1800">
                <a:solidFill>
                  <a:srgbClr val="000000"/>
                </a:solidFill>
                <a:latin typeface="Open Sans Light" panose="020B0606030504020204" pitchFamily="34" charset="0"/>
                <a:ea typeface="Open Sans Light" panose="020B0606030504020204" pitchFamily="34" charset="0"/>
                <a:cs typeface="Open Sans Light" panose="020B0606030504020204" pitchFamily="34" charset="0"/>
              </a:defRPr>
            </a:lvl1pPr>
          </a:lstStyle>
          <a:p>
            <a:fld id="{86CB4B4D-7CA3-9044-876B-883B54F8677D}" type="slidenum">
              <a:rPr lang="en-ID"/>
              <a:pPr/>
              <a:t>‹#›</a:t>
            </a:fld>
            <a:endParaRPr lang="en-ID" dirty="0"/>
          </a:p>
        </p:txBody>
      </p:sp>
    </p:spTree>
  </p:cSld>
  <p:clrMap bg1="lt1" tx1="dk1" bg2="lt2" tx2="dk2" accent1="accent1" accent2="accent2" accent3="accent3" accent4="accent4" accent5="accent5" accent6="accent6" hlink="hlink" folHlink="folHlink"/>
  <p:sldLayoutIdLst>
    <p:sldLayoutId id="2147483672" r:id="rId1"/>
    <p:sldLayoutId id="2147483666" r:id="rId2"/>
    <p:sldLayoutId id="2147483682" r:id="rId3"/>
    <p:sldLayoutId id="2147483673" r:id="rId4"/>
    <p:sldLayoutId id="2147483674" r:id="rId5"/>
    <p:sldLayoutId id="2147483675" r:id="rId6"/>
    <p:sldLayoutId id="2147483676" r:id="rId7"/>
    <p:sldLayoutId id="2147483677" r:id="rId8"/>
    <p:sldLayoutId id="2147483678" r:id="rId9"/>
    <p:sldLayoutId id="2147483679" r:id="rId10"/>
    <p:sldLayoutId id="2147483684" r:id="rId11"/>
    <p:sldLayoutId id="2147483667" r:id="rId12"/>
    <p:sldLayoutId id="2147483668" r:id="rId13"/>
    <p:sldLayoutId id="2147483685" r:id="rId14"/>
    <p:sldLayoutId id="2147483669" r:id="rId15"/>
    <p:sldLayoutId id="2147483683" r:id="rId16"/>
    <p:sldLayoutId id="2147483688" r:id="rId17"/>
    <p:sldLayoutId id="2147483670" r:id="rId18"/>
    <p:sldLayoutId id="2147483687" r:id="rId19"/>
    <p:sldLayoutId id="2147483671" r:id="rId20"/>
    <p:sldLayoutId id="2147483686" r:id="rId21"/>
    <p:sldLayoutId id="2147483680" r:id="rId22"/>
    <p:sldLayoutId id="2147483681" r:id="rId23"/>
  </p:sldLayoutIdLst>
  <p:transition spd="med"/>
  <p:txStyles>
    <p:titleStyle>
      <a:lvl1pPr marL="0" marR="0" indent="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Open Sans ExtraBold" panose="020B0606030504020204" pitchFamily="34" charset="0"/>
          <a:ea typeface="Open Sans ExtraBold" panose="020B0606030504020204" pitchFamily="34" charset="0"/>
          <a:cs typeface="Open Sans ExtraBold" panose="020B0606030504020204" pitchFamily="34" charset="0"/>
          <a:sym typeface="Helvetica Neue"/>
        </a:defRPr>
      </a:lvl1pPr>
      <a:lvl2pPr marL="0" marR="0" indent="457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1pPr>
      <a:lvl2pPr marL="1219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2pPr>
      <a:lvl3pPr marL="1828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3pPr>
      <a:lvl4pPr marL="2438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4pPr>
      <a:lvl5pPr marL="30480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5pPr>
      <a:lvl6pPr marL="3657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F9371B-F92F-AED8-457A-F4BAE6779B8C}"/>
              </a:ext>
            </a:extLst>
          </p:cNvPr>
          <p:cNvSpPr>
            <a:spLocks noGrp="1"/>
          </p:cNvSpPr>
          <p:nvPr>
            <p:ph type="body" sz="quarter" idx="1"/>
          </p:nvPr>
        </p:nvSpPr>
        <p:spPr>
          <a:xfrm>
            <a:off x="1201342" y="8050247"/>
            <a:ext cx="21971001" cy="1905001"/>
          </a:xfrm>
        </p:spPr>
        <p:txBody>
          <a:bodyPr/>
          <a:lstStyle/>
          <a:p>
            <a:r>
              <a:rPr lang="en-US" cap="none" dirty="0"/>
              <a:t>Session 23</a:t>
            </a:r>
          </a:p>
        </p:txBody>
      </p:sp>
      <p:sp>
        <p:nvSpPr>
          <p:cNvPr id="3" name="Title 2">
            <a:extLst>
              <a:ext uri="{FF2B5EF4-FFF2-40B4-BE49-F238E27FC236}">
                <a16:creationId xmlns:a16="http://schemas.microsoft.com/office/drawing/2014/main" id="{05C0E2BF-BBBC-BF27-4255-C5149D193112}"/>
              </a:ext>
            </a:extLst>
          </p:cNvPr>
          <p:cNvSpPr>
            <a:spLocks noGrp="1"/>
          </p:cNvSpPr>
          <p:nvPr>
            <p:ph type="title"/>
          </p:nvPr>
        </p:nvSpPr>
        <p:spPr>
          <a:xfrm>
            <a:off x="1206496" y="3870390"/>
            <a:ext cx="21971004" cy="3917819"/>
          </a:xfrm>
        </p:spPr>
        <p:txBody>
          <a:bodyPr/>
          <a:lstStyle/>
          <a:p>
            <a:r>
              <a:rPr lang="en-US" cap="none" dirty="0"/>
              <a:t>Approximation Algorithm: Vertex-cover</a:t>
            </a:r>
          </a:p>
        </p:txBody>
      </p:sp>
      <p:sp>
        <p:nvSpPr>
          <p:cNvPr id="4" name="Text Placeholder 3">
            <a:extLst>
              <a:ext uri="{FF2B5EF4-FFF2-40B4-BE49-F238E27FC236}">
                <a16:creationId xmlns:a16="http://schemas.microsoft.com/office/drawing/2014/main" id="{319DA326-32BB-7EBF-F49C-D0308881B79F}"/>
              </a:ext>
            </a:extLst>
          </p:cNvPr>
          <p:cNvSpPr>
            <a:spLocks noGrp="1"/>
          </p:cNvSpPr>
          <p:nvPr>
            <p:ph type="body" sz="quarter" idx="11"/>
          </p:nvPr>
        </p:nvSpPr>
        <p:spPr/>
        <p:txBody>
          <a:bodyPr/>
          <a:lstStyle/>
          <a:p>
            <a:r>
              <a:rPr lang="en-US" dirty="0"/>
              <a:t>Henry Lucky, </a:t>
            </a:r>
            <a:r>
              <a:rPr lang="en-US" dirty="0" err="1"/>
              <a:t>S.Kom</a:t>
            </a:r>
            <a:r>
              <a:rPr lang="en-US" dirty="0"/>
              <a:t>. </a:t>
            </a:r>
            <a:r>
              <a:rPr lang="en-US" dirty="0" err="1"/>
              <a:t>M.Kom</a:t>
            </a:r>
            <a:r>
              <a:rPr lang="en-US" dirty="0"/>
              <a:t>.</a:t>
            </a:r>
          </a:p>
        </p:txBody>
      </p:sp>
    </p:spTree>
    <p:extLst>
      <p:ext uri="{BB962C8B-B14F-4D97-AF65-F5344CB8AC3E}">
        <p14:creationId xmlns:p14="http://schemas.microsoft.com/office/powerpoint/2010/main" val="38075645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Approximation algorithm</a:t>
            </a:r>
            <a:endParaRPr lang="en-US" dirty="0"/>
          </a:p>
        </p:txBody>
      </p:sp>
    </p:spTree>
    <p:extLst>
      <p:ext uri="{BB962C8B-B14F-4D97-AF65-F5344CB8AC3E}">
        <p14:creationId xmlns:p14="http://schemas.microsoft.com/office/powerpoint/2010/main" val="37687800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algorithm</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fontScale="92500"/>
          </a:bodyPr>
          <a:lstStyle/>
          <a:p>
            <a:pPr marL="0" indent="0" eaLnBrk="1" hangingPunct="1">
              <a:buNone/>
            </a:pPr>
            <a:r>
              <a:rPr lang="en-US" dirty="0"/>
              <a:t>Approximation algorithms for the vertex cover problem provide efficient ways to find suboptimal solutions with theoretical guarantees on their quality. One such algorithm is the "Greedy" approximation algorithm. It is easy to implement and guarantees that the size of the vertex cover found will be at most twice the size of the optimal vertex cover. Here's a step-by-step explanation of the Greedy algorithm:</a:t>
            </a:r>
          </a:p>
          <a:p>
            <a:pPr marL="0" indent="0" eaLnBrk="1" hangingPunct="1">
              <a:buNone/>
            </a:pPr>
            <a:endParaRPr lang="en-US" dirty="0"/>
          </a:p>
          <a:p>
            <a:pPr marL="742950" indent="-742950" eaLnBrk="1" hangingPunct="1">
              <a:lnSpc>
                <a:spcPct val="160000"/>
              </a:lnSpc>
              <a:buFont typeface="+mj-lt"/>
              <a:buAutoNum type="arabicPeriod"/>
            </a:pPr>
            <a:r>
              <a:rPr lang="en-US" dirty="0"/>
              <a:t>Initialize an empty set C to store the vertices in the vertex cover.</a:t>
            </a:r>
          </a:p>
          <a:p>
            <a:pPr marL="742950" indent="-742950" eaLnBrk="1" hangingPunct="1">
              <a:lnSpc>
                <a:spcPct val="160000"/>
              </a:lnSpc>
              <a:buFont typeface="+mj-lt"/>
              <a:buAutoNum type="arabicPeriod"/>
            </a:pPr>
            <a:r>
              <a:rPr lang="en-US" dirty="0"/>
              <a:t>Repeat the following steps until all edges are covered:</a:t>
            </a:r>
          </a:p>
          <a:p>
            <a:pPr marL="1352550" lvl="1" indent="-742950">
              <a:lnSpc>
                <a:spcPct val="160000"/>
              </a:lnSpc>
              <a:buFont typeface="+mj-lt"/>
              <a:buAutoNum type="alphaLcParenR"/>
            </a:pPr>
            <a:r>
              <a:rPr lang="en-US" dirty="0"/>
              <a:t>Find an edge (u, v) that is not yet covered. </a:t>
            </a:r>
          </a:p>
          <a:p>
            <a:pPr marL="1352550" lvl="1" indent="-742950">
              <a:lnSpc>
                <a:spcPct val="160000"/>
              </a:lnSpc>
              <a:buFont typeface="+mj-lt"/>
              <a:buAutoNum type="alphaLcParenR"/>
            </a:pPr>
            <a:r>
              <a:rPr lang="en-US" dirty="0"/>
              <a:t>Add either vertex u or v (or both) to the set C, i.e., C = C ∪ {u} or C = C ∪ {v}.</a:t>
            </a:r>
          </a:p>
          <a:p>
            <a:pPr marL="742950" indent="-742950" eaLnBrk="1" hangingPunct="1">
              <a:lnSpc>
                <a:spcPct val="160000"/>
              </a:lnSpc>
              <a:buFont typeface="+mj-lt"/>
              <a:buAutoNum type="arabicPeriod"/>
            </a:pPr>
            <a:r>
              <a:rPr lang="en-US" dirty="0"/>
              <a:t>Output the set C as the approximate vertex cover.</a:t>
            </a:r>
          </a:p>
        </p:txBody>
      </p:sp>
    </p:spTree>
    <p:extLst>
      <p:ext uri="{BB962C8B-B14F-4D97-AF65-F5344CB8AC3E}">
        <p14:creationId xmlns:p14="http://schemas.microsoft.com/office/powerpoint/2010/main" val="35044328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Proof</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fontScale="92500" lnSpcReduction="20000"/>
          </a:bodyPr>
          <a:lstStyle/>
          <a:p>
            <a:pPr marL="0" indent="0" eaLnBrk="1" hangingPunct="1">
              <a:buNone/>
            </a:pPr>
            <a:r>
              <a:rPr lang="en-US" dirty="0"/>
              <a:t>Let OPT be the size of the optimal vertex cover, i.e., the smallest possible number of vertices required to cover all edges in the graph. Let APX be the size of the vertex cover found by the Greedy algorithm.</a:t>
            </a:r>
          </a:p>
          <a:p>
            <a:pPr marL="0" indent="0" eaLnBrk="1" hangingPunct="1">
              <a:buNone/>
            </a:pPr>
            <a:endParaRPr lang="en-US" dirty="0"/>
          </a:p>
          <a:p>
            <a:pPr marL="0" indent="0" eaLnBrk="1" hangingPunct="1">
              <a:buNone/>
            </a:pPr>
            <a:r>
              <a:rPr lang="en-US" dirty="0"/>
              <a:t>Claim: APX ≤ 2 * OPT</a:t>
            </a:r>
          </a:p>
          <a:p>
            <a:pPr marL="0" indent="0" eaLnBrk="1" hangingPunct="1">
              <a:buNone/>
            </a:pPr>
            <a:endParaRPr lang="en-US" dirty="0"/>
          </a:p>
          <a:p>
            <a:pPr marL="0" indent="0" eaLnBrk="1" hangingPunct="1">
              <a:buNone/>
            </a:pPr>
            <a:r>
              <a:rPr lang="en-US" dirty="0"/>
              <a:t>Proof:</a:t>
            </a:r>
          </a:p>
          <a:p>
            <a:pPr marL="0" indent="0" eaLnBrk="1" hangingPunct="1">
              <a:buNone/>
            </a:pPr>
            <a:endParaRPr lang="en-US" dirty="0"/>
          </a:p>
          <a:p>
            <a:r>
              <a:rPr lang="en-US" dirty="0"/>
              <a:t>At each step of the Greedy algorithm, we select an uncovered edge and add one of its endpoints to the vertex cover set C.</a:t>
            </a:r>
          </a:p>
          <a:p>
            <a:r>
              <a:rPr lang="en-US" dirty="0"/>
              <a:t>Since OPT is the size of the optimal vertex cover, at least one of the two endpoints of the selected edge must already be in the optimal vertex cover.</a:t>
            </a:r>
          </a:p>
          <a:p>
            <a:r>
              <a:rPr lang="en-US" dirty="0"/>
              <a:t>Therefore, for each selected edge, the Greedy algorithm adds at most one new vertex to the vertex cover C.</a:t>
            </a:r>
          </a:p>
          <a:p>
            <a:r>
              <a:rPr lang="en-US" dirty="0"/>
              <a:t>Thus, the size of the vertex cover found by the Greedy algorithm is at most twice the size of the optimal vertex cover: APX ≤ 2 * OPT.</a:t>
            </a:r>
          </a:p>
        </p:txBody>
      </p:sp>
    </p:spTree>
    <p:extLst>
      <p:ext uri="{BB962C8B-B14F-4D97-AF65-F5344CB8AC3E}">
        <p14:creationId xmlns:p14="http://schemas.microsoft.com/office/powerpoint/2010/main" val="21588083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SAMPLE </a:t>
            </a:r>
            <a:r>
              <a:rPr lang="en-US" dirty="0" err="1"/>
              <a:t>cASE</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6966857" y="4470400"/>
            <a:ext cx="15258143" cy="8418286"/>
          </a:xfrm>
        </p:spPr>
        <p:txBody>
          <a:bodyPr>
            <a:normAutofit fontScale="92500" lnSpcReduction="20000"/>
          </a:bodyPr>
          <a:lstStyle/>
          <a:p>
            <a:pPr marL="0" indent="0" eaLnBrk="1" hangingPunct="1">
              <a:buNone/>
            </a:pPr>
            <a:r>
              <a:rPr lang="en-US" dirty="0"/>
              <a:t>In this graph, the vertices are {A, B, C, D, E}, and the edges are {(A, B), (A, C), (B, C), (B, D), (C, E), (D, E)}.</a:t>
            </a:r>
          </a:p>
          <a:p>
            <a:pPr marL="0" indent="0" eaLnBrk="1" hangingPunct="1">
              <a:buNone/>
            </a:pPr>
            <a:endParaRPr lang="en-US" dirty="0"/>
          </a:p>
          <a:p>
            <a:pPr marL="0" indent="0" eaLnBrk="1" hangingPunct="1">
              <a:buNone/>
            </a:pPr>
            <a:r>
              <a:rPr lang="en-US" dirty="0"/>
              <a:t>Now, let's apply the Greedy algorithm to find an approximate vertex cover for this graph:</a:t>
            </a:r>
          </a:p>
          <a:p>
            <a:pPr marL="0" indent="0" eaLnBrk="1" hangingPunct="1">
              <a:buNone/>
            </a:pPr>
            <a:endParaRPr lang="en-US" dirty="0"/>
          </a:p>
          <a:p>
            <a:pPr marL="0" indent="0" eaLnBrk="1" hangingPunct="1">
              <a:buNone/>
            </a:pPr>
            <a:r>
              <a:rPr lang="en-US" dirty="0"/>
              <a:t>Step 1: Initialize an empty set C to store the vertices in the vertex cover.</a:t>
            </a:r>
          </a:p>
          <a:p>
            <a:pPr marL="0" indent="0" eaLnBrk="1" hangingPunct="1">
              <a:buNone/>
            </a:pPr>
            <a:endParaRPr lang="en-US" dirty="0"/>
          </a:p>
          <a:p>
            <a:pPr marL="0" indent="0" eaLnBrk="1" hangingPunct="1">
              <a:buNone/>
            </a:pPr>
            <a:r>
              <a:rPr lang="en-US" dirty="0"/>
              <a:t>C = {}</a:t>
            </a:r>
          </a:p>
          <a:p>
            <a:pPr marL="0" indent="0" eaLnBrk="1" hangingPunct="1">
              <a:buNone/>
            </a:pPr>
            <a:endParaRPr lang="en-US" dirty="0"/>
          </a:p>
          <a:p>
            <a:pPr marL="0" indent="0" eaLnBrk="1" hangingPunct="1">
              <a:buNone/>
            </a:pPr>
            <a:r>
              <a:rPr lang="en-US" dirty="0"/>
              <a:t>Step 2: Repeat the following steps until all edges are covered:</a:t>
            </a:r>
          </a:p>
          <a:p>
            <a:pPr marL="0" indent="0" eaLnBrk="1" hangingPunct="1">
              <a:buNone/>
            </a:pPr>
            <a:endParaRPr lang="en-US" dirty="0"/>
          </a:p>
          <a:p>
            <a:pPr marL="0" indent="0" eaLnBrk="1" hangingPunct="1">
              <a:buNone/>
            </a:pPr>
            <a:r>
              <a:rPr lang="en-US" dirty="0"/>
              <a:t>a. Find an edge (u, v) that is not yet covered.</a:t>
            </a:r>
          </a:p>
          <a:p>
            <a:pPr marL="0" indent="0" eaLnBrk="1" hangingPunct="1">
              <a:buNone/>
            </a:pPr>
            <a:endParaRPr lang="en-US" dirty="0"/>
          </a:p>
          <a:p>
            <a:pPr marL="0" indent="0" eaLnBrk="1" hangingPunct="1">
              <a:buNone/>
            </a:pPr>
            <a:r>
              <a:rPr lang="en-US" dirty="0"/>
              <a:t>b. Add either vertex u or v (or both) to the set `C`.</a:t>
            </a:r>
          </a:p>
          <a:p>
            <a:pPr marL="0" indent="0" eaLnBrk="1" hangingPunct="1">
              <a:buNone/>
            </a:pPr>
            <a:endParaRPr lang="en-US" dirty="0"/>
          </a:p>
          <a:p>
            <a:pPr marL="0" indent="0" eaLnBrk="1" hangingPunct="1">
              <a:buNone/>
            </a:pPr>
            <a:r>
              <a:rPr lang="en-US" dirty="0"/>
              <a:t>Starting with the first uncovered edge, we find (A, B) as the initial edge.</a:t>
            </a:r>
          </a:p>
        </p:txBody>
      </p:sp>
      <p:pic>
        <p:nvPicPr>
          <p:cNvPr id="6" name="Picture 5">
            <a:extLst>
              <a:ext uri="{FF2B5EF4-FFF2-40B4-BE49-F238E27FC236}">
                <a16:creationId xmlns:a16="http://schemas.microsoft.com/office/drawing/2014/main" id="{ECD65EBE-B90E-66E6-A172-616A06D647F4}"/>
              </a:ext>
            </a:extLst>
          </p:cNvPr>
          <p:cNvPicPr>
            <a:picLocks noChangeAspect="1"/>
          </p:cNvPicPr>
          <p:nvPr/>
        </p:nvPicPr>
        <p:blipFill>
          <a:blip r:embed="rId2"/>
          <a:stretch>
            <a:fillRect/>
          </a:stretch>
        </p:blipFill>
        <p:spPr>
          <a:xfrm>
            <a:off x="2210920" y="4470400"/>
            <a:ext cx="3799863" cy="6640536"/>
          </a:xfrm>
          <a:prstGeom prst="rect">
            <a:avLst/>
          </a:prstGeom>
        </p:spPr>
      </p:pic>
    </p:spTree>
    <p:extLst>
      <p:ext uri="{BB962C8B-B14F-4D97-AF65-F5344CB8AC3E}">
        <p14:creationId xmlns:p14="http://schemas.microsoft.com/office/powerpoint/2010/main" val="5743713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SAMPLE </a:t>
            </a:r>
            <a:r>
              <a:rPr lang="en-US" dirty="0" err="1"/>
              <a:t>cASE</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6966857" y="4470399"/>
            <a:ext cx="15258143" cy="8401539"/>
          </a:xfrm>
        </p:spPr>
        <p:txBody>
          <a:bodyPr>
            <a:normAutofit fontScale="92500" lnSpcReduction="10000"/>
          </a:bodyPr>
          <a:lstStyle/>
          <a:p>
            <a:pPr marL="0" indent="0" eaLnBrk="1" hangingPunct="1">
              <a:buNone/>
            </a:pPr>
            <a:r>
              <a:rPr lang="en-US" dirty="0"/>
              <a:t>Step 3: Add vertex A or vertex B (or both) to the set C. For simplicity, let's add vertex A.</a:t>
            </a:r>
          </a:p>
          <a:p>
            <a:pPr marL="0" indent="0" eaLnBrk="1" hangingPunct="1">
              <a:buNone/>
            </a:pPr>
            <a:endParaRPr lang="en-US" dirty="0"/>
          </a:p>
          <a:p>
            <a:pPr marL="0" indent="0" eaLnBrk="1" hangingPunct="1">
              <a:buNone/>
            </a:pPr>
            <a:r>
              <a:rPr lang="en-US" dirty="0"/>
              <a:t>C = {A}</a:t>
            </a:r>
          </a:p>
          <a:p>
            <a:pPr marL="0" indent="0" eaLnBrk="1" hangingPunct="1">
              <a:buNone/>
            </a:pPr>
            <a:endParaRPr lang="en-US" dirty="0"/>
          </a:p>
          <a:p>
            <a:pPr marL="0" indent="0" eaLnBrk="1" hangingPunct="1">
              <a:buNone/>
            </a:pPr>
            <a:r>
              <a:rPr lang="en-US" dirty="0"/>
              <a:t>Step 4: Mark all edges incident to vertex A as covered.</a:t>
            </a:r>
          </a:p>
          <a:p>
            <a:pPr marL="0" indent="0" eaLnBrk="1" hangingPunct="1">
              <a:buNone/>
            </a:pPr>
            <a:endParaRPr lang="en-US" dirty="0"/>
          </a:p>
          <a:p>
            <a:pPr marL="0" indent="0" eaLnBrk="1" hangingPunct="1">
              <a:buNone/>
            </a:pPr>
            <a:r>
              <a:rPr lang="en-US" dirty="0"/>
              <a:t>Covered edges: {(A, B), (A, C)}</a:t>
            </a:r>
          </a:p>
          <a:p>
            <a:pPr marL="0" indent="0" eaLnBrk="1" hangingPunct="1">
              <a:buNone/>
            </a:pPr>
            <a:endParaRPr lang="en-US" dirty="0"/>
          </a:p>
          <a:p>
            <a:pPr marL="0" indent="0" eaLnBrk="1" hangingPunct="1">
              <a:buNone/>
            </a:pPr>
            <a:r>
              <a:rPr lang="en-US" dirty="0"/>
              <a:t>Step 5: Continue with the next uncovered edge. Let's find (B, C) as the next uncovered edge.</a:t>
            </a:r>
          </a:p>
          <a:p>
            <a:pPr marL="0" indent="0" eaLnBrk="1" hangingPunct="1">
              <a:buNone/>
            </a:pPr>
            <a:endParaRPr lang="en-US" dirty="0"/>
          </a:p>
          <a:p>
            <a:pPr marL="0" indent="0" eaLnBrk="1" hangingPunct="1">
              <a:buNone/>
            </a:pPr>
            <a:r>
              <a:rPr lang="en-US" dirty="0"/>
              <a:t>Step 6: Add vertex B or vertex C (or both) to the set C. For simplicity, let's add vertex B.</a:t>
            </a:r>
          </a:p>
          <a:p>
            <a:pPr marL="0" indent="0" eaLnBrk="1" hangingPunct="1">
              <a:buNone/>
            </a:pPr>
            <a:endParaRPr lang="en-US" dirty="0"/>
          </a:p>
          <a:p>
            <a:pPr marL="0" indent="0" eaLnBrk="1" hangingPunct="1">
              <a:buNone/>
            </a:pPr>
            <a:r>
              <a:rPr lang="en-US" dirty="0"/>
              <a:t>C = {A, B}</a:t>
            </a:r>
          </a:p>
          <a:p>
            <a:pPr marL="0" indent="0" eaLnBrk="1" hangingPunct="1">
              <a:buNone/>
            </a:pPr>
            <a:endParaRPr lang="en-US" dirty="0"/>
          </a:p>
        </p:txBody>
      </p:sp>
      <p:pic>
        <p:nvPicPr>
          <p:cNvPr id="6" name="Picture 5">
            <a:extLst>
              <a:ext uri="{FF2B5EF4-FFF2-40B4-BE49-F238E27FC236}">
                <a16:creationId xmlns:a16="http://schemas.microsoft.com/office/drawing/2014/main" id="{ECD65EBE-B90E-66E6-A172-616A06D647F4}"/>
              </a:ext>
            </a:extLst>
          </p:cNvPr>
          <p:cNvPicPr>
            <a:picLocks noChangeAspect="1"/>
          </p:cNvPicPr>
          <p:nvPr/>
        </p:nvPicPr>
        <p:blipFill>
          <a:blip r:embed="rId2"/>
          <a:stretch>
            <a:fillRect/>
          </a:stretch>
        </p:blipFill>
        <p:spPr>
          <a:xfrm>
            <a:off x="2210920" y="4470400"/>
            <a:ext cx="3799863" cy="6640536"/>
          </a:xfrm>
          <a:prstGeom prst="rect">
            <a:avLst/>
          </a:prstGeom>
        </p:spPr>
      </p:pic>
    </p:spTree>
    <p:extLst>
      <p:ext uri="{BB962C8B-B14F-4D97-AF65-F5344CB8AC3E}">
        <p14:creationId xmlns:p14="http://schemas.microsoft.com/office/powerpoint/2010/main" val="5834195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SAMPLE </a:t>
            </a:r>
            <a:r>
              <a:rPr lang="en-US" dirty="0" err="1"/>
              <a:t>cASE</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6966857" y="4470399"/>
            <a:ext cx="15258143" cy="8401539"/>
          </a:xfrm>
        </p:spPr>
        <p:txBody>
          <a:bodyPr>
            <a:normAutofit/>
          </a:bodyPr>
          <a:lstStyle/>
          <a:p>
            <a:pPr marL="0" indent="0" eaLnBrk="1" hangingPunct="1">
              <a:buNone/>
            </a:pPr>
            <a:r>
              <a:rPr lang="en-US" dirty="0"/>
              <a:t>Step 7: Mark all edges incident to vertex B as covered.</a:t>
            </a:r>
          </a:p>
          <a:p>
            <a:pPr marL="0" indent="0" eaLnBrk="1" hangingPunct="1">
              <a:buNone/>
            </a:pPr>
            <a:endParaRPr lang="en-US" dirty="0"/>
          </a:p>
          <a:p>
            <a:pPr marL="0" indent="0" eaLnBrk="1" hangingPunct="1">
              <a:buNone/>
            </a:pPr>
            <a:r>
              <a:rPr lang="en-US" dirty="0"/>
              <a:t>Covered edges: {(A, B), (A, C), (B, C), (B, D)}</a:t>
            </a:r>
          </a:p>
          <a:p>
            <a:pPr marL="0" indent="0" eaLnBrk="1" hangingPunct="1">
              <a:buNone/>
            </a:pPr>
            <a:endParaRPr lang="en-US" dirty="0"/>
          </a:p>
          <a:p>
            <a:pPr marL="0" indent="0" eaLnBrk="1" hangingPunct="1">
              <a:buNone/>
            </a:pPr>
            <a:r>
              <a:rPr lang="en-US" dirty="0"/>
              <a:t>Step 8: Continue with the next uncovered edge. Let's find (C, E) as the next uncovered edge.</a:t>
            </a:r>
          </a:p>
          <a:p>
            <a:pPr marL="0" indent="0" eaLnBrk="1" hangingPunct="1">
              <a:buNone/>
            </a:pPr>
            <a:endParaRPr lang="en-US" dirty="0"/>
          </a:p>
          <a:p>
            <a:pPr marL="0" indent="0" eaLnBrk="1" hangingPunct="1">
              <a:buNone/>
            </a:pPr>
            <a:r>
              <a:rPr lang="en-US" dirty="0"/>
              <a:t>Step 9: Add vertex C or vertex E (or both) to the set C. For simplicity, let's add vertex C.</a:t>
            </a:r>
          </a:p>
          <a:p>
            <a:pPr marL="0" indent="0" eaLnBrk="1" hangingPunct="1">
              <a:buNone/>
            </a:pPr>
            <a:endParaRPr lang="en-US" dirty="0"/>
          </a:p>
          <a:p>
            <a:pPr marL="0" indent="0" eaLnBrk="1" hangingPunct="1">
              <a:buNone/>
            </a:pPr>
            <a:r>
              <a:rPr lang="en-US" dirty="0"/>
              <a:t>C = {A, B, C}</a:t>
            </a:r>
          </a:p>
          <a:p>
            <a:pPr marL="0" indent="0" eaLnBrk="1" hangingPunct="1">
              <a:buNone/>
            </a:pPr>
            <a:endParaRPr lang="en-US" dirty="0"/>
          </a:p>
        </p:txBody>
      </p:sp>
      <p:pic>
        <p:nvPicPr>
          <p:cNvPr id="6" name="Picture 5">
            <a:extLst>
              <a:ext uri="{FF2B5EF4-FFF2-40B4-BE49-F238E27FC236}">
                <a16:creationId xmlns:a16="http://schemas.microsoft.com/office/drawing/2014/main" id="{ECD65EBE-B90E-66E6-A172-616A06D647F4}"/>
              </a:ext>
            </a:extLst>
          </p:cNvPr>
          <p:cNvPicPr>
            <a:picLocks noChangeAspect="1"/>
          </p:cNvPicPr>
          <p:nvPr/>
        </p:nvPicPr>
        <p:blipFill>
          <a:blip r:embed="rId2"/>
          <a:stretch>
            <a:fillRect/>
          </a:stretch>
        </p:blipFill>
        <p:spPr>
          <a:xfrm>
            <a:off x="2210920" y="4470400"/>
            <a:ext cx="3799863" cy="6640536"/>
          </a:xfrm>
          <a:prstGeom prst="rect">
            <a:avLst/>
          </a:prstGeom>
        </p:spPr>
      </p:pic>
    </p:spTree>
    <p:extLst>
      <p:ext uri="{BB962C8B-B14F-4D97-AF65-F5344CB8AC3E}">
        <p14:creationId xmlns:p14="http://schemas.microsoft.com/office/powerpoint/2010/main" val="1501087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SAMPLE </a:t>
            </a:r>
            <a:r>
              <a:rPr lang="en-US" dirty="0" err="1"/>
              <a:t>cASE</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6966857" y="4470399"/>
            <a:ext cx="15258143" cy="8401539"/>
          </a:xfrm>
        </p:spPr>
        <p:txBody>
          <a:bodyPr>
            <a:normAutofit/>
          </a:bodyPr>
          <a:lstStyle/>
          <a:p>
            <a:pPr marL="0" indent="0" eaLnBrk="1" hangingPunct="1">
              <a:buNone/>
            </a:pPr>
            <a:r>
              <a:rPr lang="en-US" dirty="0"/>
              <a:t>Step 13: Mark all edges incident to vertex D as covered.</a:t>
            </a:r>
          </a:p>
          <a:p>
            <a:pPr marL="0" indent="0" eaLnBrk="1" hangingPunct="1">
              <a:buNone/>
            </a:pPr>
            <a:endParaRPr lang="en-US" dirty="0"/>
          </a:p>
          <a:p>
            <a:pPr marL="0" indent="0" eaLnBrk="1" hangingPunct="1">
              <a:buNone/>
            </a:pPr>
            <a:r>
              <a:rPr lang="en-US" dirty="0"/>
              <a:t>Covered edges: {(A, B), (A, C), (B, C), (B, D), (C, E), (D, E)}</a:t>
            </a:r>
          </a:p>
          <a:p>
            <a:pPr marL="0" indent="0" eaLnBrk="1" hangingPunct="1">
              <a:buNone/>
            </a:pPr>
            <a:endParaRPr lang="en-US" dirty="0"/>
          </a:p>
          <a:p>
            <a:pPr marL="0" indent="0" eaLnBrk="1" hangingPunct="1">
              <a:buNone/>
            </a:pPr>
            <a:r>
              <a:rPr lang="en-US" dirty="0"/>
              <a:t>Step 14: Finally, all edges are covered, and we have a vertex cover C containing {A, B, C, D}.</a:t>
            </a:r>
          </a:p>
          <a:p>
            <a:pPr marL="0" indent="0" eaLnBrk="1" hangingPunct="1">
              <a:buNone/>
            </a:pPr>
            <a:endParaRPr lang="en-US" dirty="0"/>
          </a:p>
          <a:p>
            <a:pPr marL="0" indent="0" eaLnBrk="1" hangingPunct="1">
              <a:buNone/>
            </a:pPr>
            <a:r>
              <a:rPr lang="en-US" dirty="0"/>
              <a:t>The approximate vertex cover using the Greedy algorithm is C = {A, B, C, D}. The size of this vertex cover is 4.</a:t>
            </a:r>
          </a:p>
          <a:p>
            <a:pPr marL="0" indent="0" eaLnBrk="1" hangingPunct="1">
              <a:buNone/>
            </a:pPr>
            <a:endParaRPr lang="en-US" dirty="0"/>
          </a:p>
        </p:txBody>
      </p:sp>
      <p:pic>
        <p:nvPicPr>
          <p:cNvPr id="6" name="Picture 5">
            <a:extLst>
              <a:ext uri="{FF2B5EF4-FFF2-40B4-BE49-F238E27FC236}">
                <a16:creationId xmlns:a16="http://schemas.microsoft.com/office/drawing/2014/main" id="{ECD65EBE-B90E-66E6-A172-616A06D647F4}"/>
              </a:ext>
            </a:extLst>
          </p:cNvPr>
          <p:cNvPicPr>
            <a:picLocks noChangeAspect="1"/>
          </p:cNvPicPr>
          <p:nvPr/>
        </p:nvPicPr>
        <p:blipFill>
          <a:blip r:embed="rId2"/>
          <a:stretch>
            <a:fillRect/>
          </a:stretch>
        </p:blipFill>
        <p:spPr>
          <a:xfrm>
            <a:off x="2210920" y="4470400"/>
            <a:ext cx="3799863" cy="6640536"/>
          </a:xfrm>
          <a:prstGeom prst="rect">
            <a:avLst/>
          </a:prstGeom>
        </p:spPr>
      </p:pic>
    </p:spTree>
    <p:extLst>
      <p:ext uri="{BB962C8B-B14F-4D97-AF65-F5344CB8AC3E}">
        <p14:creationId xmlns:p14="http://schemas.microsoft.com/office/powerpoint/2010/main" val="265628591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SAMPLE </a:t>
            </a:r>
            <a:r>
              <a:rPr lang="en-US" dirty="0" err="1"/>
              <a:t>cASE</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6966857" y="4470399"/>
            <a:ext cx="15258143" cy="8401539"/>
          </a:xfrm>
        </p:spPr>
        <p:txBody>
          <a:bodyPr>
            <a:normAutofit/>
          </a:bodyPr>
          <a:lstStyle/>
          <a:p>
            <a:pPr marL="0" indent="0" eaLnBrk="1" hangingPunct="1">
              <a:buNone/>
            </a:pPr>
            <a:r>
              <a:rPr lang="en-US" dirty="0"/>
              <a:t>Now, let's compare it to the optimal vertex cover:</a:t>
            </a:r>
          </a:p>
          <a:p>
            <a:pPr marL="0" indent="0" eaLnBrk="1" hangingPunct="1">
              <a:buNone/>
            </a:pPr>
            <a:endParaRPr lang="en-US" dirty="0"/>
          </a:p>
          <a:p>
            <a:pPr marL="0" indent="0" eaLnBrk="1" hangingPunct="1">
              <a:buNone/>
            </a:pPr>
            <a:r>
              <a:rPr lang="en-US" dirty="0"/>
              <a:t>The optimal vertex cover for this graph is C* = {A, C, D, E}. The size of the optimal vertex cover is 4.</a:t>
            </a:r>
          </a:p>
          <a:p>
            <a:pPr marL="0" indent="0" eaLnBrk="1" hangingPunct="1">
              <a:buNone/>
            </a:pPr>
            <a:endParaRPr lang="en-US" dirty="0"/>
          </a:p>
          <a:p>
            <a:pPr marL="0" indent="0" eaLnBrk="1" hangingPunct="1">
              <a:buNone/>
            </a:pPr>
            <a:r>
              <a:rPr lang="en-US" dirty="0"/>
              <a:t>Since both the approximate vertex cover and the optimal vertex cover have the same size (4), the approximation ratio is 1 (4/4 = 1), which is within the 2-approximation guarantee provided by the Greedy algorithm.</a:t>
            </a:r>
          </a:p>
        </p:txBody>
      </p:sp>
      <p:pic>
        <p:nvPicPr>
          <p:cNvPr id="6" name="Picture 5">
            <a:extLst>
              <a:ext uri="{FF2B5EF4-FFF2-40B4-BE49-F238E27FC236}">
                <a16:creationId xmlns:a16="http://schemas.microsoft.com/office/drawing/2014/main" id="{ECD65EBE-B90E-66E6-A172-616A06D647F4}"/>
              </a:ext>
            </a:extLst>
          </p:cNvPr>
          <p:cNvPicPr>
            <a:picLocks noChangeAspect="1"/>
          </p:cNvPicPr>
          <p:nvPr/>
        </p:nvPicPr>
        <p:blipFill>
          <a:blip r:embed="rId2"/>
          <a:stretch>
            <a:fillRect/>
          </a:stretch>
        </p:blipFill>
        <p:spPr>
          <a:xfrm>
            <a:off x="2210920" y="4470400"/>
            <a:ext cx="3799863" cy="6640536"/>
          </a:xfrm>
          <a:prstGeom prst="rect">
            <a:avLst/>
          </a:prstGeom>
        </p:spPr>
      </p:pic>
    </p:spTree>
    <p:extLst>
      <p:ext uri="{BB962C8B-B14F-4D97-AF65-F5344CB8AC3E}">
        <p14:creationId xmlns:p14="http://schemas.microsoft.com/office/powerpoint/2010/main" val="34219256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Exercise</a:t>
            </a:r>
            <a:endParaRPr lang="en-US" dirty="0"/>
          </a:p>
        </p:txBody>
      </p:sp>
    </p:spTree>
    <p:extLst>
      <p:ext uri="{BB962C8B-B14F-4D97-AF65-F5344CB8AC3E}">
        <p14:creationId xmlns:p14="http://schemas.microsoft.com/office/powerpoint/2010/main" val="33073525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exercise</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9492342" y="4470400"/>
            <a:ext cx="12409715" cy="7374436"/>
          </a:xfrm>
        </p:spPr>
        <p:txBody>
          <a:bodyPr>
            <a:normAutofit/>
          </a:bodyPr>
          <a:lstStyle/>
          <a:p>
            <a:pPr marL="0" indent="0" eaLnBrk="1" hangingPunct="1">
              <a:buNone/>
            </a:pPr>
            <a:r>
              <a:rPr lang="en-US" dirty="0"/>
              <a:t>Apply the Greedy approximation algorithm to find an approximate vertex cover for the given graph. Show each step of the algorithm, including the vertices added to the vertex cover at each step and the covered edges. Also, calculate the size of the approximate vertex cover obtained using the Greedy algorithm and compare it to the optimal vertex cover size.</a:t>
            </a:r>
          </a:p>
        </p:txBody>
      </p:sp>
      <p:pic>
        <p:nvPicPr>
          <p:cNvPr id="10" name="Picture 9">
            <a:extLst>
              <a:ext uri="{FF2B5EF4-FFF2-40B4-BE49-F238E27FC236}">
                <a16:creationId xmlns:a16="http://schemas.microsoft.com/office/drawing/2014/main" id="{9E2593B2-0287-80CF-8A72-858F96D022A3}"/>
              </a:ext>
            </a:extLst>
          </p:cNvPr>
          <p:cNvPicPr>
            <a:picLocks noChangeAspect="1"/>
          </p:cNvPicPr>
          <p:nvPr/>
        </p:nvPicPr>
        <p:blipFill>
          <a:blip r:embed="rId2"/>
          <a:stretch>
            <a:fillRect/>
          </a:stretch>
        </p:blipFill>
        <p:spPr>
          <a:xfrm>
            <a:off x="2167377" y="4470400"/>
            <a:ext cx="6792244" cy="7374436"/>
          </a:xfrm>
          <a:prstGeom prst="rect">
            <a:avLst/>
          </a:prstGeom>
        </p:spPr>
      </p:pic>
    </p:spTree>
    <p:extLst>
      <p:ext uri="{BB962C8B-B14F-4D97-AF65-F5344CB8AC3E}">
        <p14:creationId xmlns:p14="http://schemas.microsoft.com/office/powerpoint/2010/main" val="29764038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AEF6-3D06-95C4-8CC4-2021BE8626EB}"/>
              </a:ext>
            </a:extLst>
          </p:cNvPr>
          <p:cNvSpPr>
            <a:spLocks noGrp="1"/>
          </p:cNvSpPr>
          <p:nvPr>
            <p:ph type="title"/>
          </p:nvPr>
        </p:nvSpPr>
        <p:spPr/>
        <p:txBody>
          <a:bodyPr>
            <a:normAutofit fontScale="90000"/>
          </a:bodyPr>
          <a:lstStyle/>
          <a:p>
            <a:r>
              <a:rPr lang="en-US" dirty="0"/>
              <a:t>Outline Materials</a:t>
            </a:r>
          </a:p>
        </p:txBody>
      </p:sp>
      <p:sp>
        <p:nvSpPr>
          <p:cNvPr id="3" name="Text Placeholder 2">
            <a:extLst>
              <a:ext uri="{FF2B5EF4-FFF2-40B4-BE49-F238E27FC236}">
                <a16:creationId xmlns:a16="http://schemas.microsoft.com/office/drawing/2014/main" id="{D15B858E-1FFC-7556-AB3F-24E9101773F9}"/>
              </a:ext>
            </a:extLst>
          </p:cNvPr>
          <p:cNvSpPr>
            <a:spLocks noGrp="1"/>
          </p:cNvSpPr>
          <p:nvPr>
            <p:ph type="body" sz="quarter" idx="10"/>
          </p:nvPr>
        </p:nvSpPr>
        <p:spPr/>
        <p:txBody>
          <a:bodyPr/>
          <a:lstStyle/>
          <a:p>
            <a:r>
              <a:rPr lang="en-US" dirty="0"/>
              <a:t>Session 23</a:t>
            </a:r>
          </a:p>
        </p:txBody>
      </p:sp>
      <p:sp>
        <p:nvSpPr>
          <p:cNvPr id="4" name="Content Placeholder 3">
            <a:extLst>
              <a:ext uri="{FF2B5EF4-FFF2-40B4-BE49-F238E27FC236}">
                <a16:creationId xmlns:a16="http://schemas.microsoft.com/office/drawing/2014/main" id="{99DBC106-FF37-AB10-1DEF-3DB3616C74DC}"/>
              </a:ext>
            </a:extLst>
          </p:cNvPr>
          <p:cNvSpPr>
            <a:spLocks noGrp="1"/>
          </p:cNvSpPr>
          <p:nvPr>
            <p:ph sz="quarter" idx="11"/>
          </p:nvPr>
        </p:nvSpPr>
        <p:spPr>
          <a:xfrm>
            <a:off x="2167377" y="4013200"/>
            <a:ext cx="20057623" cy="7831636"/>
          </a:xfrm>
        </p:spPr>
        <p:txBody>
          <a:bodyPr>
            <a:normAutofit/>
          </a:bodyPr>
          <a:lstStyle/>
          <a:p>
            <a:pPr>
              <a:spcBef>
                <a:spcPts val="0"/>
              </a:spcBef>
            </a:pPr>
            <a:r>
              <a:rPr lang="en-US" sz="4400" dirty="0"/>
              <a:t>Introduction</a:t>
            </a:r>
          </a:p>
          <a:p>
            <a:pPr>
              <a:spcBef>
                <a:spcPts val="0"/>
              </a:spcBef>
            </a:pPr>
            <a:r>
              <a:rPr lang="en-US" sz="4400" dirty="0"/>
              <a:t>Formal Definition</a:t>
            </a:r>
          </a:p>
          <a:p>
            <a:pPr>
              <a:spcBef>
                <a:spcPts val="0"/>
              </a:spcBef>
            </a:pPr>
            <a:r>
              <a:rPr lang="en-US" sz="4400" dirty="0"/>
              <a:t>Solving Strategy</a:t>
            </a:r>
          </a:p>
          <a:p>
            <a:pPr>
              <a:spcBef>
                <a:spcPts val="0"/>
              </a:spcBef>
            </a:pPr>
            <a:r>
              <a:rPr lang="en-US" sz="4400" dirty="0"/>
              <a:t>Approximation algorithms</a:t>
            </a:r>
          </a:p>
          <a:p>
            <a:pPr>
              <a:spcBef>
                <a:spcPts val="0"/>
              </a:spcBef>
            </a:pPr>
            <a:endParaRPr lang="en-US" sz="4400" dirty="0"/>
          </a:p>
        </p:txBody>
      </p:sp>
    </p:spTree>
    <p:extLst>
      <p:ext uri="{BB962C8B-B14F-4D97-AF65-F5344CB8AC3E}">
        <p14:creationId xmlns:p14="http://schemas.microsoft.com/office/powerpoint/2010/main" val="35604840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0206-6767-242C-481B-C58FF282BF02}"/>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776393A9-E124-F6F9-B19C-8C1C1A536EF2}"/>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A4F54C3-2409-4611-087C-4EECFA77448D}"/>
              </a:ext>
            </a:extLst>
          </p:cNvPr>
          <p:cNvSpPr>
            <a:spLocks noGrp="1"/>
          </p:cNvSpPr>
          <p:nvPr>
            <p:ph sz="quarter" idx="11"/>
          </p:nvPr>
        </p:nvSpPr>
        <p:spPr/>
        <p:txBody>
          <a:bodyPr/>
          <a:lstStyle/>
          <a:p>
            <a:r>
              <a:rPr lang="en-US" dirty="0"/>
              <a:t>Thomas H. </a:t>
            </a:r>
            <a:r>
              <a:rPr lang="en-US" dirty="0" err="1"/>
              <a:t>Cormen</a:t>
            </a:r>
            <a:r>
              <a:rPr lang="en-US" dirty="0"/>
              <a:t>. (2022). Introduction to algorithms: Fourth edition. The MIT Press. </a:t>
            </a:r>
            <a:r>
              <a:rPr lang="en-US"/>
              <a:t>Chapter 34</a:t>
            </a:r>
            <a:r>
              <a:rPr lang="en-US" dirty="0"/>
              <a:t>.</a:t>
            </a:r>
          </a:p>
          <a:p>
            <a:r>
              <a:rPr lang="en-US" dirty="0"/>
              <a:t>https://</a:t>
            </a:r>
            <a:r>
              <a:rPr lang="en-US" dirty="0" err="1"/>
              <a:t>web.stanford.edu</a:t>
            </a:r>
            <a:r>
              <a:rPr lang="en-US" dirty="0"/>
              <a:t>/class/archive/cs/cs161/cs161.1168/lecture12.pdf</a:t>
            </a:r>
          </a:p>
        </p:txBody>
      </p:sp>
    </p:spTree>
    <p:extLst>
      <p:ext uri="{BB962C8B-B14F-4D97-AF65-F5344CB8AC3E}">
        <p14:creationId xmlns:p14="http://schemas.microsoft.com/office/powerpoint/2010/main" val="27045277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9A05A5-95E8-3650-1A08-2BEC267CC6F6}"/>
              </a:ext>
            </a:extLst>
          </p:cNvPr>
          <p:cNvSpPr>
            <a:spLocks noGrp="1"/>
          </p:cNvSpPr>
          <p:nvPr>
            <p:ph type="body" sz="quarter" idx="1"/>
          </p:nvPr>
        </p:nvSpPr>
        <p:spPr/>
        <p:txBody>
          <a:bodyPr/>
          <a:lstStyle/>
          <a:p>
            <a:r>
              <a:rPr lang="en-US" cap="none" dirty="0"/>
              <a:t>Approximation Algorithm: Vertex-cover</a:t>
            </a:r>
            <a:endParaRPr lang="en-US" dirty="0"/>
          </a:p>
        </p:txBody>
      </p:sp>
      <p:sp>
        <p:nvSpPr>
          <p:cNvPr id="5" name="Title 4">
            <a:extLst>
              <a:ext uri="{FF2B5EF4-FFF2-40B4-BE49-F238E27FC236}">
                <a16:creationId xmlns:a16="http://schemas.microsoft.com/office/drawing/2014/main" id="{01DB4F1F-BBE4-D8DD-07CE-323E6B80B095}"/>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F729075E-F5CE-8173-6979-ECEF28B9D32D}"/>
              </a:ext>
            </a:extLst>
          </p:cNvPr>
          <p:cNvSpPr>
            <a:spLocks noGrp="1"/>
          </p:cNvSpPr>
          <p:nvPr>
            <p:ph type="body" sz="quarter" idx="10"/>
          </p:nvPr>
        </p:nvSpPr>
        <p:spPr/>
        <p:txBody>
          <a:bodyPr>
            <a:normAutofit lnSpcReduction="10000"/>
          </a:bodyPr>
          <a:lstStyle/>
          <a:p>
            <a:r>
              <a:rPr lang="en-US" dirty="0"/>
              <a:t>September, 2023</a:t>
            </a:r>
          </a:p>
        </p:txBody>
      </p:sp>
    </p:spTree>
    <p:extLst>
      <p:ext uri="{BB962C8B-B14F-4D97-AF65-F5344CB8AC3E}">
        <p14:creationId xmlns:p14="http://schemas.microsoft.com/office/powerpoint/2010/main" val="3598802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Introduction</a:t>
            </a:r>
            <a:endParaRPr lang="en-US" dirty="0"/>
          </a:p>
        </p:txBody>
      </p:sp>
    </p:spTree>
    <p:extLst>
      <p:ext uri="{BB962C8B-B14F-4D97-AF65-F5344CB8AC3E}">
        <p14:creationId xmlns:p14="http://schemas.microsoft.com/office/powerpoint/2010/main" val="28423453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Definition</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4470400"/>
            <a:ext cx="10634223" cy="7374436"/>
          </a:xfrm>
        </p:spPr>
        <p:txBody>
          <a:bodyPr>
            <a:normAutofit/>
          </a:bodyPr>
          <a:lstStyle/>
          <a:p>
            <a:pPr marL="0" indent="0" algn="just" eaLnBrk="1" hangingPunct="1">
              <a:buNone/>
            </a:pPr>
            <a:r>
              <a:rPr lang="en-US" dirty="0"/>
              <a:t>The vertex cover problem is a fundamental optimization problem in graph theory and computer science. Given an undirected graph, it seeks to find the smallest set of vertices (nodes) that covers all the edges in the graph. In other words, it aims to find the smallest possible subset of vertices such that each edge in the graph is incident to at least one vertex in the subset.</a:t>
            </a:r>
          </a:p>
        </p:txBody>
      </p:sp>
      <p:pic>
        <p:nvPicPr>
          <p:cNvPr id="8" name="Picture 7">
            <a:extLst>
              <a:ext uri="{FF2B5EF4-FFF2-40B4-BE49-F238E27FC236}">
                <a16:creationId xmlns:a16="http://schemas.microsoft.com/office/drawing/2014/main" id="{96B6E52B-AD7A-65DD-7EFC-5503D68FF624}"/>
              </a:ext>
            </a:extLst>
          </p:cNvPr>
          <p:cNvPicPr>
            <a:picLocks noChangeAspect="1"/>
          </p:cNvPicPr>
          <p:nvPr/>
        </p:nvPicPr>
        <p:blipFill>
          <a:blip r:embed="rId2"/>
          <a:stretch>
            <a:fillRect/>
          </a:stretch>
        </p:blipFill>
        <p:spPr>
          <a:xfrm>
            <a:off x="14088624" y="4470400"/>
            <a:ext cx="8127999" cy="5544457"/>
          </a:xfrm>
          <a:prstGeom prst="rect">
            <a:avLst/>
          </a:prstGeom>
        </p:spPr>
      </p:pic>
    </p:spTree>
    <p:extLst>
      <p:ext uri="{BB962C8B-B14F-4D97-AF65-F5344CB8AC3E}">
        <p14:creationId xmlns:p14="http://schemas.microsoft.com/office/powerpoint/2010/main" val="19945849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err="1"/>
              <a:t>apPLICATION</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4470400"/>
            <a:ext cx="19865309" cy="7374436"/>
          </a:xfrm>
        </p:spPr>
        <p:txBody>
          <a:bodyPr>
            <a:normAutofit/>
          </a:bodyPr>
          <a:lstStyle/>
          <a:p>
            <a:pPr marL="0" indent="0" algn="just">
              <a:buNone/>
            </a:pPr>
            <a:r>
              <a:rPr lang="en-US" dirty="0"/>
              <a:t>The vertex cover problem is known to be NP-hard, meaning there is no known efficient algorithm to find the optimal solution for large graphs in polynomial time. As such, it is considered one of the classic NP-complete problems. This implies that, as the graph grows larger, the time required to find the optimal solution grows exponentially.</a:t>
            </a:r>
          </a:p>
          <a:p>
            <a:pPr marL="0" indent="0" algn="just" eaLnBrk="1" hangingPunct="1">
              <a:buNone/>
            </a:pPr>
            <a:endParaRPr lang="en-US" dirty="0">
              <a:solidFill>
                <a:srgbClr val="D1D5DB"/>
              </a:solidFill>
              <a:latin typeface="Söhne"/>
            </a:endParaRPr>
          </a:p>
          <a:p>
            <a:pPr marL="0" indent="0" algn="just" eaLnBrk="1" hangingPunct="1">
              <a:buNone/>
            </a:pPr>
            <a:r>
              <a:rPr lang="en-US" dirty="0"/>
              <a:t>The vertex cover problem has numerous real-world applications, including resource allocation, network design, sensor placement, and task scheduling. Its significance arises from its connection to many other NP-hard problems, making it an essential problem in the study of computational complexity and algorithm design.</a:t>
            </a:r>
          </a:p>
        </p:txBody>
      </p:sp>
    </p:spTree>
    <p:extLst>
      <p:ext uri="{BB962C8B-B14F-4D97-AF65-F5344CB8AC3E}">
        <p14:creationId xmlns:p14="http://schemas.microsoft.com/office/powerpoint/2010/main" val="19995430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Formal Definition</a:t>
            </a:r>
            <a:endParaRPr lang="en-US" dirty="0"/>
          </a:p>
        </p:txBody>
      </p:sp>
    </p:spTree>
    <p:extLst>
      <p:ext uri="{BB962C8B-B14F-4D97-AF65-F5344CB8AC3E}">
        <p14:creationId xmlns:p14="http://schemas.microsoft.com/office/powerpoint/2010/main" val="28192797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Formal definition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a:bodyPr>
          <a:lstStyle/>
          <a:p>
            <a:pPr eaLnBrk="1" hangingPunct="1"/>
            <a:r>
              <a:rPr lang="en-US" dirty="0"/>
              <a:t>Input: An undirected graph G(V, E), where V represents the set of vertices and E represents the set of edges.</a:t>
            </a:r>
          </a:p>
          <a:p>
            <a:pPr eaLnBrk="1" hangingPunct="1"/>
            <a:endParaRPr lang="en-US" dirty="0"/>
          </a:p>
          <a:p>
            <a:pPr eaLnBrk="1" hangingPunct="1"/>
            <a:r>
              <a:rPr lang="en-US" dirty="0"/>
              <a:t>Output: A vertex cover C, which is a subset of V such that for every edge (u, v) in E, either u or v (or both) must be in C.</a:t>
            </a:r>
          </a:p>
          <a:p>
            <a:pPr eaLnBrk="1" hangingPunct="1"/>
            <a:endParaRPr lang="en-US" dirty="0"/>
          </a:p>
          <a:p>
            <a:pPr eaLnBrk="1" hangingPunct="1"/>
            <a:r>
              <a:rPr lang="en-US" dirty="0"/>
              <a:t>The goal is to find the vertex cover C with the minimum number of vertices.</a:t>
            </a:r>
          </a:p>
        </p:txBody>
      </p:sp>
    </p:spTree>
    <p:extLst>
      <p:ext uri="{BB962C8B-B14F-4D97-AF65-F5344CB8AC3E}">
        <p14:creationId xmlns:p14="http://schemas.microsoft.com/office/powerpoint/2010/main" val="25111760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Solving strategy</a:t>
            </a:r>
            <a:endParaRPr lang="en-US" dirty="0"/>
          </a:p>
        </p:txBody>
      </p:sp>
    </p:spTree>
    <p:extLst>
      <p:ext uri="{BB962C8B-B14F-4D97-AF65-F5344CB8AC3E}">
        <p14:creationId xmlns:p14="http://schemas.microsoft.com/office/powerpoint/2010/main" val="2752935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Solving Strategy</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fontScale="92500" lnSpcReduction="20000"/>
          </a:bodyPr>
          <a:lstStyle/>
          <a:p>
            <a:pPr marL="0" indent="0" eaLnBrk="1" hangingPunct="1">
              <a:buNone/>
            </a:pPr>
            <a:r>
              <a:rPr lang="en-US" dirty="0"/>
              <a:t>Given its computational complexity, several approximation algorithms and heuristics have been developed to find suboptimal solutions with reasonable computational requirements. Some common approaches include:</a:t>
            </a:r>
          </a:p>
          <a:p>
            <a:pPr eaLnBrk="1" hangingPunct="1"/>
            <a:endParaRPr lang="en-US" dirty="0"/>
          </a:p>
          <a:p>
            <a:pPr eaLnBrk="1" hangingPunct="1"/>
            <a:r>
              <a:rPr lang="en-US" b="1" dirty="0"/>
              <a:t>Greedy algorithm</a:t>
            </a:r>
            <a:r>
              <a:rPr lang="en-US" dirty="0"/>
              <a:t>: This simple approach starts with an empty vertex cover and repeatedly selects the vertex that covers the maximum number of uncovered edges until all edges are covered. While not guaranteed to be optimal, it often yields reasonable results.</a:t>
            </a:r>
          </a:p>
          <a:p>
            <a:pPr eaLnBrk="1" hangingPunct="1"/>
            <a:endParaRPr lang="en-US" dirty="0"/>
          </a:p>
          <a:p>
            <a:pPr eaLnBrk="1" hangingPunct="1"/>
            <a:r>
              <a:rPr lang="en-US" b="1" dirty="0"/>
              <a:t>Approximation algorithms</a:t>
            </a:r>
            <a:r>
              <a:rPr lang="en-US" dirty="0"/>
              <a:t>: There are various algorithms that provide theoretical guarantees on the approximation ratio. For instance, the "2-approximation algorithm" guarantees that the size of the vertex cover it finds will be at most twice the size of the optimal vertex cover.</a:t>
            </a:r>
          </a:p>
          <a:p>
            <a:pPr eaLnBrk="1" hangingPunct="1"/>
            <a:endParaRPr lang="en-US" dirty="0"/>
          </a:p>
          <a:p>
            <a:pPr eaLnBrk="1" hangingPunct="1"/>
            <a:r>
              <a:rPr lang="en-US" b="1" dirty="0"/>
              <a:t>Integer Linear Programming (ILP)</a:t>
            </a:r>
            <a:r>
              <a:rPr lang="en-US" dirty="0"/>
              <a:t>: In this approach, the problem is formulated as an ILP problem, and solvers are used to find the optimal integer solution. This method can work well for small to medium-sized graphs but may become infeasible for large graphs due to the exponential nature of the problem.</a:t>
            </a:r>
          </a:p>
        </p:txBody>
      </p:sp>
    </p:spTree>
    <p:extLst>
      <p:ext uri="{BB962C8B-B14F-4D97-AF65-F5344CB8AC3E}">
        <p14:creationId xmlns:p14="http://schemas.microsoft.com/office/powerpoint/2010/main" val="1312609484"/>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FEBCA056-F2A5-496F-A830-7BAED988D208}" vid="{3C0D7A97-88A3-424B-BF48-73EB1D05E1BE}"/>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21_BasicWhite</Template>
  <TotalTime>12209</TotalTime>
  <Words>1490</Words>
  <Application>Microsoft Office PowerPoint</Application>
  <PresentationFormat>Custom</PresentationFormat>
  <Paragraphs>124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Open Sans ExtraBold</vt:lpstr>
      <vt:lpstr>Open Sans Semibold</vt:lpstr>
      <vt:lpstr>Arial</vt:lpstr>
      <vt:lpstr>Avenir Book</vt:lpstr>
      <vt:lpstr>Open Sans Light</vt:lpstr>
      <vt:lpstr>Söhne</vt:lpstr>
      <vt:lpstr>OCRB</vt:lpstr>
      <vt:lpstr>21_BasicWhite</vt:lpstr>
      <vt:lpstr>Approximation Algorithm: Vertex-cover</vt:lpstr>
      <vt:lpstr>Outline Materials</vt:lpstr>
      <vt:lpstr>Introduction</vt:lpstr>
      <vt:lpstr>Introduction</vt:lpstr>
      <vt:lpstr>Introduction</vt:lpstr>
      <vt:lpstr>Formal Definition</vt:lpstr>
      <vt:lpstr>Formal definition</vt:lpstr>
      <vt:lpstr>Solving strategy</vt:lpstr>
      <vt:lpstr>Solving Strategy</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Exercise</vt:lpstr>
      <vt:lpstr>exercise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Algorithms In Programming</dc:title>
  <dc:creator>HENRY LUCKY</dc:creator>
  <cp:lastModifiedBy>Hidayaturrahman</cp:lastModifiedBy>
  <cp:revision>51</cp:revision>
  <dcterms:created xsi:type="dcterms:W3CDTF">2023-06-13T08:42:51Z</dcterms:created>
  <dcterms:modified xsi:type="dcterms:W3CDTF">2023-07-25T03:45:29Z</dcterms:modified>
</cp:coreProperties>
</file>