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359" r:id="rId4"/>
    <p:sldId id="360" r:id="rId5"/>
    <p:sldId id="361" r:id="rId6"/>
    <p:sldId id="370" r:id="rId7"/>
    <p:sldId id="371" r:id="rId8"/>
    <p:sldId id="364" r:id="rId9"/>
    <p:sldId id="333" r:id="rId10"/>
    <p:sldId id="285" r:id="rId11"/>
    <p:sldId id="284" r:id="rId12"/>
  </p:sldIdLst>
  <p:sldSz cx="24384000" cy="13716000"/>
  <p:notesSz cx="6858000" cy="9144000"/>
  <p:embeddedFontLst>
    <p:embeddedFont>
      <p:font typeface="Avenir Book" panose="02000503020000020003" pitchFamily="2" charset="0"/>
      <p:regular r:id="rId14"/>
      <p:italic r:id="rId15"/>
    </p:embeddedFont>
    <p:embeddedFont>
      <p:font typeface="OCRB" panose="020B0609020202020204" pitchFamily="49" charset="77"/>
      <p:regular r:id="rId16"/>
    </p:embeddedFont>
    <p:embeddedFont>
      <p:font typeface="Open Sans ExtraBold" panose="020B0606030504020204" pitchFamily="34" charset="0"/>
      <p:bold r:id="rId17"/>
      <p:italic r:id="rId18"/>
      <p:boldItalic r:id="rId19"/>
    </p:embeddedFont>
    <p:embeddedFont>
      <p:font typeface="Open Sans Light" panose="020B0306030504020204" pitchFamily="34" charset="0"/>
      <p:regular r:id="rId20"/>
      <p:italic r:id="rId21"/>
    </p:embeddedFont>
    <p:embeddedFont>
      <p:font typeface="Open Sans Semibold" panose="020B0606030504020204" pitchFamily="34" charset="0"/>
      <p:regular r:id="rId22"/>
      <p:bold r:id="rId23"/>
      <p:italic r:id="rId24"/>
      <p:boldItalic r:id="rId25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F36"/>
    <a:srgbClr val="314F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73" autoAdjust="0"/>
    <p:restoredTop sz="87846"/>
  </p:normalViewPr>
  <p:slideViewPr>
    <p:cSldViewPr snapToGrid="0" snapToObjects="1">
      <p:cViewPr varScale="1">
        <p:scale>
          <a:sx n="49" d="100"/>
          <a:sy n="49" d="100"/>
        </p:scale>
        <p:origin x="1032" y="18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71" name="Shape 17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 b="0" i="0">
        <a:latin typeface="Open Sans Light" pitchFamily="2" charset="0"/>
        <a:ea typeface="Open Sans Light" pitchFamily="2" charset="0"/>
        <a:cs typeface="Open Sans Light" pitchFamily="2" charset="0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80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G Slide-01.jpg" descr="BG Slide-01.jpg">
            <a:extLst>
              <a:ext uri="{FF2B5EF4-FFF2-40B4-BE49-F238E27FC236}">
                <a16:creationId xmlns:a16="http://schemas.microsoft.com/office/drawing/2014/main" id="{2AB02847-5A77-D04F-9022-6161AA94A3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Rounded Rectangle">
            <a:extLst>
              <a:ext uri="{FF2B5EF4-FFF2-40B4-BE49-F238E27FC236}">
                <a16:creationId xmlns:a16="http://schemas.microsoft.com/office/drawing/2014/main" id="{2610CD5C-942F-BF48-875B-42FFCE146C9A}"/>
              </a:ext>
            </a:extLst>
          </p:cNvPr>
          <p:cNvSpPr/>
          <p:nvPr userDrawn="1"/>
        </p:nvSpPr>
        <p:spPr>
          <a:xfrm>
            <a:off x="11684000" y="10608557"/>
            <a:ext cx="1016000" cy="88901"/>
          </a:xfrm>
          <a:prstGeom prst="roundRect">
            <a:avLst>
              <a:gd name="adj" fmla="val 50000"/>
            </a:avLst>
          </a:prstGeom>
          <a:solidFill>
            <a:srgbClr val="F087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A398922F-A33B-3C44-AAA1-709DF0A7FE30}"/>
              </a:ext>
            </a:extLst>
          </p:cNvPr>
          <p:cNvSpPr/>
          <p:nvPr userDrawn="1"/>
        </p:nvSpPr>
        <p:spPr>
          <a:xfrm>
            <a:off x="11684000" y="10608557"/>
            <a:ext cx="1016000" cy="88901"/>
          </a:xfrm>
          <a:prstGeom prst="roundRect">
            <a:avLst>
              <a:gd name="adj" fmla="val 50000"/>
            </a:avLst>
          </a:prstGeom>
          <a:solidFill>
            <a:srgbClr val="F087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23" name="Body Level One…">
            <a:extLst>
              <a:ext uri="{FF2B5EF4-FFF2-40B4-BE49-F238E27FC236}">
                <a16:creationId xmlns:a16="http://schemas.microsoft.com/office/drawing/2014/main" id="{DC9E4D2B-1303-D647-ADF8-BD63A36C3CA0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415248"/>
            <a:ext cx="21971001" cy="190500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kumimoji="0" sz="5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rPr dirty="0"/>
              <a:t>Presentation Subtitle</a:t>
            </a:r>
          </a:p>
          <a:p>
            <a:pPr lvl="4"/>
            <a:endParaRPr dirty="0"/>
          </a:p>
        </p:txBody>
      </p:sp>
      <p:sp>
        <p:nvSpPr>
          <p:cNvPr id="24" name="Presentation Title">
            <a:extLst>
              <a:ext uri="{FF2B5EF4-FFF2-40B4-BE49-F238E27FC236}">
                <a16:creationId xmlns:a16="http://schemas.microsoft.com/office/drawing/2014/main" id="{1323A2FB-C06C-AA47-AA40-00FC9E490C6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206496" y="3235391"/>
            <a:ext cx="21971004" cy="39178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kumimoji="0" sz="12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lang="en-US" dirty="0"/>
              <a:t>Presentation</a:t>
            </a:r>
            <a:r>
              <a:rPr dirty="0"/>
              <a:t> </a:t>
            </a:r>
            <a:r>
              <a:rPr lang="en-US" dirty="0"/>
              <a:t>Title</a:t>
            </a:r>
            <a:endParaRPr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D6474C2C-5958-6F6B-1482-E67DED339D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58192" y="11538583"/>
            <a:ext cx="4212692" cy="745888"/>
          </a:xfrm>
        </p:spPr>
        <p:txBody>
          <a:bodyPr>
            <a:normAutofit/>
          </a:bodyPr>
          <a:lstStyle>
            <a:lvl1pPr marL="0" indent="0" algn="ctr">
              <a:buNone/>
              <a:defRPr kumimoji="0" lang="en-US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/>
            <a:r>
              <a:rPr lang="en-US" dirty="0"/>
              <a:t>Type your name</a:t>
            </a:r>
          </a:p>
        </p:txBody>
      </p:sp>
      <p:sp>
        <p:nvSpPr>
          <p:cNvPr id="4" name="UNIVERSITAS BINA NUSANTARA">
            <a:extLst>
              <a:ext uri="{FF2B5EF4-FFF2-40B4-BE49-F238E27FC236}">
                <a16:creationId xmlns:a16="http://schemas.microsoft.com/office/drawing/2014/main" id="{5DC7F27E-9CB9-099F-4DA7-367C6ADB411B}"/>
              </a:ext>
            </a:extLst>
          </p:cNvPr>
          <p:cNvSpPr txBox="1"/>
          <p:nvPr userDrawn="1"/>
        </p:nvSpPr>
        <p:spPr>
          <a:xfrm>
            <a:off x="10058192" y="11100823"/>
            <a:ext cx="4212692" cy="35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821531">
              <a:lnSpc>
                <a:spcPct val="80000"/>
              </a:lnSpc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"/>
              </a:defRPr>
            </a:pPr>
            <a:r>
              <a:rPr lang="en-US" sz="2800" dirty="0"/>
              <a:t>SUBJECT MATTER EXPERT</a:t>
            </a:r>
            <a:endParaRPr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72B8CD-2B60-168D-460C-3FFD38B69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722" y="758208"/>
            <a:ext cx="2698754" cy="114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2486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 typ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G Slide-01.jpg" descr="BG Slide-01.jpg">
            <a:extLst>
              <a:ext uri="{FF2B5EF4-FFF2-40B4-BE49-F238E27FC236}">
                <a16:creationId xmlns:a16="http://schemas.microsoft.com/office/drawing/2014/main" id="{4290823B-2698-F44F-82ED-3153CB051C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Rectangle">
            <a:extLst>
              <a:ext uri="{FF2B5EF4-FFF2-40B4-BE49-F238E27FC236}">
                <a16:creationId xmlns:a16="http://schemas.microsoft.com/office/drawing/2014/main" id="{3B0134B8-92DD-5A47-83ED-ED2B1DC0A2FA}"/>
              </a:ext>
            </a:extLst>
          </p:cNvPr>
          <p:cNvSpPr/>
          <p:nvPr userDrawn="1"/>
        </p:nvSpPr>
        <p:spPr>
          <a:xfrm>
            <a:off x="-56844" y="-25400"/>
            <a:ext cx="24497688" cy="13766800"/>
          </a:xfrm>
          <a:prstGeom prst="rect">
            <a:avLst/>
          </a:prstGeom>
          <a:gradFill>
            <a:gsLst>
              <a:gs pos="0">
                <a:srgbClr val="797979"/>
              </a:gs>
              <a:gs pos="100000">
                <a:srgbClr val="A9A9A9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 algn="ctr">
              <a:defRPr kumimoji="0" sz="10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dirty="0"/>
              <a:t>Section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722D20-F203-A321-C13A-3A85A24C3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722" y="758208"/>
            <a:ext cx="2698754" cy="114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6358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">
            <a:extLst>
              <a:ext uri="{FF2B5EF4-FFF2-40B4-BE49-F238E27FC236}">
                <a16:creationId xmlns:a16="http://schemas.microsoft.com/office/drawing/2014/main" id="{0CE21BA8-841F-EE46-90AB-358900DBBA45}"/>
              </a:ext>
            </a:extLst>
          </p:cNvPr>
          <p:cNvSpPr/>
          <p:nvPr userDrawn="1"/>
        </p:nvSpPr>
        <p:spPr>
          <a:xfrm>
            <a:off x="0" y="2363008"/>
            <a:ext cx="24384000" cy="11436178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6AB40C6-E41E-9F54-5391-1B969D0CD911}"/>
              </a:ext>
            </a:extLst>
          </p:cNvPr>
          <p:cNvSpPr/>
          <p:nvPr userDrawn="1"/>
        </p:nvSpPr>
        <p:spPr>
          <a:xfrm>
            <a:off x="6181816" y="4686855"/>
            <a:ext cx="15362340" cy="1800000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80221CE-1DAF-B881-9928-5F7152658A68}"/>
              </a:ext>
            </a:extLst>
          </p:cNvPr>
          <p:cNvSpPr/>
          <p:nvPr userDrawn="1"/>
        </p:nvSpPr>
        <p:spPr>
          <a:xfrm>
            <a:off x="2167377" y="4686855"/>
            <a:ext cx="4545657" cy="180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769ADC5F-7856-93FC-73B6-D0FD6CF171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51814" y="4995800"/>
            <a:ext cx="13796177" cy="1204225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00A99FD3-8026-DED8-6415-E6F86A722F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54063" y="4995800"/>
            <a:ext cx="3372284" cy="1204225"/>
          </a:xfrm>
        </p:spPr>
        <p:txBody>
          <a:bodyPr>
            <a:noAutofit/>
          </a:bodyPr>
          <a:lstStyle>
            <a:lvl1pPr marL="0" indent="0">
              <a:buNone/>
              <a:defRPr kumimoji="0" lang="en-US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247E1DC-6698-D91F-6E0F-EE6AA5A0EE44}"/>
              </a:ext>
            </a:extLst>
          </p:cNvPr>
          <p:cNvSpPr/>
          <p:nvPr userDrawn="1"/>
        </p:nvSpPr>
        <p:spPr>
          <a:xfrm>
            <a:off x="6181816" y="7440664"/>
            <a:ext cx="15362340" cy="1800000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546BDD-E691-E2BA-47E5-B549A7229C89}"/>
              </a:ext>
            </a:extLst>
          </p:cNvPr>
          <p:cNvSpPr/>
          <p:nvPr userDrawn="1"/>
        </p:nvSpPr>
        <p:spPr>
          <a:xfrm>
            <a:off x="2167377" y="7440664"/>
            <a:ext cx="4545657" cy="180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60AF2BE-EDAA-B7C2-8580-AB1ACF70EF3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51814" y="7749609"/>
            <a:ext cx="13796177" cy="1204225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EC36AFE-3A01-B3EC-7E28-B8F97B9003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54063" y="7749609"/>
            <a:ext cx="3372284" cy="1204225"/>
          </a:xfrm>
        </p:spPr>
        <p:txBody>
          <a:bodyPr>
            <a:noAutofit/>
          </a:bodyPr>
          <a:lstStyle>
            <a:lvl1pPr marL="0" indent="0">
              <a:buNone/>
              <a:defRPr kumimoji="0" lang="en-US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E84B4FD-950C-7E7E-B32E-0106A01D53C4}"/>
              </a:ext>
            </a:extLst>
          </p:cNvPr>
          <p:cNvSpPr/>
          <p:nvPr userDrawn="1"/>
        </p:nvSpPr>
        <p:spPr>
          <a:xfrm>
            <a:off x="6181816" y="10194473"/>
            <a:ext cx="15362340" cy="1800000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B266147-1D67-88E4-9FE7-F833346E464A}"/>
              </a:ext>
            </a:extLst>
          </p:cNvPr>
          <p:cNvSpPr/>
          <p:nvPr userDrawn="1"/>
        </p:nvSpPr>
        <p:spPr>
          <a:xfrm>
            <a:off x="2167377" y="10194473"/>
            <a:ext cx="4545657" cy="180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6248EF39-489B-0AB6-1C39-97964F6585C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51814" y="10503418"/>
            <a:ext cx="13796177" cy="1204225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E37917F2-61C0-8B23-0D87-2AA3EEB837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54063" y="10503418"/>
            <a:ext cx="3372284" cy="1204225"/>
          </a:xfrm>
        </p:spPr>
        <p:txBody>
          <a:bodyPr>
            <a:noAutofit/>
          </a:bodyPr>
          <a:lstStyle>
            <a:lvl1pPr marL="0" indent="0">
              <a:buNone/>
              <a:defRPr kumimoji="0" lang="en-US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3F0C4EB7-81AE-6D10-33F3-83A99AC2F3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2058"/>
            <a:ext cx="14715569" cy="510281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43113C8-679B-440C-38CF-27CC1A6FF3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rgbClr val="424242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BDDA7B-8679-2A96-DA58-9B50735EA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34" y="-15464"/>
            <a:ext cx="38608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0271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y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">
            <a:extLst>
              <a:ext uri="{FF2B5EF4-FFF2-40B4-BE49-F238E27FC236}">
                <a16:creationId xmlns:a16="http://schemas.microsoft.com/office/drawing/2014/main" id="{5B500D99-BCA8-5A47-AC2D-7A5DFB585C9A}"/>
              </a:ext>
            </a:extLst>
          </p:cNvPr>
          <p:cNvSpPr/>
          <p:nvPr userDrawn="1"/>
        </p:nvSpPr>
        <p:spPr>
          <a:xfrm>
            <a:off x="-13856" y="2360348"/>
            <a:ext cx="24397856" cy="11436178"/>
          </a:xfrm>
          <a:prstGeom prst="rect">
            <a:avLst/>
          </a:prstGeom>
          <a:gradFill>
            <a:gsLst>
              <a:gs pos="0">
                <a:srgbClr val="2B7EC4"/>
              </a:gs>
              <a:gs pos="100000">
                <a:srgbClr val="57BFE8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1164"/>
            <a:ext cx="14715569" cy="511175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104" name="Content Placeholder 7">
            <a:extLst>
              <a:ext uri="{FF2B5EF4-FFF2-40B4-BE49-F238E27FC236}">
                <a16:creationId xmlns:a16="http://schemas.microsoft.com/office/drawing/2014/main" id="{A238D5AC-1068-5240-9AFA-91BA1250D94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67377" y="4125886"/>
            <a:ext cx="20057623" cy="8523314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kumimoji="0" lang="en-US" sz="4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ea typeface="Avenir Book" panose="02000503020000020003" pitchFamily="2" charset="0"/>
                <a:cs typeface="Open Sans Light"/>
                <a:sym typeface="Helvetica Neue"/>
              </a:defRPr>
            </a:lvl1pPr>
            <a:lvl2pPr marL="1066800" indent="-4572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kumimoji="0" lang="en-US" sz="4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ea typeface="Avenir Book" panose="02000503020000020003" pitchFamily="2" charset="0"/>
                <a:cs typeface="Open Sans Light"/>
                <a:sym typeface="Helvetica Neue"/>
              </a:defRPr>
            </a:lvl2pPr>
            <a:lvl3pPr marL="1676400" indent="-4572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kumimoji="0" lang="en-US" sz="4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ea typeface="Avenir Book" panose="02000503020000020003" pitchFamily="2" charset="0"/>
                <a:cs typeface="Open Sans Light"/>
                <a:sym typeface="Helvetica Neue"/>
              </a:defRPr>
            </a:lvl3pPr>
            <a:lvl4pPr marL="2286000" indent="-4572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kumimoji="0" lang="en-US" sz="4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ea typeface="Avenir Book" panose="02000503020000020003" pitchFamily="2" charset="0"/>
                <a:cs typeface="Open Sans Light"/>
                <a:sym typeface="Helvetica Neue"/>
              </a:defRPr>
            </a:lvl4pPr>
            <a:lvl5pPr marL="2895600" indent="-4572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kumimoji="0" lang="en-US" sz="4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ea typeface="Avenir Book" panose="02000503020000020003" pitchFamily="2" charset="0"/>
                <a:cs typeface="Open Sans Light"/>
                <a:sym typeface="Helvetica Neue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C79DE9-4AFD-C17C-6D01-10CB5913C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34" y="-15464"/>
            <a:ext cx="38608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5103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yp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D2A636C9-947E-150D-EB07-22919761FA60}"/>
              </a:ext>
            </a:extLst>
          </p:cNvPr>
          <p:cNvSpPr/>
          <p:nvPr userDrawn="1"/>
        </p:nvSpPr>
        <p:spPr>
          <a:xfrm>
            <a:off x="-13856" y="2360348"/>
            <a:ext cx="24397856" cy="11436178"/>
          </a:xfrm>
          <a:prstGeom prst="rect">
            <a:avLst/>
          </a:prstGeom>
          <a:gradFill>
            <a:gsLst>
              <a:gs pos="0">
                <a:srgbClr val="2B7EC4"/>
              </a:gs>
              <a:gs pos="100000">
                <a:srgbClr val="57BFE8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1164"/>
            <a:ext cx="14715569" cy="511175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0C2D7F5C-BD73-5445-9E3A-82A31E22F6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67377" y="9337350"/>
            <a:ext cx="4759266" cy="231550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25FCA52D-C087-3347-A5F3-54D623B211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5342" y="9337350"/>
            <a:ext cx="4759266" cy="231550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F4A212B9-DBD9-E746-BAFB-9234B89096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643307" y="9337350"/>
            <a:ext cx="4759266" cy="231550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3A552A97-F867-374E-B40D-BD84D808047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67377" y="4297293"/>
            <a:ext cx="4759266" cy="417234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DB283EA2-01A0-334D-8038-2E3190C1B2B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05342" y="4297293"/>
            <a:ext cx="4759266" cy="417234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B5710E30-F50B-2E47-A284-AB9A73F6AB8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643307" y="4297293"/>
            <a:ext cx="4759266" cy="417234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CBA874-2A87-342A-D528-C2660A034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34" y="-15464"/>
            <a:ext cx="38608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8920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typ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3A325C97-8FC1-69A4-76A6-9BFCCE62D08F}"/>
              </a:ext>
            </a:extLst>
          </p:cNvPr>
          <p:cNvSpPr/>
          <p:nvPr userDrawn="1"/>
        </p:nvSpPr>
        <p:spPr>
          <a:xfrm>
            <a:off x="-13856" y="2360348"/>
            <a:ext cx="24397856" cy="11436178"/>
          </a:xfrm>
          <a:prstGeom prst="rect">
            <a:avLst/>
          </a:prstGeom>
          <a:gradFill>
            <a:gsLst>
              <a:gs pos="0">
                <a:srgbClr val="2B7EC4"/>
              </a:gs>
              <a:gs pos="100000">
                <a:srgbClr val="57BFE8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1164"/>
            <a:ext cx="14715569" cy="511175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8F28C692-0EE9-7D99-17B4-3313049F0A01}"/>
              </a:ext>
            </a:extLst>
          </p:cNvPr>
          <p:cNvSpPr/>
          <p:nvPr userDrawn="1"/>
        </p:nvSpPr>
        <p:spPr>
          <a:xfrm>
            <a:off x="7398337" y="6690612"/>
            <a:ext cx="1573640" cy="1182013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1B89336-F494-2062-ED79-0A44623AD4C4}"/>
              </a:ext>
            </a:extLst>
          </p:cNvPr>
          <p:cNvSpPr/>
          <p:nvPr userDrawn="1"/>
        </p:nvSpPr>
        <p:spPr>
          <a:xfrm>
            <a:off x="2167377" y="5155107"/>
            <a:ext cx="4924799" cy="4320000"/>
          </a:xfrm>
          <a:prstGeom prst="roundRect">
            <a:avLst>
              <a:gd name="adj" fmla="val 7112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0C2D7F5C-BD73-5445-9E3A-82A31E22F6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94247" y="5701845"/>
            <a:ext cx="3895763" cy="3300760"/>
          </a:xfrm>
        </p:spPr>
        <p:txBody>
          <a:bodyPr>
            <a:noAutofit/>
          </a:bodyPr>
          <a:lstStyle>
            <a:lvl1pPr marL="0" indent="0">
              <a:buNone/>
              <a:defRPr kumimoji="0" lang="en-US" sz="3200" b="0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51AEE51-4476-0347-EE71-4727AC7D90CC}"/>
              </a:ext>
            </a:extLst>
          </p:cNvPr>
          <p:cNvSpPr/>
          <p:nvPr userDrawn="1"/>
        </p:nvSpPr>
        <p:spPr>
          <a:xfrm>
            <a:off x="9278138" y="5155107"/>
            <a:ext cx="4924799" cy="4320000"/>
          </a:xfrm>
          <a:prstGeom prst="roundRect">
            <a:avLst>
              <a:gd name="adj" fmla="val 7112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8DF8073-7CBE-78F8-385D-33EC70507F81}"/>
              </a:ext>
            </a:extLst>
          </p:cNvPr>
          <p:cNvSpPr/>
          <p:nvPr userDrawn="1"/>
        </p:nvSpPr>
        <p:spPr>
          <a:xfrm>
            <a:off x="16388899" y="5155107"/>
            <a:ext cx="4924799" cy="4320000"/>
          </a:xfrm>
          <a:prstGeom prst="roundRect">
            <a:avLst>
              <a:gd name="adj" fmla="val 7112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5D06E93C-E9EF-DAD7-BDE3-8DDAB05CDF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719708" y="5701845"/>
            <a:ext cx="3895763" cy="3300760"/>
          </a:xfrm>
        </p:spPr>
        <p:txBody>
          <a:bodyPr>
            <a:noAutofit/>
          </a:bodyPr>
          <a:lstStyle>
            <a:lvl1pPr marL="0" indent="0">
              <a:buNone/>
              <a:defRPr kumimoji="0" lang="en-US" sz="3200" b="0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B64C3FA-E7EC-73CE-DEC9-E0D1DACCC9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882946" y="5701845"/>
            <a:ext cx="3895763" cy="3300760"/>
          </a:xfrm>
        </p:spPr>
        <p:txBody>
          <a:bodyPr>
            <a:noAutofit/>
          </a:bodyPr>
          <a:lstStyle>
            <a:lvl1pPr marL="0" indent="0">
              <a:buNone/>
              <a:defRPr kumimoji="0" lang="en-US" sz="3200" b="0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1B745795-7EE3-42BF-EDBE-49D4FAD835F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349891" y="10445295"/>
            <a:ext cx="19038148" cy="1701954"/>
          </a:xfrm>
        </p:spPr>
        <p:txBody>
          <a:bodyPr>
            <a:noAutofit/>
          </a:bodyPr>
          <a:lstStyle>
            <a:lvl1pPr marL="0" indent="0">
              <a:buNone/>
              <a:defRPr kumimoji="0" lang="en-US" sz="2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0AE76436-839B-BF36-E19E-893653562EA3}"/>
              </a:ext>
            </a:extLst>
          </p:cNvPr>
          <p:cNvSpPr/>
          <p:nvPr userDrawn="1"/>
        </p:nvSpPr>
        <p:spPr>
          <a:xfrm>
            <a:off x="14509098" y="6690612"/>
            <a:ext cx="1573640" cy="1182013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FF0438-821D-3C18-6D61-1BD73A4DC167}"/>
              </a:ext>
            </a:extLst>
          </p:cNvPr>
          <p:cNvSpPr/>
          <p:nvPr userDrawn="1"/>
        </p:nvSpPr>
        <p:spPr>
          <a:xfrm>
            <a:off x="4241849" y="4015089"/>
            <a:ext cx="775855" cy="836732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Open Sans Light" pitchFamily="2" charset="0"/>
                <a:ea typeface="Open Sans Light" pitchFamily="2" charset="0"/>
                <a:cs typeface="Open Sans Light" pitchFamily="2" charset="0"/>
                <a:sym typeface="Helvetica Neue Medium"/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C35716-81E4-A54F-3272-89DAA37CF79D}"/>
              </a:ext>
            </a:extLst>
          </p:cNvPr>
          <p:cNvSpPr/>
          <p:nvPr userDrawn="1"/>
        </p:nvSpPr>
        <p:spPr>
          <a:xfrm>
            <a:off x="11279661" y="4015089"/>
            <a:ext cx="775855" cy="836732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Open Sans Light" pitchFamily="2" charset="0"/>
                <a:ea typeface="Open Sans Light" pitchFamily="2" charset="0"/>
                <a:cs typeface="Open Sans Light" pitchFamily="2" charset="0"/>
                <a:sym typeface="Helvetica Neue Medium"/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587B62-738C-1BE8-E775-FC6EC9D2556E}"/>
              </a:ext>
            </a:extLst>
          </p:cNvPr>
          <p:cNvSpPr/>
          <p:nvPr userDrawn="1"/>
        </p:nvSpPr>
        <p:spPr>
          <a:xfrm>
            <a:off x="18463370" y="4015089"/>
            <a:ext cx="775855" cy="836732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Open Sans Light" pitchFamily="2" charset="0"/>
                <a:ea typeface="Open Sans Light" pitchFamily="2" charset="0"/>
                <a:cs typeface="Open Sans Light" pitchFamily="2" charset="0"/>
                <a:sym typeface="Helvetica Neue Medium"/>
              </a:rPr>
              <a:t>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703794-B39A-7A69-54AC-AFD888C8C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34" y="-15464"/>
            <a:ext cx="38608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84995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yp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95F33489-AE64-A520-339D-37FA55DCDDCD}"/>
              </a:ext>
            </a:extLst>
          </p:cNvPr>
          <p:cNvSpPr/>
          <p:nvPr userDrawn="1"/>
        </p:nvSpPr>
        <p:spPr>
          <a:xfrm>
            <a:off x="-13856" y="2360348"/>
            <a:ext cx="24397856" cy="11436178"/>
          </a:xfrm>
          <a:prstGeom prst="rect">
            <a:avLst/>
          </a:prstGeom>
          <a:gradFill>
            <a:gsLst>
              <a:gs pos="0">
                <a:srgbClr val="2B7EC4"/>
              </a:gs>
              <a:gs pos="100000">
                <a:srgbClr val="57BFE8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1164"/>
            <a:ext cx="14715569" cy="511175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F4A212B9-DBD9-E746-BAFB-9234B89096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67377" y="6556917"/>
            <a:ext cx="9768906" cy="557561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199BEEEC-0D44-544B-A30D-8F854BF4A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339930" y="4210629"/>
            <a:ext cx="9099057" cy="7921898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3C6146-DC72-7FB3-6375-B120A24C10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66938" y="4210049"/>
            <a:ext cx="9768874" cy="203911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4400">
                <a:solidFill>
                  <a:schemeClr val="bg1"/>
                </a:solidFill>
              </a:defRPr>
            </a:lvl1pPr>
            <a:lvl5pPr marL="2438400" indent="0" algn="l">
              <a:buFont typeface="Arial" panose="020B0604020202020204" pitchFamily="34" charset="0"/>
              <a:buNone/>
              <a:defRPr sz="4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D25C93-1B77-566C-CD32-E4AC841F1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34" y="-15464"/>
            <a:ext cx="38608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29813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yp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28F252AD-5DE4-7070-6059-31CB6E8E15CC}"/>
              </a:ext>
            </a:extLst>
          </p:cNvPr>
          <p:cNvSpPr/>
          <p:nvPr userDrawn="1"/>
        </p:nvSpPr>
        <p:spPr>
          <a:xfrm>
            <a:off x="-13856" y="2360348"/>
            <a:ext cx="24397856" cy="11436178"/>
          </a:xfrm>
          <a:prstGeom prst="rect">
            <a:avLst/>
          </a:prstGeom>
          <a:gradFill>
            <a:gsLst>
              <a:gs pos="0">
                <a:srgbClr val="2B7EC4"/>
              </a:gs>
              <a:gs pos="100000">
                <a:srgbClr val="57BFE8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1164"/>
            <a:ext cx="14715569" cy="511175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4" name="Or 3">
            <a:extLst>
              <a:ext uri="{FF2B5EF4-FFF2-40B4-BE49-F238E27FC236}">
                <a16:creationId xmlns:a16="http://schemas.microsoft.com/office/drawing/2014/main" id="{E68A1B27-C10C-399D-6C52-E0B8F062FF6D}"/>
              </a:ext>
            </a:extLst>
          </p:cNvPr>
          <p:cNvSpPr/>
          <p:nvPr userDrawn="1"/>
        </p:nvSpPr>
        <p:spPr>
          <a:xfrm>
            <a:off x="7481303" y="3712458"/>
            <a:ext cx="9144000" cy="9144000"/>
          </a:xfrm>
          <a:prstGeom prst="flowChartOr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E1FE12-D6E7-CC76-3FE4-BC8F0EC78DF0}"/>
              </a:ext>
            </a:extLst>
          </p:cNvPr>
          <p:cNvCxnSpPr>
            <a:cxnSpLocks/>
            <a:stCxn id="4" idx="0"/>
          </p:cNvCxnSpPr>
          <p:nvPr userDrawn="1"/>
        </p:nvCxnSpPr>
        <p:spPr>
          <a:xfrm>
            <a:off x="12053303" y="3712458"/>
            <a:ext cx="22098" cy="9144000"/>
          </a:xfrm>
          <a:prstGeom prst="line">
            <a:avLst/>
          </a:prstGeom>
          <a:noFill/>
          <a:ln w="76200" cap="flat">
            <a:solidFill>
              <a:srgbClr val="314F93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45EE12-0322-D3C6-8589-1B9554503365}"/>
              </a:ext>
            </a:extLst>
          </p:cNvPr>
          <p:cNvCxnSpPr>
            <a:cxnSpLocks/>
            <a:endCxn id="4" idx="2"/>
          </p:cNvCxnSpPr>
          <p:nvPr userDrawn="1"/>
        </p:nvCxnSpPr>
        <p:spPr>
          <a:xfrm flipH="1">
            <a:off x="7481303" y="8284458"/>
            <a:ext cx="9144000" cy="0"/>
          </a:xfrm>
          <a:prstGeom prst="line">
            <a:avLst/>
          </a:prstGeom>
          <a:noFill/>
          <a:ln w="76200" cap="flat">
            <a:solidFill>
              <a:srgbClr val="314F93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B267469-4390-8C92-5D06-4DA338A102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6939" y="4018728"/>
            <a:ext cx="4683924" cy="36000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5pPr marL="2438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FC4F9637-2BA1-E3F7-1599-2295EF076C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56949" y="7294814"/>
            <a:ext cx="3795402" cy="7512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02060"/>
                </a:solidFill>
              </a:defRPr>
            </a:lvl1pPr>
            <a:lvl5pPr marL="2438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7270689-CD03-86EE-AD4E-701F61CD37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56949" y="8617313"/>
            <a:ext cx="3795402" cy="7512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02060"/>
                </a:solidFill>
              </a:defRPr>
            </a:lvl1pPr>
            <a:lvl5pPr marL="2438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B5939A4B-8504-2C32-E90E-9DA4843EF0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365741" y="7298299"/>
            <a:ext cx="3795402" cy="7512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02060"/>
                </a:solidFill>
              </a:defRPr>
            </a:lvl1pPr>
            <a:lvl5pPr marL="2438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44D6C0A8-7DC7-6F84-E472-8E0CA423C5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427997" y="8595891"/>
            <a:ext cx="3795402" cy="7512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02060"/>
                </a:solidFill>
              </a:defRPr>
            </a:lvl1pPr>
            <a:lvl5pPr marL="2438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F6BCDD7A-9667-FF15-DEDB-20C0D431E0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66939" y="8938684"/>
            <a:ext cx="4683924" cy="36000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5pPr marL="2438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6ADBE3FB-D313-E2BC-715C-D8600CF8B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255744" y="4018728"/>
            <a:ext cx="4683924" cy="36000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5pPr marL="2438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A79FD328-17AF-2BB2-5730-3D5CA0EE97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255744" y="8938684"/>
            <a:ext cx="4683924" cy="36000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5pPr marL="2438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20" name="Graphic 19" descr="Artificial Intelligence with solid fill">
            <a:extLst>
              <a:ext uri="{FF2B5EF4-FFF2-40B4-BE49-F238E27FC236}">
                <a16:creationId xmlns:a16="http://schemas.microsoft.com/office/drawing/2014/main" id="{717E632E-7C2D-8BE2-BA0D-FBA56ED592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8162" y="4999921"/>
            <a:ext cx="1936946" cy="1936946"/>
          </a:xfrm>
          <a:prstGeom prst="rect">
            <a:avLst/>
          </a:prstGeom>
        </p:spPr>
      </p:pic>
      <p:pic>
        <p:nvPicPr>
          <p:cNvPr id="22" name="Graphic 21" descr="Atom with solid fill">
            <a:extLst>
              <a:ext uri="{FF2B5EF4-FFF2-40B4-BE49-F238E27FC236}">
                <a16:creationId xmlns:a16="http://schemas.microsoft.com/office/drawing/2014/main" id="{CCE4C43E-15B3-15EB-CF11-EB3378A3CEF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37038" y="4968699"/>
            <a:ext cx="1958731" cy="1958731"/>
          </a:xfrm>
          <a:prstGeom prst="rect">
            <a:avLst/>
          </a:prstGeom>
        </p:spPr>
      </p:pic>
      <p:pic>
        <p:nvPicPr>
          <p:cNvPr id="24" name="Graphic 23" descr="Bar chart with solid fill">
            <a:extLst>
              <a:ext uri="{FF2B5EF4-FFF2-40B4-BE49-F238E27FC236}">
                <a16:creationId xmlns:a16="http://schemas.microsoft.com/office/drawing/2014/main" id="{0445AAA4-0C9A-80AB-86CE-F91A16FFC29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04135" y="9715514"/>
            <a:ext cx="1696410" cy="1696410"/>
          </a:xfrm>
          <a:prstGeom prst="rect">
            <a:avLst/>
          </a:prstGeom>
        </p:spPr>
      </p:pic>
      <p:pic>
        <p:nvPicPr>
          <p:cNvPr id="35" name="Graphic 34" descr="Blockchain with solid fill">
            <a:extLst>
              <a:ext uri="{FF2B5EF4-FFF2-40B4-BE49-F238E27FC236}">
                <a16:creationId xmlns:a16="http://schemas.microsoft.com/office/drawing/2014/main" id="{CB7D00AA-1C33-1508-6057-E10BDF964F0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837038" y="9711819"/>
            <a:ext cx="1700105" cy="1700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A923CA-0AF7-7160-B581-2CACED786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34" y="-15464"/>
            <a:ext cx="38608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02926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typ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F55631E8-C878-10B3-37B6-B446CE8244F9}"/>
              </a:ext>
            </a:extLst>
          </p:cNvPr>
          <p:cNvSpPr/>
          <p:nvPr userDrawn="1"/>
        </p:nvSpPr>
        <p:spPr>
          <a:xfrm>
            <a:off x="-13856" y="2360348"/>
            <a:ext cx="24397856" cy="11436178"/>
          </a:xfrm>
          <a:prstGeom prst="rect">
            <a:avLst/>
          </a:prstGeom>
          <a:gradFill>
            <a:gsLst>
              <a:gs pos="0">
                <a:srgbClr val="2B7EC4"/>
              </a:gs>
              <a:gs pos="100000">
                <a:srgbClr val="57BFE8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 dirty="0">
              <a:latin typeface="OCRB" panose="020F0502020204030204" pitchFamily="34" charset="0"/>
              <a:ea typeface="Open Sans Light" pitchFamily="2" charset="0"/>
              <a:cs typeface="OCRB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1164"/>
            <a:ext cx="14715569" cy="511175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B267469-4390-8C92-5D06-4DA338A102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6938" y="4349750"/>
            <a:ext cx="12097701" cy="346245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5pPr marL="2438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F6BCDD7A-9667-FF15-DEDB-20C0D431E0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66938" y="8938684"/>
            <a:ext cx="19839621" cy="367624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  <a:lvl5pPr marL="2438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5" name="Graphic 4" descr="Checklist with solid fill">
            <a:extLst>
              <a:ext uri="{FF2B5EF4-FFF2-40B4-BE49-F238E27FC236}">
                <a16:creationId xmlns:a16="http://schemas.microsoft.com/office/drawing/2014/main" id="{EEEA3E7D-43D1-BB41-8C28-FEDBD7273D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00" y="4320116"/>
            <a:ext cx="3535680" cy="35356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62FAA5-6C99-7043-5D20-4F0B7F863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34" y="-15464"/>
            <a:ext cx="38608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40866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yp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">
            <a:extLst>
              <a:ext uri="{FF2B5EF4-FFF2-40B4-BE49-F238E27FC236}">
                <a16:creationId xmlns:a16="http://schemas.microsoft.com/office/drawing/2014/main" id="{57D6C136-B186-B244-9E34-B1B3CC503956}"/>
              </a:ext>
            </a:extLst>
          </p:cNvPr>
          <p:cNvSpPr/>
          <p:nvPr userDrawn="1"/>
        </p:nvSpPr>
        <p:spPr>
          <a:xfrm>
            <a:off x="0" y="2360348"/>
            <a:ext cx="24384000" cy="11436178"/>
          </a:xfrm>
          <a:prstGeom prst="rect">
            <a:avLst/>
          </a:prstGeom>
          <a:gradFill>
            <a:gsLst>
              <a:gs pos="0">
                <a:srgbClr val="F15A24"/>
              </a:gs>
              <a:gs pos="100000">
                <a:srgbClr val="F8A036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1164"/>
            <a:ext cx="14715569" cy="511175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0C2D7F5C-BD73-5445-9E3A-82A31E22F6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76751" y="10942822"/>
            <a:ext cx="8523218" cy="1444847"/>
          </a:xfrm>
        </p:spPr>
        <p:txBody>
          <a:bodyPr>
            <a:noAutofit/>
          </a:bodyPr>
          <a:lstStyle>
            <a:lvl1pPr marL="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25FCA52D-C087-3347-A5F3-54D623B211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684029" y="10972442"/>
            <a:ext cx="8523218" cy="1444848"/>
          </a:xfrm>
        </p:spPr>
        <p:txBody>
          <a:bodyPr>
            <a:noAutofit/>
          </a:bodyPr>
          <a:lstStyle>
            <a:lvl1pPr marL="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3520A367-5826-4047-8F6E-2143367953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76751" y="4582010"/>
            <a:ext cx="8523218" cy="555597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09A473F0-3B7E-704A-AA89-F4277FCB99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684029" y="4582010"/>
            <a:ext cx="8523218" cy="557746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D28E23-B05B-27F7-5B39-9129277EE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34" y="-15464"/>
            <a:ext cx="38608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4557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450F1BD6-0F15-C34E-9F74-50970B5378D2}"/>
              </a:ext>
            </a:extLst>
          </p:cNvPr>
          <p:cNvSpPr/>
          <p:nvPr userDrawn="1"/>
        </p:nvSpPr>
        <p:spPr>
          <a:xfrm>
            <a:off x="0" y="2360348"/>
            <a:ext cx="24384000" cy="11436178"/>
          </a:xfrm>
          <a:prstGeom prst="rect">
            <a:avLst/>
          </a:prstGeom>
          <a:gradFill>
            <a:gsLst>
              <a:gs pos="0">
                <a:srgbClr val="F15A24"/>
              </a:gs>
              <a:gs pos="100000">
                <a:srgbClr val="F8A036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1164"/>
            <a:ext cx="14715569" cy="511175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64D80AC6-9CFD-09B5-1CEF-F695884CCD02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11460163" y="3962400"/>
            <a:ext cx="12118975" cy="9083675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A6CC15-DCB9-9ABD-A03B-8B586BD05B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2075" y="3962399"/>
            <a:ext cx="7010400" cy="4058049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Graphic 8" descr="Blockchain with solid fill">
            <a:extLst>
              <a:ext uri="{FF2B5EF4-FFF2-40B4-BE49-F238E27FC236}">
                <a16:creationId xmlns:a16="http://schemas.microsoft.com/office/drawing/2014/main" id="{C6F9FEE2-3F55-6EBA-4F92-F43ABD638B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7047" y="3962400"/>
            <a:ext cx="1403522" cy="1403522"/>
          </a:xfrm>
          <a:prstGeom prst="rect">
            <a:avLst/>
          </a:prstGeom>
        </p:spPr>
      </p:pic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8597BD3B-4478-8A1D-BD26-1D9EFAA7FC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02075" y="8861383"/>
            <a:ext cx="7010400" cy="4058049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Graphic 10" descr="Bullseye with solid fill">
            <a:extLst>
              <a:ext uri="{FF2B5EF4-FFF2-40B4-BE49-F238E27FC236}">
                <a16:creationId xmlns:a16="http://schemas.microsoft.com/office/drawing/2014/main" id="{D6B829BF-9E0D-0105-F75C-8DDD429EFC0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7110" y="8648744"/>
            <a:ext cx="1403521" cy="14035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A795C1-A678-59F7-F2CE-A3263373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34" y="-15464"/>
            <a:ext cx="38608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1224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">
            <a:extLst>
              <a:ext uri="{FF2B5EF4-FFF2-40B4-BE49-F238E27FC236}">
                <a16:creationId xmlns:a16="http://schemas.microsoft.com/office/drawing/2014/main" id="{0CE21BA8-841F-EE46-90AB-358900DBBA45}"/>
              </a:ext>
            </a:extLst>
          </p:cNvPr>
          <p:cNvSpPr/>
          <p:nvPr userDrawn="1"/>
        </p:nvSpPr>
        <p:spPr>
          <a:xfrm>
            <a:off x="0" y="2363008"/>
            <a:ext cx="24384000" cy="11436178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2058"/>
            <a:ext cx="14715569" cy="510281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rgbClr val="424242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B39841-01E8-3B46-1169-9D75B18B7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34" y="-15464"/>
            <a:ext cx="3860800" cy="1473200"/>
          </a:xfrm>
          <a:prstGeom prst="rect">
            <a:avLst/>
          </a:prstGeom>
        </p:spPr>
      </p:pic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86CA9C0B-2297-D313-69D1-18E9286ABA5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67377" y="4470400"/>
            <a:ext cx="20057623" cy="7374436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kumimoji="0" lang="en-US" sz="4000" b="0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Avenir Book" panose="02000503020000020003" pitchFamily="2" charset="0"/>
                <a:ea typeface="Avenir Book" panose="02000503020000020003" pitchFamily="2" charset="0"/>
                <a:cs typeface="Open Sans Light"/>
                <a:sym typeface="Helvetica Neue"/>
              </a:defRPr>
            </a:lvl1pPr>
            <a:lvl2pPr marL="10668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kumimoji="0" lang="en-US" sz="4000" b="0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Avenir Book" panose="02000503020000020003" pitchFamily="2" charset="0"/>
                <a:ea typeface="Avenir Book" panose="02000503020000020003" pitchFamily="2" charset="0"/>
                <a:cs typeface="Open Sans Light"/>
                <a:sym typeface="Helvetica Neue"/>
              </a:defRPr>
            </a:lvl2pPr>
            <a:lvl3pPr marL="16764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kumimoji="0" lang="en-US" sz="4000" b="0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Avenir Book" panose="02000503020000020003" pitchFamily="2" charset="0"/>
                <a:ea typeface="Avenir Book" panose="02000503020000020003" pitchFamily="2" charset="0"/>
                <a:cs typeface="Open Sans Light"/>
                <a:sym typeface="Helvetica Neue"/>
              </a:defRPr>
            </a:lvl3pPr>
            <a:lvl4pPr marL="22860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kumimoji="0" lang="en-US" sz="4000" b="0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Avenir Book" panose="02000503020000020003" pitchFamily="2" charset="0"/>
                <a:ea typeface="Avenir Book" panose="02000503020000020003" pitchFamily="2" charset="0"/>
                <a:cs typeface="Open Sans Light"/>
                <a:sym typeface="Helvetica Neue"/>
              </a:defRPr>
            </a:lvl4pPr>
            <a:lvl5pPr marL="28956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kumimoji="0" lang="en-US" sz="4000" b="0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Avenir Book" panose="02000503020000020003" pitchFamily="2" charset="0"/>
                <a:ea typeface="Avenir Book" panose="02000503020000020003" pitchFamily="2" charset="0"/>
                <a:cs typeface="Open Sans Light"/>
                <a:sym typeface="Helvetica Neue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024523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typ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6D051288-6E3E-A95D-1377-4372C7DC1C4F}"/>
              </a:ext>
            </a:extLst>
          </p:cNvPr>
          <p:cNvSpPr/>
          <p:nvPr userDrawn="1"/>
        </p:nvSpPr>
        <p:spPr>
          <a:xfrm>
            <a:off x="0" y="2360348"/>
            <a:ext cx="24384000" cy="11436178"/>
          </a:xfrm>
          <a:prstGeom prst="rect">
            <a:avLst/>
          </a:prstGeom>
          <a:gradFill>
            <a:gsLst>
              <a:gs pos="0">
                <a:srgbClr val="F15A24"/>
              </a:gs>
              <a:gs pos="100000">
                <a:srgbClr val="F8A036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13156DDE-55E0-C14A-879A-962B00D82A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016357" y="354127"/>
            <a:ext cx="2563550" cy="108387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1164"/>
            <a:ext cx="14715569" cy="511175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4D652F67-94A0-0840-AE16-55B87BEAF3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67377" y="4120517"/>
            <a:ext cx="9469197" cy="856859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6A7F952E-8DC5-6A79-9AE3-813B3AE4D1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47867" y="6462508"/>
            <a:ext cx="8024838" cy="622660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A033C1D-E65C-08C9-F39B-80EFE57D65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747428" y="4115640"/>
            <a:ext cx="8024812" cy="196842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4400">
                <a:solidFill>
                  <a:schemeClr val="bg1"/>
                </a:solidFill>
              </a:defRPr>
            </a:lvl1pPr>
            <a:lvl5pPr marL="2438400" indent="0" algn="l">
              <a:buFont typeface="Arial" panose="020B0604020202020204" pitchFamily="34" charset="0"/>
              <a:buNone/>
              <a:defRPr sz="4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008AF-17B2-1560-3039-4C723BA0C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34" y="-15464"/>
            <a:ext cx="38608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45232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FABE8965-C5C7-9C39-4D77-41321DCB42C7}"/>
              </a:ext>
            </a:extLst>
          </p:cNvPr>
          <p:cNvSpPr/>
          <p:nvPr userDrawn="1"/>
        </p:nvSpPr>
        <p:spPr>
          <a:xfrm>
            <a:off x="0" y="2360348"/>
            <a:ext cx="24384000" cy="11436178"/>
          </a:xfrm>
          <a:prstGeom prst="rect">
            <a:avLst/>
          </a:prstGeom>
          <a:gradFill>
            <a:gsLst>
              <a:gs pos="0">
                <a:srgbClr val="F15A24"/>
              </a:gs>
              <a:gs pos="100000">
                <a:srgbClr val="F8A036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1164"/>
            <a:ext cx="14715569" cy="511175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4" name="Round Same Side Corner Rectangle 3">
            <a:extLst>
              <a:ext uri="{FF2B5EF4-FFF2-40B4-BE49-F238E27FC236}">
                <a16:creationId xmlns:a16="http://schemas.microsoft.com/office/drawing/2014/main" id="{FA29A0C7-63A9-37AE-C36E-28D29DB1FC0C}"/>
              </a:ext>
            </a:extLst>
          </p:cNvPr>
          <p:cNvSpPr/>
          <p:nvPr userDrawn="1"/>
        </p:nvSpPr>
        <p:spPr>
          <a:xfrm>
            <a:off x="2124334" y="5228017"/>
            <a:ext cx="7712393" cy="8605898"/>
          </a:xfrm>
          <a:prstGeom prst="round2SameRect">
            <a:avLst>
              <a:gd name="adj1" fmla="val 7123"/>
              <a:gd name="adj2" fmla="val 0"/>
            </a:avLst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0BFA553-2EAA-7D5D-66A4-3CB0B3039A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94247" y="7248019"/>
            <a:ext cx="6817382" cy="622660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kumimoji="0" lang="en-US" sz="2600" b="0" i="0" u="none" strike="noStrike" cap="none" spc="0" normalizeH="0" baseline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Graphic 5" descr="Help with solid fill">
            <a:extLst>
              <a:ext uri="{FF2B5EF4-FFF2-40B4-BE49-F238E27FC236}">
                <a16:creationId xmlns:a16="http://schemas.microsoft.com/office/drawing/2014/main" id="{5BCC09F5-BEFD-455C-0F2F-F18D468EC7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4247" y="5468810"/>
            <a:ext cx="1427671" cy="142767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A5EDB33-736C-0AA5-C7CD-BDFF535E7A9C}"/>
              </a:ext>
            </a:extLst>
          </p:cNvPr>
          <p:cNvSpPr/>
          <p:nvPr userDrawn="1"/>
        </p:nvSpPr>
        <p:spPr>
          <a:xfrm>
            <a:off x="11485756" y="5237573"/>
            <a:ext cx="11731083" cy="1080000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A29247D-C253-CBDD-13EE-F16B85217807}"/>
              </a:ext>
            </a:extLst>
          </p:cNvPr>
          <p:cNvSpPr/>
          <p:nvPr userDrawn="1"/>
        </p:nvSpPr>
        <p:spPr>
          <a:xfrm>
            <a:off x="11485756" y="6937152"/>
            <a:ext cx="11731083" cy="1080000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40D50B7-0BFF-E456-7675-C96913EC6D02}"/>
              </a:ext>
            </a:extLst>
          </p:cNvPr>
          <p:cNvSpPr/>
          <p:nvPr userDrawn="1"/>
        </p:nvSpPr>
        <p:spPr>
          <a:xfrm>
            <a:off x="11485756" y="8615938"/>
            <a:ext cx="11731083" cy="1080000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4EB9AD0-97D9-EA55-1897-8E787ACA18AD}"/>
              </a:ext>
            </a:extLst>
          </p:cNvPr>
          <p:cNvSpPr/>
          <p:nvPr userDrawn="1"/>
        </p:nvSpPr>
        <p:spPr>
          <a:xfrm>
            <a:off x="11485756" y="10294724"/>
            <a:ext cx="11731083" cy="1080000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FE4A142-7345-2F27-77AC-6B8D7F3BB8F0}"/>
              </a:ext>
            </a:extLst>
          </p:cNvPr>
          <p:cNvSpPr/>
          <p:nvPr userDrawn="1"/>
        </p:nvSpPr>
        <p:spPr>
          <a:xfrm>
            <a:off x="11485756" y="11973510"/>
            <a:ext cx="11731083" cy="1080000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8ED258EB-0A79-0CC4-9AC5-E5BB65095D9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936252" y="5570897"/>
            <a:ext cx="10801828" cy="4680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600" b="0" i="0" u="none" strike="noStrike" cap="none" spc="0" normalizeH="0" baseline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7D34A3F-BE3B-171A-71BC-2F827D2C4C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936252" y="7270476"/>
            <a:ext cx="10801828" cy="4680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600" b="0" i="0" u="none" strike="noStrike" cap="none" spc="0" normalizeH="0" baseline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421587F-10AC-7EBE-6901-E1BA33DF8A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936252" y="8949262"/>
            <a:ext cx="10801828" cy="4680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600" b="0" i="0" u="none" strike="noStrike" cap="none" spc="0" normalizeH="0" baseline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B1FF3B0B-6113-DB9F-2F3C-96810CE9016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36252" y="10628048"/>
            <a:ext cx="10801828" cy="4680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600" b="0" i="0" u="none" strike="noStrike" cap="none" spc="0" normalizeH="0" baseline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1B78CB5C-262B-068C-9251-A2C3C592CF4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936252" y="12306834"/>
            <a:ext cx="10801828" cy="4680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600" b="0" i="0" u="none" strike="noStrike" cap="none" spc="0" normalizeH="0" baseline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BF6EF1-CFA9-A58C-D0E2-EFC77F0A6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34" y="-15464"/>
            <a:ext cx="38608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61529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G Slide-01.jpg" descr="BG Slide-01.jpg">
            <a:extLst>
              <a:ext uri="{FF2B5EF4-FFF2-40B4-BE49-F238E27FC236}">
                <a16:creationId xmlns:a16="http://schemas.microsoft.com/office/drawing/2014/main" id="{EB456242-AA88-DF45-9244-298FA0B836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UNIVERSITAS BINA NUSANTARA">
            <a:extLst>
              <a:ext uri="{FF2B5EF4-FFF2-40B4-BE49-F238E27FC236}">
                <a16:creationId xmlns:a16="http://schemas.microsoft.com/office/drawing/2014/main" id="{1D553A28-04FA-E944-90CB-BDB2AEBEA300}"/>
              </a:ext>
            </a:extLst>
          </p:cNvPr>
          <p:cNvSpPr txBox="1"/>
          <p:nvPr userDrawn="1"/>
        </p:nvSpPr>
        <p:spPr>
          <a:xfrm>
            <a:off x="9823213" y="8366096"/>
            <a:ext cx="4727256" cy="30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821531">
              <a:lnSpc>
                <a:spcPct val="80000"/>
              </a:lnSpc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"/>
              </a:defRPr>
            </a:pPr>
            <a:r>
              <a:rPr sz="2400" dirty="0"/>
              <a:t>UNIVERSITAS</a:t>
            </a:r>
            <a:r>
              <a:rPr sz="2400" b="1" dirty="0"/>
              <a:t> BINA NUSANTARA</a:t>
            </a:r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A398922F-A33B-3C44-AAA1-709DF0A7FE30}"/>
              </a:ext>
            </a:extLst>
          </p:cNvPr>
          <p:cNvSpPr/>
          <p:nvPr userDrawn="1"/>
        </p:nvSpPr>
        <p:spPr>
          <a:xfrm>
            <a:off x="11684000" y="9025087"/>
            <a:ext cx="1016000" cy="88901"/>
          </a:xfrm>
          <a:prstGeom prst="roundRect">
            <a:avLst>
              <a:gd name="adj" fmla="val 50000"/>
            </a:avLst>
          </a:prstGeom>
          <a:solidFill>
            <a:srgbClr val="F087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438335"/>
            <a:ext cx="21971001" cy="86467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kumimoji="0" sz="5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rPr dirty="0"/>
              <a:t>Presentation </a:t>
            </a:r>
            <a:r>
              <a:rPr lang="en-US" dirty="0"/>
              <a:t>TITLE</a:t>
            </a:r>
            <a:endParaRPr dirty="0"/>
          </a:p>
        </p:txBody>
      </p:sp>
      <p:sp>
        <p:nvSpPr>
          <p:cNvPr id="18" name="Presentation Title">
            <a:extLst>
              <a:ext uri="{FF2B5EF4-FFF2-40B4-BE49-F238E27FC236}">
                <a16:creationId xmlns:a16="http://schemas.microsoft.com/office/drawing/2014/main" id="{15CBFADB-E6B3-9B4E-8320-314E3790EC2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206496" y="3058757"/>
            <a:ext cx="21971004" cy="37462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kumimoji="0" sz="12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lang="en-US" dirty="0"/>
              <a:t>THANK YOU message</a:t>
            </a:r>
            <a:endParaRPr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973D83C-1488-3E4C-B9DF-5608E0394C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75574" y="9486762"/>
            <a:ext cx="6222535" cy="358278"/>
          </a:xfrm>
        </p:spPr>
        <p:txBody>
          <a:bodyPr>
            <a:normAutofit/>
          </a:bodyPr>
          <a:lstStyle>
            <a:lvl1pPr marL="0" indent="0" algn="ctr">
              <a:buNone/>
              <a:defRPr kumimoji="0" lang="en-US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/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rPr>
              <a:t>MONTH YEAR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995F2D-6472-91D6-94D4-E6E20D96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722" y="758208"/>
            <a:ext cx="2698754" cy="114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09878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G Slide-01.jpg" descr="BG Slide-01.jpg">
            <a:extLst>
              <a:ext uri="{FF2B5EF4-FFF2-40B4-BE49-F238E27FC236}">
                <a16:creationId xmlns:a16="http://schemas.microsoft.com/office/drawing/2014/main" id="{EB456242-AA88-DF45-9244-298FA0B836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Rectangle">
            <a:extLst>
              <a:ext uri="{FF2B5EF4-FFF2-40B4-BE49-F238E27FC236}">
                <a16:creationId xmlns:a16="http://schemas.microsoft.com/office/drawing/2014/main" id="{BE73ECD8-9761-904C-83FC-7C21B825FC86}"/>
              </a:ext>
            </a:extLst>
          </p:cNvPr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gradFill>
            <a:gsLst>
              <a:gs pos="0">
                <a:srgbClr val="2670B8"/>
              </a:gs>
              <a:gs pos="100000">
                <a:srgbClr val="2258A7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A398922F-A33B-3C44-AAA1-709DF0A7FE30}"/>
              </a:ext>
            </a:extLst>
          </p:cNvPr>
          <p:cNvSpPr/>
          <p:nvPr userDrawn="1"/>
        </p:nvSpPr>
        <p:spPr>
          <a:xfrm>
            <a:off x="11684000" y="9025087"/>
            <a:ext cx="1016000" cy="88901"/>
          </a:xfrm>
          <a:prstGeom prst="roundRect">
            <a:avLst>
              <a:gd name="adj" fmla="val 50000"/>
            </a:avLst>
          </a:prstGeom>
          <a:solidFill>
            <a:srgbClr val="F087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438335"/>
            <a:ext cx="21971001" cy="86467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kumimoji="0" sz="5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rPr dirty="0"/>
              <a:t>Presentation </a:t>
            </a:r>
            <a:r>
              <a:rPr lang="en-US" dirty="0"/>
              <a:t>TITLE</a:t>
            </a:r>
            <a:endParaRPr dirty="0"/>
          </a:p>
        </p:txBody>
      </p:sp>
      <p:sp>
        <p:nvSpPr>
          <p:cNvPr id="18" name="Presentation Title">
            <a:extLst>
              <a:ext uri="{FF2B5EF4-FFF2-40B4-BE49-F238E27FC236}">
                <a16:creationId xmlns:a16="http://schemas.microsoft.com/office/drawing/2014/main" id="{15CBFADB-E6B3-9B4E-8320-314E3790EC2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206496" y="3058757"/>
            <a:ext cx="21971004" cy="37462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kumimoji="0" sz="12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lang="en-US"/>
              <a:t>THANK YOU message</a:t>
            </a:r>
            <a:endParaRPr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973D83C-1488-3E4C-B9DF-5608E0394C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75574" y="9486762"/>
            <a:ext cx="6222535" cy="358278"/>
          </a:xfrm>
        </p:spPr>
        <p:txBody>
          <a:bodyPr>
            <a:normAutofit/>
          </a:bodyPr>
          <a:lstStyle>
            <a:lvl1pPr marL="0" indent="0" algn="ctr">
              <a:buNone/>
              <a:defRPr kumimoji="0" lang="en-US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/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rPr>
              <a:t>MONTH YEAR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3551FA-97E6-2245-9BD6-C384100F7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722" y="758208"/>
            <a:ext cx="2698754" cy="114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4172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G Slide-01.jpg" descr="BG Slide-01.jpg">
            <a:extLst>
              <a:ext uri="{FF2B5EF4-FFF2-40B4-BE49-F238E27FC236}">
                <a16:creationId xmlns:a16="http://schemas.microsoft.com/office/drawing/2014/main" id="{2AB02847-5A77-D04F-9022-6161AA94A3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Rectangle">
            <a:extLst>
              <a:ext uri="{FF2B5EF4-FFF2-40B4-BE49-F238E27FC236}">
                <a16:creationId xmlns:a16="http://schemas.microsoft.com/office/drawing/2014/main" id="{F7BB76AE-A45C-1F43-9E7B-E96439A8D439}"/>
              </a:ext>
            </a:extLst>
          </p:cNvPr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gradFill>
            <a:gsLst>
              <a:gs pos="0">
                <a:srgbClr val="2670B8"/>
              </a:gs>
              <a:gs pos="100000">
                <a:srgbClr val="2258A7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20" name="Rounded Rectangle">
            <a:extLst>
              <a:ext uri="{FF2B5EF4-FFF2-40B4-BE49-F238E27FC236}">
                <a16:creationId xmlns:a16="http://schemas.microsoft.com/office/drawing/2014/main" id="{2610CD5C-942F-BF48-875B-42FFCE146C9A}"/>
              </a:ext>
            </a:extLst>
          </p:cNvPr>
          <p:cNvSpPr/>
          <p:nvPr userDrawn="1"/>
        </p:nvSpPr>
        <p:spPr>
          <a:xfrm>
            <a:off x="11684000" y="10608557"/>
            <a:ext cx="1016000" cy="88901"/>
          </a:xfrm>
          <a:prstGeom prst="roundRect">
            <a:avLst>
              <a:gd name="adj" fmla="val 50000"/>
            </a:avLst>
          </a:prstGeom>
          <a:solidFill>
            <a:srgbClr val="F087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A398922F-A33B-3C44-AAA1-709DF0A7FE30}"/>
              </a:ext>
            </a:extLst>
          </p:cNvPr>
          <p:cNvSpPr/>
          <p:nvPr userDrawn="1"/>
        </p:nvSpPr>
        <p:spPr>
          <a:xfrm>
            <a:off x="11684000" y="10608557"/>
            <a:ext cx="1016000" cy="88901"/>
          </a:xfrm>
          <a:prstGeom prst="roundRect">
            <a:avLst>
              <a:gd name="adj" fmla="val 50000"/>
            </a:avLst>
          </a:prstGeom>
          <a:solidFill>
            <a:srgbClr val="F087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23" name="Body Level One…">
            <a:extLst>
              <a:ext uri="{FF2B5EF4-FFF2-40B4-BE49-F238E27FC236}">
                <a16:creationId xmlns:a16="http://schemas.microsoft.com/office/drawing/2014/main" id="{DC9E4D2B-1303-D647-ADF8-BD63A36C3CA0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491448"/>
            <a:ext cx="21971001" cy="190500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kumimoji="0" sz="5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rPr dirty="0"/>
              <a:t>Presentation Subtitle</a:t>
            </a:r>
          </a:p>
          <a:p>
            <a:pPr lvl="4"/>
            <a:endParaRPr dirty="0"/>
          </a:p>
        </p:txBody>
      </p:sp>
      <p:sp>
        <p:nvSpPr>
          <p:cNvPr id="24" name="Presentation Title">
            <a:extLst>
              <a:ext uri="{FF2B5EF4-FFF2-40B4-BE49-F238E27FC236}">
                <a16:creationId xmlns:a16="http://schemas.microsoft.com/office/drawing/2014/main" id="{1323A2FB-C06C-AA47-AA40-00FC9E490C6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206496" y="3311591"/>
            <a:ext cx="21971004" cy="39178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kumimoji="0" sz="12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lang="en-US" dirty="0"/>
              <a:t>Presentation</a:t>
            </a:r>
            <a:r>
              <a:rPr dirty="0"/>
              <a:t> </a:t>
            </a:r>
            <a:r>
              <a:rPr lang="en-ID" dirty="0"/>
              <a:t>Title</a:t>
            </a:r>
            <a:endParaRPr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3DCB9E1-9FF7-C612-AB16-FF67078783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58192" y="11538583"/>
            <a:ext cx="4212692" cy="745888"/>
          </a:xfrm>
        </p:spPr>
        <p:txBody>
          <a:bodyPr>
            <a:normAutofit/>
          </a:bodyPr>
          <a:lstStyle>
            <a:lvl1pPr marL="0" indent="0" algn="ctr">
              <a:buNone/>
              <a:defRPr kumimoji="0" lang="en-US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/>
            <a:r>
              <a:rPr lang="en-US" dirty="0"/>
              <a:t>Type your name</a:t>
            </a:r>
          </a:p>
        </p:txBody>
      </p:sp>
      <p:sp>
        <p:nvSpPr>
          <p:cNvPr id="3" name="UNIVERSITAS BINA NUSANTARA">
            <a:extLst>
              <a:ext uri="{FF2B5EF4-FFF2-40B4-BE49-F238E27FC236}">
                <a16:creationId xmlns:a16="http://schemas.microsoft.com/office/drawing/2014/main" id="{76287026-42FF-418F-A536-8F52F4949E8D}"/>
              </a:ext>
            </a:extLst>
          </p:cNvPr>
          <p:cNvSpPr txBox="1"/>
          <p:nvPr userDrawn="1"/>
        </p:nvSpPr>
        <p:spPr>
          <a:xfrm>
            <a:off x="10058192" y="11100823"/>
            <a:ext cx="4212692" cy="35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821531">
              <a:lnSpc>
                <a:spcPct val="80000"/>
              </a:lnSpc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"/>
              </a:defRPr>
            </a:pPr>
            <a:r>
              <a:rPr lang="en-US" sz="2800" dirty="0"/>
              <a:t>SUBJECT MATTER EXPERT</a:t>
            </a:r>
            <a:endParaRPr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412E04-E7E5-6907-9DD0-CE975EF38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722" y="758208"/>
            <a:ext cx="2698754" cy="114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185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G Slide-01.jpg" descr="BG Slide-01.jpg">
            <a:extLst>
              <a:ext uri="{FF2B5EF4-FFF2-40B4-BE49-F238E27FC236}">
                <a16:creationId xmlns:a16="http://schemas.microsoft.com/office/drawing/2014/main" id="{4290823B-2698-F44F-82ED-3153CB051C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 algn="ctr">
              <a:defRPr kumimoji="0" sz="10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dirty="0"/>
              <a:t>Section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493109-42AD-F678-F34A-9DA73287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722" y="758208"/>
            <a:ext cx="2698754" cy="114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08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G Slide-01.jpg" descr="BG Slide-01.jpg">
            <a:extLst>
              <a:ext uri="{FF2B5EF4-FFF2-40B4-BE49-F238E27FC236}">
                <a16:creationId xmlns:a16="http://schemas.microsoft.com/office/drawing/2014/main" id="{4290823B-2698-F44F-82ED-3153CB051C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Rectangle">
            <a:extLst>
              <a:ext uri="{FF2B5EF4-FFF2-40B4-BE49-F238E27FC236}">
                <a16:creationId xmlns:a16="http://schemas.microsoft.com/office/drawing/2014/main" id="{039E3D91-9575-7645-A4DA-1857555C3973}"/>
              </a:ext>
            </a:extLst>
          </p:cNvPr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gradFill>
            <a:gsLst>
              <a:gs pos="0">
                <a:srgbClr val="F15A24"/>
              </a:gs>
              <a:gs pos="100000">
                <a:srgbClr val="F8A036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 algn="ctr">
              <a:defRPr kumimoji="0" sz="10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t>Section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C614F1-89F8-B808-9DD9-229AAF4CE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722" y="758208"/>
            <a:ext cx="2698754" cy="114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0862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 ty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G Slide-01.jpg" descr="BG Slide-01.jpg">
            <a:extLst>
              <a:ext uri="{FF2B5EF4-FFF2-40B4-BE49-F238E27FC236}">
                <a16:creationId xmlns:a16="http://schemas.microsoft.com/office/drawing/2014/main" id="{4290823B-2698-F44F-82ED-3153CB051C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Rectangle">
            <a:extLst>
              <a:ext uri="{FF2B5EF4-FFF2-40B4-BE49-F238E27FC236}">
                <a16:creationId xmlns:a16="http://schemas.microsoft.com/office/drawing/2014/main" id="{9B58D5CA-1AEF-754B-9F74-AE29F8DD61D5}"/>
              </a:ext>
            </a:extLst>
          </p:cNvPr>
          <p:cNvSpPr/>
          <p:nvPr userDrawn="1"/>
        </p:nvSpPr>
        <p:spPr>
          <a:xfrm>
            <a:off x="-1" y="0"/>
            <a:ext cx="24384001" cy="13716000"/>
          </a:xfrm>
          <a:prstGeom prst="rect">
            <a:avLst/>
          </a:prstGeom>
          <a:gradFill>
            <a:gsLst>
              <a:gs pos="0">
                <a:srgbClr val="F89620"/>
              </a:gs>
              <a:gs pos="100000">
                <a:srgbClr val="FFB039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 algn="ctr">
              <a:defRPr kumimoji="0" sz="10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dirty="0"/>
              <a:t>Section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174CAF-8FC8-EDAE-768D-30BF90143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722" y="758208"/>
            <a:ext cx="2698754" cy="114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0515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 typ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G Slide-01.jpg" descr="BG Slide-01.jpg">
            <a:extLst>
              <a:ext uri="{FF2B5EF4-FFF2-40B4-BE49-F238E27FC236}">
                <a16:creationId xmlns:a16="http://schemas.microsoft.com/office/drawing/2014/main" id="{4290823B-2698-F44F-82ED-3153CB051C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Rectangle">
            <a:extLst>
              <a:ext uri="{FF2B5EF4-FFF2-40B4-BE49-F238E27FC236}">
                <a16:creationId xmlns:a16="http://schemas.microsoft.com/office/drawing/2014/main" id="{D74DB4AE-0419-BC41-9D4A-DC2FB6ABAE92}"/>
              </a:ext>
            </a:extLst>
          </p:cNvPr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gradFill>
            <a:gsLst>
              <a:gs pos="0">
                <a:srgbClr val="2B7EC4"/>
              </a:gs>
              <a:gs pos="100000">
                <a:srgbClr val="57BFE8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 algn="ctr">
              <a:defRPr kumimoji="0" sz="10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dirty="0"/>
              <a:t>Section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3F9842-C644-B204-B6FB-F1DB21947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722" y="758208"/>
            <a:ext cx="2698754" cy="114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8290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 typ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G Slide-01.jpg" descr="BG Slide-01.jpg">
            <a:extLst>
              <a:ext uri="{FF2B5EF4-FFF2-40B4-BE49-F238E27FC236}">
                <a16:creationId xmlns:a16="http://schemas.microsoft.com/office/drawing/2014/main" id="{4290823B-2698-F44F-82ED-3153CB051C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Rectangle">
            <a:extLst>
              <a:ext uri="{FF2B5EF4-FFF2-40B4-BE49-F238E27FC236}">
                <a16:creationId xmlns:a16="http://schemas.microsoft.com/office/drawing/2014/main" id="{5C668086-F712-8640-8B8D-2424E50E003F}"/>
              </a:ext>
            </a:extLst>
          </p:cNvPr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gradFill>
            <a:gsLst>
              <a:gs pos="0">
                <a:srgbClr val="2670B8"/>
              </a:gs>
              <a:gs pos="100000">
                <a:srgbClr val="2258A7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 algn="ctr">
              <a:defRPr kumimoji="0" sz="10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dirty="0"/>
              <a:t>Section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F98E9C-690F-D5B2-6A0E-CA43C8C26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722" y="758208"/>
            <a:ext cx="2698754" cy="114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0222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 typ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G Slide-01.jpg" descr="BG Slide-01.jpg">
            <a:extLst>
              <a:ext uri="{FF2B5EF4-FFF2-40B4-BE49-F238E27FC236}">
                <a16:creationId xmlns:a16="http://schemas.microsoft.com/office/drawing/2014/main" id="{4290823B-2698-F44F-82ED-3153CB051C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Rectangle">
            <a:extLst>
              <a:ext uri="{FF2B5EF4-FFF2-40B4-BE49-F238E27FC236}">
                <a16:creationId xmlns:a16="http://schemas.microsoft.com/office/drawing/2014/main" id="{B6B9E9EC-92F4-2943-BCEE-A17DD1A638A8}"/>
              </a:ext>
            </a:extLst>
          </p:cNvPr>
          <p:cNvSpPr/>
          <p:nvPr userDrawn="1"/>
        </p:nvSpPr>
        <p:spPr>
          <a:xfrm>
            <a:off x="-56844" y="-25400"/>
            <a:ext cx="24497688" cy="13766800"/>
          </a:xfrm>
          <a:prstGeom prst="rect">
            <a:avLst/>
          </a:prstGeom>
          <a:gradFill>
            <a:gsLst>
              <a:gs pos="0">
                <a:srgbClr val="315094"/>
              </a:gs>
              <a:gs pos="100000">
                <a:srgbClr val="293C6E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 algn="ctr">
              <a:defRPr kumimoji="0" sz="10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dirty="0"/>
              <a:t>Section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EBA59A-5DC7-987B-985C-E7F05D80D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722" y="758208"/>
            <a:ext cx="2698754" cy="114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8309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Slide bullet text</a:t>
            </a:r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89384" y="13076008"/>
            <a:ext cx="392736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fld id="{86CB4B4D-7CA3-9044-876B-883B54F8677D}" type="slidenum">
              <a:rPr lang="en-ID"/>
              <a:pPr/>
              <a:t>‹#›</a:t>
            </a:fld>
            <a:endParaRPr lang="en-ID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6" r:id="rId2"/>
    <p:sldLayoutId id="214748368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4" r:id="rId11"/>
    <p:sldLayoutId id="2147483667" r:id="rId12"/>
    <p:sldLayoutId id="2147483668" r:id="rId13"/>
    <p:sldLayoutId id="2147483685" r:id="rId14"/>
    <p:sldLayoutId id="2147483669" r:id="rId15"/>
    <p:sldLayoutId id="2147483683" r:id="rId16"/>
    <p:sldLayoutId id="2147483688" r:id="rId17"/>
    <p:sldLayoutId id="2147483670" r:id="rId18"/>
    <p:sldLayoutId id="2147483687" r:id="rId19"/>
    <p:sldLayoutId id="2147483671" r:id="rId20"/>
    <p:sldLayoutId id="2147483686" r:id="rId21"/>
    <p:sldLayoutId id="2147483680" r:id="rId22"/>
    <p:sldLayoutId id="2147483681" r:id="rId23"/>
  </p:sldLayoutIdLst>
  <p:transition spd="med"/>
  <p:txStyles>
    <p:titleStyle>
      <a:lvl1pPr marL="0" marR="0" indent="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Open Sans Extrabold" panose="020B0606030504020204" pitchFamily="34" charset="0"/>
          <a:ea typeface="Open Sans Extrabold" panose="020B0606030504020204" pitchFamily="34" charset="0"/>
          <a:cs typeface="Open Sans Extrabold" panose="020B0606030504020204" pitchFamily="34" charset="0"/>
          <a:sym typeface="Helvetica Neue"/>
        </a:defRPr>
      </a:lvl1pPr>
      <a:lvl2pPr marL="0" marR="0" indent="4572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  <a:sym typeface="Helvetica Neue"/>
        </a:defRPr>
      </a:lvl1pPr>
      <a:lvl2pPr marL="12192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  <a:sym typeface="Helvetica Neue"/>
        </a:defRPr>
      </a:lvl2pPr>
      <a:lvl3pPr marL="18288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  <a:sym typeface="Helvetica Neue"/>
        </a:defRPr>
      </a:lvl3pPr>
      <a:lvl4pPr marL="24384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  <a:sym typeface="Helvetica Neue"/>
        </a:defRPr>
      </a:lvl4pPr>
      <a:lvl5pPr marL="30480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  <a:sym typeface="Helvetica Neue"/>
        </a:defRPr>
      </a:lvl5pPr>
      <a:lvl6pPr marL="36576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F9371B-F92F-AED8-457A-F4BAE6779B8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201342" y="8050247"/>
            <a:ext cx="21971001" cy="1905001"/>
          </a:xfrm>
        </p:spPr>
        <p:txBody>
          <a:bodyPr/>
          <a:lstStyle/>
          <a:p>
            <a:r>
              <a:rPr lang="en-US" cap="none" dirty="0"/>
              <a:t>Session 26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C0E2BF-BBBC-BF27-4255-C5149D193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96" y="3870390"/>
            <a:ext cx="21971004" cy="3917819"/>
          </a:xfrm>
        </p:spPr>
        <p:txBody>
          <a:bodyPr/>
          <a:lstStyle/>
          <a:p>
            <a:r>
              <a:rPr lang="en-US" cap="none" dirty="0"/>
              <a:t>Review II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DA326-32BB-7EBF-F49C-D0308881B7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Henry Lucky, </a:t>
            </a:r>
            <a:r>
              <a:rPr lang="en-US" dirty="0" err="1"/>
              <a:t>S.Kom</a:t>
            </a:r>
            <a:r>
              <a:rPr lang="en-US" dirty="0"/>
              <a:t>. </a:t>
            </a:r>
            <a:r>
              <a:rPr lang="en-US" dirty="0" err="1"/>
              <a:t>M.Kom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756458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10206-6767-242C-481B-C58FF282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93A9-E124-F6F9-B19C-8C1C1A536E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F54C3-2409-4611-087C-4EECFA77448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Thomas H. </a:t>
            </a:r>
            <a:r>
              <a:rPr lang="en-US" dirty="0" err="1"/>
              <a:t>Cormen</a:t>
            </a:r>
            <a:r>
              <a:rPr lang="en-US" dirty="0"/>
              <a:t>. (2022). Introduction to algorithms: Fourth edition. The MIT Press. Chapter 14, 20, 34, 35.</a:t>
            </a:r>
          </a:p>
        </p:txBody>
      </p:sp>
    </p:spTree>
    <p:extLst>
      <p:ext uri="{BB962C8B-B14F-4D97-AF65-F5344CB8AC3E}">
        <p14:creationId xmlns:p14="http://schemas.microsoft.com/office/powerpoint/2010/main" val="270452774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9A05A5-95E8-3650-1A08-2BEC267CC6F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cap="none" dirty="0"/>
              <a:t>Review II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DB4F1F-BBE4-D8DD-07CE-323E6B80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29075E-F5CE-8173-6979-ECEF28B9D3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September, 2023</a:t>
            </a:r>
          </a:p>
        </p:txBody>
      </p:sp>
    </p:spTree>
    <p:extLst>
      <p:ext uri="{BB962C8B-B14F-4D97-AF65-F5344CB8AC3E}">
        <p14:creationId xmlns:p14="http://schemas.microsoft.com/office/powerpoint/2010/main" val="35988027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AEF6-3D06-95C4-8CC4-2021BE862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 Materials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B858E-1FFC-7556-AB3F-24E9101773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Session 04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BC106-FF37-AB10-1DEF-3DB3616C74D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67377" y="4013200"/>
            <a:ext cx="20057623" cy="783163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4400" dirty="0"/>
              <a:t>Dynamic programming</a:t>
            </a:r>
          </a:p>
          <a:p>
            <a:pPr>
              <a:spcBef>
                <a:spcPts val="0"/>
              </a:spcBef>
            </a:pPr>
            <a:r>
              <a:rPr lang="en-US" sz="4400" dirty="0"/>
              <a:t>Graph</a:t>
            </a:r>
          </a:p>
          <a:p>
            <a:pPr>
              <a:spcBef>
                <a:spcPts val="0"/>
              </a:spcBef>
            </a:pPr>
            <a:r>
              <a:rPr lang="en-US" sz="4400" dirty="0"/>
              <a:t>NP-Completeness</a:t>
            </a:r>
          </a:p>
          <a:p>
            <a:pPr>
              <a:spcBef>
                <a:spcPts val="0"/>
              </a:spcBef>
            </a:pPr>
            <a:r>
              <a:rPr lang="en-US" sz="4400" dirty="0"/>
              <a:t>Approximation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356048408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2A099-486C-E577-CF3F-8E71B3FF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EC1B4-0DA6-8E99-E721-1C81D46DB1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26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0C040-325D-C8B2-5C75-121C0DEB8B4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LO 1: Explain fundamental concept of analysis algorithms</a:t>
            </a:r>
          </a:p>
          <a:p>
            <a:r>
              <a:rPr lang="en-US" sz="4000" b="1" dirty="0">
                <a:solidFill>
                  <a:schemeClr val="accent4"/>
                </a:solidFill>
              </a:rPr>
              <a:t>LO 2: Apply algorithm techniques and methods</a:t>
            </a:r>
          </a:p>
          <a:p>
            <a:r>
              <a:rPr lang="en-US" sz="4000" b="1" dirty="0">
                <a:solidFill>
                  <a:schemeClr val="accent4"/>
                </a:solidFill>
              </a:rPr>
              <a:t>LO 3: Solve a problem using specific algorithm. </a:t>
            </a:r>
          </a:p>
          <a:p>
            <a:r>
              <a:rPr lang="en-US" sz="4000" b="1" dirty="0">
                <a:solidFill>
                  <a:schemeClr val="accent4"/>
                </a:solidFill>
              </a:rPr>
              <a:t>LO 4: Compare several algorithm design methods</a:t>
            </a:r>
          </a:p>
          <a:p>
            <a:endParaRPr lang="en-US" sz="4000" b="1" dirty="0">
              <a:solidFill>
                <a:schemeClr val="accent4"/>
              </a:solidFill>
            </a:endParaRPr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95816415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75BE-A610-7E6E-051D-A42A8A2CF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 II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EDA21-03EE-CE2A-1B75-F99FE4CA8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5FBD4-5AC1-0322-0642-A7C0589A5D3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4000" dirty="0"/>
              <a:t>In this session, the lecturer should solve the problems together with students or guide the students to solve each problems presented from each materials.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56382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7924-61CE-81BD-9212-DCDF2586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7F4A3-EF0C-1998-9596-1CBDF13388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Painting the fence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49D18-BB20-34D7-2241-2FF17813898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ID" dirty="0"/>
              <a:t>Given a fence with n posts and k </a:t>
            </a:r>
            <a:r>
              <a:rPr lang="en-ID" dirty="0" err="1"/>
              <a:t>colors</a:t>
            </a:r>
            <a:r>
              <a:rPr lang="en-ID" dirty="0"/>
              <a:t>, make an algorithm to find out the number of ways of painting the fence so that not more than two consecutive posts have the same </a:t>
            </a:r>
            <a:r>
              <a:rPr lang="en-ID" dirty="0" err="1"/>
              <a:t>colors</a:t>
            </a:r>
            <a:r>
              <a:rPr lang="en-ID" dirty="0"/>
              <a:t>.</a:t>
            </a:r>
          </a:p>
          <a:p>
            <a:r>
              <a:rPr lang="en-ID" dirty="0"/>
              <a:t>For example:</a:t>
            </a:r>
          </a:p>
          <a:p>
            <a:pPr lvl="1"/>
            <a:r>
              <a:rPr lang="en-ID" dirty="0"/>
              <a:t>Input: n = 3, k = 2</a:t>
            </a:r>
          </a:p>
          <a:p>
            <a:pPr lvl="1"/>
            <a:r>
              <a:rPr lang="en-ID" dirty="0"/>
              <a:t>Output: 6</a:t>
            </a:r>
          </a:p>
          <a:p>
            <a:pPr lvl="1"/>
            <a:r>
              <a:rPr lang="en-ID" dirty="0"/>
              <a:t>Explanation: We have the following possible combinations: </a:t>
            </a:r>
          </a:p>
          <a:p>
            <a:pPr lvl="1"/>
            <a:endParaRPr lang="en-ID" dirty="0"/>
          </a:p>
          <a:p>
            <a:pPr marL="609600" lvl="1" indent="0">
              <a:buNone/>
            </a:pPr>
            <a:r>
              <a:rPr lang="en-ID" dirty="0"/>
              <a:t>		Where white is the first </a:t>
            </a:r>
            <a:r>
              <a:rPr lang="en-ID" dirty="0" err="1"/>
              <a:t>color</a:t>
            </a:r>
            <a:r>
              <a:rPr lang="en-ID" dirty="0"/>
              <a:t> and green is the second </a:t>
            </a:r>
            <a:r>
              <a:rPr lang="en-ID" dirty="0" err="1"/>
              <a:t>color</a:t>
            </a:r>
            <a:r>
              <a:rPr lang="en-ID" dirty="0"/>
              <a:t>.</a:t>
            </a:r>
          </a:p>
          <a:p>
            <a:pPr marL="609600" lvl="1" indent="0">
              <a:buNone/>
            </a:pPr>
            <a:endParaRPr lang="en-ID" dirty="0"/>
          </a:p>
          <a:p>
            <a:pPr marL="609600" lvl="1" indent="0">
              <a:buNone/>
            </a:pPr>
            <a:r>
              <a:rPr lang="en-ID" dirty="0"/>
              <a:t>		*note that there is no white white white nor green green green, 			because no more than two consecutive posts have the same </a:t>
            </a:r>
            <a:r>
              <a:rPr lang="en-ID" dirty="0" err="1"/>
              <a:t>color</a:t>
            </a:r>
            <a:endParaRPr lang="en-ID" dirty="0"/>
          </a:p>
          <a:p>
            <a:endParaRPr lang="en-ID" dirty="0"/>
          </a:p>
          <a:p>
            <a:endParaRPr lang="en-ID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2A2406-5AC6-DCFF-8041-D1D4E5694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570" y="9005212"/>
            <a:ext cx="2806700" cy="454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97366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7924-61CE-81BD-9212-DCDF2586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7F4A3-EF0C-1998-9596-1CBDF13388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Longest palindrome subsequence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49D18-BB20-34D7-2241-2FF17813898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ID" dirty="0"/>
              <a:t>A </a:t>
            </a:r>
            <a:r>
              <a:rPr lang="en-ID" b="1" i="1" dirty="0"/>
              <a:t>palindrome</a:t>
            </a:r>
            <a:r>
              <a:rPr lang="en-ID" dirty="0"/>
              <a:t> is a nonempty string over some alphabet that reads the same forward and backward. Examples of palindromes are: civic, </a:t>
            </a:r>
            <a:r>
              <a:rPr lang="en-ID" dirty="0" err="1"/>
              <a:t>racecar</a:t>
            </a:r>
            <a:r>
              <a:rPr lang="en-ID" dirty="0"/>
              <a:t>, and </a:t>
            </a:r>
            <a:r>
              <a:rPr lang="en-ID" dirty="0" err="1"/>
              <a:t>aibohphobia</a:t>
            </a:r>
            <a:r>
              <a:rPr lang="en-ID" dirty="0"/>
              <a:t> (fear of palindromes).</a:t>
            </a:r>
          </a:p>
          <a:p>
            <a:r>
              <a:rPr lang="en-ID" dirty="0"/>
              <a:t>Give an efficient algorithm to find the longest palindrome that is a subsequence of a given input string. For example, given the input </a:t>
            </a:r>
            <a:r>
              <a:rPr lang="en-ID" dirty="0">
                <a:solidFill>
                  <a:schemeClr val="accent4"/>
                </a:solidFill>
              </a:rPr>
              <a:t>character</a:t>
            </a:r>
            <a:r>
              <a:rPr lang="en-ID" dirty="0"/>
              <a:t>, your algorithm should return </a:t>
            </a:r>
            <a:r>
              <a:rPr lang="en-ID" dirty="0" err="1">
                <a:solidFill>
                  <a:schemeClr val="accent4"/>
                </a:solidFill>
              </a:rPr>
              <a:t>carac</a:t>
            </a:r>
            <a:r>
              <a:rPr lang="en-ID" dirty="0"/>
              <a:t>. What is the running time of your algorithm?</a:t>
            </a:r>
          </a:p>
        </p:txBody>
      </p:sp>
    </p:spTree>
    <p:extLst>
      <p:ext uri="{BB962C8B-B14F-4D97-AF65-F5344CB8AC3E}">
        <p14:creationId xmlns:p14="http://schemas.microsoft.com/office/powerpoint/2010/main" val="427912353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E6690-C174-6CF8-753F-53A72A3C8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AF0BB-8BA7-D268-4A43-916FD614E2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Strongly Connected Components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72D60-2D28-10C4-C3EF-3B94A2B7601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Given the graph below, give the strongly connected components using </a:t>
            </a:r>
            <a:r>
              <a:rPr lang="en-US" dirty="0" err="1"/>
              <a:t>Tarjan’s</a:t>
            </a:r>
            <a:r>
              <a:rPr lang="en-US" dirty="0"/>
              <a:t> algorithm!</a:t>
            </a:r>
          </a:p>
        </p:txBody>
      </p:sp>
      <p:pic>
        <p:nvPicPr>
          <p:cNvPr id="2050" name="Picture 2" descr="SOLVED: 2. We know that the strongly connect components in any directed  graph form a partition of vertices in the graph. So, the strongly connected  components in a given graph can be">
            <a:extLst>
              <a:ext uri="{FF2B5EF4-FFF2-40B4-BE49-F238E27FC236}">
                <a16:creationId xmlns:a16="http://schemas.microsoft.com/office/drawing/2014/main" id="{7E88AB17-3DE6-16EC-C904-0AC363F24A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8" t="12739" r="57212" b="41211"/>
          <a:stretch/>
        </p:blipFill>
        <p:spPr bwMode="auto">
          <a:xfrm>
            <a:off x="7994468" y="5886931"/>
            <a:ext cx="7393578" cy="657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05007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947B-5259-3512-F6C2-849D1335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NP-</a:t>
            </a:r>
            <a:r>
              <a:rPr lang="en-US" dirty="0" err="1"/>
              <a:t>COmpleteness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4ED82-B9BE-E2A9-3756-EFB581376C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Bonnie and Clyde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B562F-9A78-6D25-239B-0604B19A43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67377" y="3631474"/>
            <a:ext cx="20057623" cy="9457508"/>
          </a:xfrm>
        </p:spPr>
        <p:txBody>
          <a:bodyPr>
            <a:normAutofit/>
          </a:bodyPr>
          <a:lstStyle/>
          <a:p>
            <a:r>
              <a:rPr lang="en-US" dirty="0"/>
              <a:t>Bonnie and Clyde have just robbed a bank. They have a bag of money and want to divide it up. For each of the following scenarios, either give a polynomial-time algorithm, or prove that the problem is NP-complete. The input in each case is a list of the n items in the bag, along with the value of each.</a:t>
            </a:r>
          </a:p>
          <a:p>
            <a:pPr marL="1352550" lvl="1" indent="-742950">
              <a:buFont typeface="+mj-lt"/>
              <a:buAutoNum type="alphaLcPeriod"/>
            </a:pPr>
            <a:r>
              <a:rPr lang="en-US" dirty="0"/>
              <a:t>The bag contains n coins, but only 22 different denominations: some coins are worth x dollars, and some are worth y dollars. Bonnie and Clyde wish to divide the money exactly evenly.</a:t>
            </a:r>
          </a:p>
          <a:p>
            <a:pPr marL="1352550" lvl="1" indent="-742950">
              <a:buFont typeface="+mj-lt"/>
              <a:buAutoNum type="alphaLcPeriod"/>
            </a:pPr>
            <a:r>
              <a:rPr lang="en-US" dirty="0"/>
              <a:t>The bag contains n coins, with an arbitrary number of different denominations, but each denomination is a nonnegative integer power of 2, i.e., the possible denominations are 1 dollar, 2 dollars, 4 dollars, etc. Bonnie and Clyde wish to divide the money exactly evenly.</a:t>
            </a:r>
          </a:p>
          <a:p>
            <a:pPr marL="1352550" lvl="1" indent="-742950">
              <a:buFont typeface="+mj-lt"/>
              <a:buAutoNum type="alphaLcPeriod"/>
            </a:pPr>
            <a:r>
              <a:rPr lang="en-US" dirty="0"/>
              <a:t>The bag contains n checks, which are, in an amazing coincidence, made out to "Bonnie or Clyde." They wish to divide the checks so that they each get the exact same amount of money.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33709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AFB2-F98B-F9A1-BFED-302C6677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Approximation Algorithms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A81B17-AA55-FA91-9E87-76842A5921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TRAVELING SALESPERSON 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F581D-4B89-4E12-FE51-414D0776889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390811" y="4125886"/>
            <a:ext cx="10834189" cy="8523314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dirty="0"/>
              <a:t>Imagine you are a salesperson traveling to multiple cities to meet clients, and you want to find the shortest possible route to visit each city exactly once and return to your starting point. </a:t>
            </a:r>
          </a:p>
          <a:p>
            <a:pPr marL="0" indent="0" eaLnBrk="1" hangingPunct="1">
              <a:buNone/>
            </a:pPr>
            <a:endParaRPr lang="en-US" dirty="0"/>
          </a:p>
          <a:p>
            <a:pPr marL="0" indent="0" eaLnBrk="1" hangingPunct="1">
              <a:buNone/>
            </a:pPr>
            <a:r>
              <a:rPr lang="en-US" dirty="0"/>
              <a:t>Find an approximate solution to the Traveling Salesperson Problem (TSP) starting from City A.</a:t>
            </a:r>
          </a:p>
        </p:txBody>
      </p:sp>
      <p:pic>
        <p:nvPicPr>
          <p:cNvPr id="8" name="Picture 7" descr="A diagram of a triangle with numbers and circles&#10;&#10;Description automatically generated">
            <a:extLst>
              <a:ext uri="{FF2B5EF4-FFF2-40B4-BE49-F238E27FC236}">
                <a16:creationId xmlns:a16="http://schemas.microsoft.com/office/drawing/2014/main" id="{00B4DCF1-F41A-C897-DCA5-BA8C316C5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377" y="4125885"/>
            <a:ext cx="8644305" cy="569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038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Presentation1" id="{FEBCA056-F2A5-496F-A830-7BAED988D208}" vid="{3C0D7A97-88A3-424B-BF48-73EB1D05E1BE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21_BasicWhite</Template>
  <TotalTime>12280</TotalTime>
  <Words>595</Words>
  <Application>Microsoft Macintosh PowerPoint</Application>
  <PresentationFormat>Custom</PresentationFormat>
  <Paragraphs>51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Open Sans Light</vt:lpstr>
      <vt:lpstr>Open Sans Semibold</vt:lpstr>
      <vt:lpstr>OCRB</vt:lpstr>
      <vt:lpstr>Avenir Book</vt:lpstr>
      <vt:lpstr>Open Sans ExtraBold</vt:lpstr>
      <vt:lpstr>Arial</vt:lpstr>
      <vt:lpstr>21_BasicWhite</vt:lpstr>
      <vt:lpstr>Review II</vt:lpstr>
      <vt:lpstr>Outline Materials</vt:lpstr>
      <vt:lpstr>Learning outcomes</vt:lpstr>
      <vt:lpstr>Review II</vt:lpstr>
      <vt:lpstr>Dynamic Programming</vt:lpstr>
      <vt:lpstr>Dynamic Programming</vt:lpstr>
      <vt:lpstr>Graphs</vt:lpstr>
      <vt:lpstr>NP-COmpleteness</vt:lpstr>
      <vt:lpstr>Approximation Algorithms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Algorithms In Programming</dc:title>
  <dc:creator>HENRY LUCKY</dc:creator>
  <cp:lastModifiedBy>HENRY LUCKY</cp:lastModifiedBy>
  <cp:revision>55</cp:revision>
  <dcterms:created xsi:type="dcterms:W3CDTF">2023-06-13T08:42:51Z</dcterms:created>
  <dcterms:modified xsi:type="dcterms:W3CDTF">2023-11-24T05:05:29Z</dcterms:modified>
</cp:coreProperties>
</file>