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ata"/>
      <p:regular r:id="rId20"/>
    </p:embeddedFont>
    <p:embeddedFont>
      <p:font typeface="Jost"/>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ata-regular.fntdata"/><Relationship Id="rId22" Type="http://schemas.openxmlformats.org/officeDocument/2006/relationships/font" Target="fonts/Jost-bold.fntdata"/><Relationship Id="rId21" Type="http://schemas.openxmlformats.org/officeDocument/2006/relationships/font" Target="fonts/Jost-regular.fntdata"/><Relationship Id="rId24" Type="http://schemas.openxmlformats.org/officeDocument/2006/relationships/font" Target="fonts/Jost-boldItalic.fntdata"/><Relationship Id="rId23" Type="http://schemas.openxmlformats.org/officeDocument/2006/relationships/font" Target="fonts/Jos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dc503cc1c3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dc503cc1c3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dc503cc1c3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dc503cc1c3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dc503cc1c3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dc503cc1c3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2126a3bec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2126a3bec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dc503cc1c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dc503cc1c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b2b5a0ac54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b2b5a0ac54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fba705b9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fba705b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2126a3bec9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2126a3bec9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dc503cc1c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dc503cc1c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dc503cc1c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dc503cc1c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dc503cc1c3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dc503cc1c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dc503cc1c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dc503cc1c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dc503cc1c3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dc503cc1c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365425" y="1675813"/>
            <a:ext cx="5788200" cy="13902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4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496350" y="3133638"/>
            <a:ext cx="3221400" cy="333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1" name="Google Shape;11;p2"/>
          <p:cNvGrpSpPr/>
          <p:nvPr/>
        </p:nvGrpSpPr>
        <p:grpSpPr>
          <a:xfrm>
            <a:off x="-316575" y="-80100"/>
            <a:ext cx="9678675" cy="5515397"/>
            <a:chOff x="-316575" y="-80100"/>
            <a:chExt cx="9678675" cy="5515397"/>
          </a:xfrm>
        </p:grpSpPr>
        <p:cxnSp>
          <p:nvCxnSpPr>
            <p:cNvPr id="12" name="Google Shape;12;p2"/>
            <p:cNvCxnSpPr/>
            <p:nvPr/>
          </p:nvCxnSpPr>
          <p:spPr>
            <a:xfrm>
              <a:off x="267500" y="-1125"/>
              <a:ext cx="0" cy="51447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316575" y="-80100"/>
              <a:ext cx="9678675" cy="5515397"/>
              <a:chOff x="-316575" y="-80100"/>
              <a:chExt cx="9678675" cy="5515397"/>
            </a:xfrm>
          </p:grpSpPr>
          <p:sp>
            <p:nvSpPr>
              <p:cNvPr id="14" name="Google Shape;14;p2"/>
              <p:cNvSpPr/>
              <p:nvPr/>
            </p:nvSpPr>
            <p:spPr>
              <a:xfrm rot="5400000">
                <a:off x="103425" y="4188497"/>
                <a:ext cx="826800" cy="1666800"/>
              </a:xfrm>
              <a:prstGeom prst="round2SameRect">
                <a:avLst>
                  <a:gd fmla="val 50000"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5" name="Google Shape;15;p2"/>
              <p:cNvSpPr/>
              <p:nvPr/>
            </p:nvSpPr>
            <p:spPr>
              <a:xfrm rot="10800000">
                <a:off x="8380500" y="-80100"/>
                <a:ext cx="981600" cy="1076400"/>
              </a:xfrm>
              <a:prstGeom prst="round2SameRect">
                <a:avLst>
                  <a:gd fmla="val 50000"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16" name="Google Shape;16;p2"/>
            <p:cNvSpPr/>
            <p:nvPr/>
          </p:nvSpPr>
          <p:spPr>
            <a:xfrm>
              <a:off x="1741725" y="255825"/>
              <a:ext cx="7482600" cy="4630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 name="Shape 90"/>
        <p:cNvGrpSpPr/>
        <p:nvPr/>
      </p:nvGrpSpPr>
      <p:grpSpPr>
        <a:xfrm>
          <a:off x="0" y="0"/>
          <a:ext cx="0" cy="0"/>
          <a:chOff x="0" y="0"/>
          <a:chExt cx="0" cy="0"/>
        </a:xfrm>
      </p:grpSpPr>
      <p:sp>
        <p:nvSpPr>
          <p:cNvPr id="91" name="Google Shape;91;p11"/>
          <p:cNvSpPr txBox="1"/>
          <p:nvPr>
            <p:ph hasCustomPrompt="1" type="title"/>
          </p:nvPr>
        </p:nvSpPr>
        <p:spPr>
          <a:xfrm>
            <a:off x="1442700" y="2012675"/>
            <a:ext cx="5518800" cy="1056900"/>
          </a:xfrm>
          <a:prstGeom prst="rect">
            <a:avLst/>
          </a:prstGeom>
        </p:spPr>
        <p:txBody>
          <a:bodyPr anchorCtr="0" anchor="b"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r>
              <a:t>xx%</a:t>
            </a:r>
          </a:p>
        </p:txBody>
      </p:sp>
      <p:sp>
        <p:nvSpPr>
          <p:cNvPr id="92" name="Google Shape;92;p11"/>
          <p:cNvSpPr txBox="1"/>
          <p:nvPr>
            <p:ph idx="1" type="subTitle"/>
          </p:nvPr>
        </p:nvSpPr>
        <p:spPr>
          <a:xfrm>
            <a:off x="1543700" y="3133638"/>
            <a:ext cx="3221400" cy="333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93" name="Google Shape;93;p11"/>
          <p:cNvGrpSpPr/>
          <p:nvPr/>
        </p:nvGrpSpPr>
        <p:grpSpPr>
          <a:xfrm>
            <a:off x="715100" y="-987827"/>
            <a:ext cx="13365708" cy="7119300"/>
            <a:chOff x="715100" y="-987827"/>
            <a:chExt cx="13365708" cy="7119300"/>
          </a:xfrm>
        </p:grpSpPr>
        <p:grpSp>
          <p:nvGrpSpPr>
            <p:cNvPr id="94" name="Google Shape;94;p11"/>
            <p:cNvGrpSpPr/>
            <p:nvPr/>
          </p:nvGrpSpPr>
          <p:grpSpPr>
            <a:xfrm>
              <a:off x="715100" y="-1125"/>
              <a:ext cx="8489700" cy="5144700"/>
              <a:chOff x="715100" y="-1125"/>
              <a:chExt cx="8489700" cy="5144700"/>
            </a:xfrm>
          </p:grpSpPr>
          <p:sp>
            <p:nvSpPr>
              <p:cNvPr id="95" name="Google Shape;95;p11"/>
              <p:cNvSpPr/>
              <p:nvPr/>
            </p:nvSpPr>
            <p:spPr>
              <a:xfrm>
                <a:off x="715100" y="255825"/>
                <a:ext cx="8489700" cy="4630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cxnSp>
            <p:nvCxnSpPr>
              <p:cNvPr id="96" name="Google Shape;96;p11"/>
              <p:cNvCxnSpPr/>
              <p:nvPr/>
            </p:nvCxnSpPr>
            <p:spPr>
              <a:xfrm rot="10800000">
                <a:off x="8876500" y="-1125"/>
                <a:ext cx="0" cy="5144700"/>
              </a:xfrm>
              <a:prstGeom prst="straightConnector1">
                <a:avLst/>
              </a:prstGeom>
              <a:noFill/>
              <a:ln cap="flat" cmpd="sng" w="9525">
                <a:solidFill>
                  <a:schemeClr val="dk1"/>
                </a:solidFill>
                <a:prstDash val="solid"/>
                <a:round/>
                <a:headEnd len="med" w="med" type="none"/>
                <a:tailEnd len="med" w="med" type="none"/>
              </a:ln>
            </p:spPr>
          </p:cxnSp>
        </p:grpSp>
        <p:sp>
          <p:nvSpPr>
            <p:cNvPr id="97" name="Google Shape;97;p11"/>
            <p:cNvSpPr/>
            <p:nvPr/>
          </p:nvSpPr>
          <p:spPr>
            <a:xfrm rot="2354510">
              <a:off x="7991341" y="42005"/>
              <a:ext cx="5059635" cy="5059635"/>
            </a:xfrm>
            <a:prstGeom prst="chord">
              <a:avLst>
                <a:gd fmla="val 2822868" name="adj1"/>
                <a:gd fmla="val 1403913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98" name="Shape 9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9" name="Shape 99"/>
        <p:cNvGrpSpPr/>
        <p:nvPr/>
      </p:nvGrpSpPr>
      <p:grpSpPr>
        <a:xfrm>
          <a:off x="0" y="0"/>
          <a:ext cx="0" cy="0"/>
          <a:chOff x="0" y="0"/>
          <a:chExt cx="0" cy="0"/>
        </a:xfrm>
      </p:grpSpPr>
      <p:grpSp>
        <p:nvGrpSpPr>
          <p:cNvPr id="100" name="Google Shape;100;p13"/>
          <p:cNvGrpSpPr/>
          <p:nvPr/>
        </p:nvGrpSpPr>
        <p:grpSpPr>
          <a:xfrm>
            <a:off x="-60800" y="-291803"/>
            <a:ext cx="9423750" cy="5435378"/>
            <a:chOff x="-60800" y="-291803"/>
            <a:chExt cx="9423750" cy="5435378"/>
          </a:xfrm>
        </p:grpSpPr>
        <p:sp>
          <p:nvSpPr>
            <p:cNvPr id="101" name="Google Shape;101;p13"/>
            <p:cNvSpPr/>
            <p:nvPr/>
          </p:nvSpPr>
          <p:spPr>
            <a:xfrm>
              <a:off x="-60800" y="255825"/>
              <a:ext cx="8268600" cy="4630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cxnSp>
          <p:nvCxnSpPr>
            <p:cNvPr id="102" name="Google Shape;102;p13"/>
            <p:cNvCxnSpPr/>
            <p:nvPr/>
          </p:nvCxnSpPr>
          <p:spPr>
            <a:xfrm rot="10800000">
              <a:off x="8876500" y="-1125"/>
              <a:ext cx="0" cy="5144700"/>
            </a:xfrm>
            <a:prstGeom prst="straightConnector1">
              <a:avLst/>
            </a:prstGeom>
            <a:noFill/>
            <a:ln cap="flat" cmpd="sng" w="9525">
              <a:solidFill>
                <a:schemeClr val="dk1"/>
              </a:solidFill>
              <a:prstDash val="solid"/>
              <a:round/>
              <a:headEnd len="med" w="med" type="none"/>
              <a:tailEnd len="med" w="med" type="none"/>
            </a:ln>
          </p:spPr>
        </p:cxnSp>
        <p:grpSp>
          <p:nvGrpSpPr>
            <p:cNvPr id="103" name="Google Shape;103;p13"/>
            <p:cNvGrpSpPr/>
            <p:nvPr/>
          </p:nvGrpSpPr>
          <p:grpSpPr>
            <a:xfrm>
              <a:off x="-60800" y="-291803"/>
              <a:ext cx="9423750" cy="5178428"/>
              <a:chOff x="-60800" y="-291803"/>
              <a:chExt cx="9423750" cy="5178428"/>
            </a:xfrm>
          </p:grpSpPr>
          <p:sp>
            <p:nvSpPr>
              <p:cNvPr id="104" name="Google Shape;104;p13"/>
              <p:cNvSpPr/>
              <p:nvPr/>
            </p:nvSpPr>
            <p:spPr>
              <a:xfrm>
                <a:off x="8390050" y="2605375"/>
                <a:ext cx="972900" cy="972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Jost"/>
                  <a:ea typeface="Jost"/>
                  <a:cs typeface="Jost"/>
                  <a:sym typeface="Jost"/>
                </a:endParaRPr>
              </a:p>
            </p:txBody>
          </p:sp>
          <p:sp>
            <p:nvSpPr>
              <p:cNvPr id="105" name="Google Shape;105;p13"/>
              <p:cNvSpPr/>
              <p:nvPr/>
            </p:nvSpPr>
            <p:spPr>
              <a:xfrm>
                <a:off x="8390050" y="3259550"/>
                <a:ext cx="972900" cy="972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aseline="-25000">
                  <a:latin typeface="Jost"/>
                  <a:ea typeface="Jost"/>
                  <a:cs typeface="Jost"/>
                  <a:sym typeface="Jost"/>
                </a:endParaRPr>
              </a:p>
            </p:txBody>
          </p:sp>
          <p:sp>
            <p:nvSpPr>
              <p:cNvPr id="106" name="Google Shape;106;p13"/>
              <p:cNvSpPr/>
              <p:nvPr/>
            </p:nvSpPr>
            <p:spPr>
              <a:xfrm>
                <a:off x="8390050" y="3913725"/>
                <a:ext cx="972900" cy="972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aseline="-25000">
                  <a:latin typeface="Jost"/>
                  <a:ea typeface="Jost"/>
                  <a:cs typeface="Jost"/>
                  <a:sym typeface="Jost"/>
                </a:endParaRPr>
              </a:p>
            </p:txBody>
          </p:sp>
          <p:sp>
            <p:nvSpPr>
              <p:cNvPr id="107" name="Google Shape;107;p13"/>
              <p:cNvSpPr/>
              <p:nvPr/>
            </p:nvSpPr>
            <p:spPr>
              <a:xfrm rot="5400000">
                <a:off x="359200" y="-711803"/>
                <a:ext cx="826800" cy="1666800"/>
              </a:xfrm>
              <a:prstGeom prst="round2SameRect">
                <a:avLst>
                  <a:gd fmla="val 50000"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grpSp>
      <p:sp>
        <p:nvSpPr>
          <p:cNvPr id="108" name="Google Shape;108;p13"/>
          <p:cNvSpPr txBox="1"/>
          <p:nvPr>
            <p:ph type="title"/>
          </p:nvPr>
        </p:nvSpPr>
        <p:spPr>
          <a:xfrm>
            <a:off x="1708925" y="3366700"/>
            <a:ext cx="5279700" cy="531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09" name="Google Shape;109;p13"/>
          <p:cNvSpPr txBox="1"/>
          <p:nvPr>
            <p:ph idx="1" type="subTitle"/>
          </p:nvPr>
        </p:nvSpPr>
        <p:spPr>
          <a:xfrm>
            <a:off x="1708925" y="1244900"/>
            <a:ext cx="5279700" cy="2106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None/>
              <a:defRPr sz="3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10" name="Shape 110"/>
        <p:cNvGrpSpPr/>
        <p:nvPr/>
      </p:nvGrpSpPr>
      <p:grpSpPr>
        <a:xfrm>
          <a:off x="0" y="0"/>
          <a:ext cx="0" cy="0"/>
          <a:chOff x="0" y="0"/>
          <a:chExt cx="0" cy="0"/>
        </a:xfrm>
      </p:grpSpPr>
      <p:grpSp>
        <p:nvGrpSpPr>
          <p:cNvPr id="111" name="Google Shape;111;p14"/>
          <p:cNvGrpSpPr/>
          <p:nvPr/>
        </p:nvGrpSpPr>
        <p:grpSpPr>
          <a:xfrm>
            <a:off x="-100" y="-381778"/>
            <a:ext cx="9175775" cy="5525353"/>
            <a:chOff x="-100" y="-381778"/>
            <a:chExt cx="9175775" cy="5525353"/>
          </a:xfrm>
        </p:grpSpPr>
        <p:grpSp>
          <p:nvGrpSpPr>
            <p:cNvPr id="112" name="Google Shape;112;p14"/>
            <p:cNvGrpSpPr/>
            <p:nvPr/>
          </p:nvGrpSpPr>
          <p:grpSpPr>
            <a:xfrm>
              <a:off x="-100" y="-1125"/>
              <a:ext cx="9146400" cy="5144700"/>
              <a:chOff x="-100" y="-1125"/>
              <a:chExt cx="9146400" cy="5144700"/>
            </a:xfrm>
          </p:grpSpPr>
          <p:cxnSp>
            <p:nvCxnSpPr>
              <p:cNvPr id="113" name="Google Shape;113;p14"/>
              <p:cNvCxnSpPr/>
              <p:nvPr/>
            </p:nvCxnSpPr>
            <p:spPr>
              <a:xfrm rot="10800000">
                <a:off x="-100" y="4875900"/>
                <a:ext cx="9146400" cy="0"/>
              </a:xfrm>
              <a:prstGeom prst="straightConnector1">
                <a:avLst/>
              </a:prstGeom>
              <a:noFill/>
              <a:ln cap="flat" cmpd="sng" w="9525">
                <a:solidFill>
                  <a:schemeClr val="dk1"/>
                </a:solidFill>
                <a:prstDash val="solid"/>
                <a:round/>
                <a:headEnd len="med" w="med" type="none"/>
                <a:tailEnd len="med" w="med" type="none"/>
              </a:ln>
            </p:spPr>
          </p:cxnSp>
          <p:cxnSp>
            <p:nvCxnSpPr>
              <p:cNvPr id="114" name="Google Shape;114;p14"/>
              <p:cNvCxnSpPr/>
              <p:nvPr/>
            </p:nvCxnSpPr>
            <p:spPr>
              <a:xfrm rot="10800000">
                <a:off x="8876500" y="-1125"/>
                <a:ext cx="0" cy="5144700"/>
              </a:xfrm>
              <a:prstGeom prst="straightConnector1">
                <a:avLst/>
              </a:prstGeom>
              <a:noFill/>
              <a:ln cap="flat" cmpd="sng" w="9525">
                <a:solidFill>
                  <a:schemeClr val="dk1"/>
                </a:solidFill>
                <a:prstDash val="solid"/>
                <a:round/>
                <a:headEnd len="med" w="med" type="none"/>
                <a:tailEnd len="med" w="med" type="none"/>
              </a:ln>
            </p:spPr>
          </p:cxnSp>
        </p:grpSp>
        <p:sp>
          <p:nvSpPr>
            <p:cNvPr id="115" name="Google Shape;115;p14"/>
            <p:cNvSpPr/>
            <p:nvPr/>
          </p:nvSpPr>
          <p:spPr>
            <a:xfrm rot="-5400000">
              <a:off x="7928875" y="-801778"/>
              <a:ext cx="826800" cy="1666800"/>
            </a:xfrm>
            <a:prstGeom prst="round2SameRect">
              <a:avLst>
                <a:gd fmla="val 50000"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116" name="Google Shape;116;p14"/>
          <p:cNvSpPr txBox="1"/>
          <p:nvPr>
            <p:ph idx="1" type="subTitle"/>
          </p:nvPr>
        </p:nvSpPr>
        <p:spPr>
          <a:xfrm>
            <a:off x="720000" y="2988425"/>
            <a:ext cx="2169300" cy="407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800"/>
              <a:buFont typeface="Prata"/>
              <a:buNone/>
              <a:defRPr sz="2000">
                <a:solidFill>
                  <a:schemeClr val="dk1"/>
                </a:solidFill>
                <a:latin typeface="Prata"/>
                <a:ea typeface="Prata"/>
                <a:cs typeface="Prata"/>
                <a:sym typeface="Prata"/>
              </a:defRPr>
            </a:lvl1pPr>
            <a:lvl2pPr lvl="1" rtl="0">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2pPr>
            <a:lvl3pPr lvl="2" rtl="0">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3pPr>
            <a:lvl4pPr lvl="3" rtl="0">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4pPr>
            <a:lvl5pPr lvl="4" rtl="0">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5pPr>
            <a:lvl6pPr lvl="5" rtl="0">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6pPr>
            <a:lvl7pPr lvl="6" rtl="0">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7pPr>
            <a:lvl8pPr lvl="7" rtl="0">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8pPr>
            <a:lvl9pPr lvl="8" rtl="0">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9pPr>
          </a:lstStyle>
          <a:p/>
        </p:txBody>
      </p:sp>
      <p:sp>
        <p:nvSpPr>
          <p:cNvPr id="117" name="Google Shape;117;p14"/>
          <p:cNvSpPr txBox="1"/>
          <p:nvPr>
            <p:ph idx="2" type="subTitle"/>
          </p:nvPr>
        </p:nvSpPr>
        <p:spPr>
          <a:xfrm>
            <a:off x="720000" y="3923905"/>
            <a:ext cx="2169300" cy="53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14"/>
          <p:cNvSpPr txBox="1"/>
          <p:nvPr>
            <p:ph idx="3" type="subTitle"/>
          </p:nvPr>
        </p:nvSpPr>
        <p:spPr>
          <a:xfrm>
            <a:off x="3489800" y="3923905"/>
            <a:ext cx="2169300" cy="53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 name="Google Shape;119;p14"/>
          <p:cNvSpPr txBox="1"/>
          <p:nvPr>
            <p:ph idx="4" type="subTitle"/>
          </p:nvPr>
        </p:nvSpPr>
        <p:spPr>
          <a:xfrm>
            <a:off x="6259600" y="3923905"/>
            <a:ext cx="2169300" cy="53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 name="Google Shape;120;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1" name="Google Shape;121;p14"/>
          <p:cNvSpPr txBox="1"/>
          <p:nvPr>
            <p:ph idx="5" type="subTitle"/>
          </p:nvPr>
        </p:nvSpPr>
        <p:spPr>
          <a:xfrm>
            <a:off x="3492250" y="2988425"/>
            <a:ext cx="2169300" cy="407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800"/>
              <a:buFont typeface="Prata"/>
              <a:buNone/>
              <a:defRPr sz="2000">
                <a:solidFill>
                  <a:schemeClr val="dk1"/>
                </a:solidFill>
                <a:latin typeface="Prata"/>
                <a:ea typeface="Prata"/>
                <a:cs typeface="Prata"/>
                <a:sym typeface="Prata"/>
              </a:defRPr>
            </a:lvl1pPr>
            <a:lvl2pPr lvl="1" rtl="0">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2pPr>
            <a:lvl3pPr lvl="2" rtl="0">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3pPr>
            <a:lvl4pPr lvl="3" rtl="0">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4pPr>
            <a:lvl5pPr lvl="4" rtl="0">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5pPr>
            <a:lvl6pPr lvl="5" rtl="0">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6pPr>
            <a:lvl7pPr lvl="6" rtl="0">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7pPr>
            <a:lvl8pPr lvl="7" rtl="0">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8pPr>
            <a:lvl9pPr lvl="8" rtl="0">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9pPr>
          </a:lstStyle>
          <a:p/>
        </p:txBody>
      </p:sp>
      <p:sp>
        <p:nvSpPr>
          <p:cNvPr id="122" name="Google Shape;122;p14"/>
          <p:cNvSpPr txBox="1"/>
          <p:nvPr>
            <p:ph idx="6" type="subTitle"/>
          </p:nvPr>
        </p:nvSpPr>
        <p:spPr>
          <a:xfrm>
            <a:off x="6259600" y="2988425"/>
            <a:ext cx="2169300" cy="407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800"/>
              <a:buFont typeface="Prata"/>
              <a:buNone/>
              <a:defRPr sz="2000">
                <a:solidFill>
                  <a:schemeClr val="dk1"/>
                </a:solidFill>
                <a:latin typeface="Prata"/>
                <a:ea typeface="Prata"/>
                <a:cs typeface="Prata"/>
                <a:sym typeface="Prata"/>
              </a:defRPr>
            </a:lvl1pPr>
            <a:lvl2pPr lvl="1" rtl="0">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2pPr>
            <a:lvl3pPr lvl="2" rtl="0">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3pPr>
            <a:lvl4pPr lvl="3" rtl="0">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4pPr>
            <a:lvl5pPr lvl="4" rtl="0">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5pPr>
            <a:lvl6pPr lvl="5" rtl="0">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6pPr>
            <a:lvl7pPr lvl="6" rtl="0">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7pPr>
            <a:lvl8pPr lvl="7" rtl="0">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8pPr>
            <a:lvl9pPr lvl="8" rtl="0">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9pPr>
          </a:lstStyle>
          <a:p/>
        </p:txBody>
      </p:sp>
      <p:sp>
        <p:nvSpPr>
          <p:cNvPr id="123" name="Google Shape;123;p14"/>
          <p:cNvSpPr txBox="1"/>
          <p:nvPr>
            <p:ph idx="7" type="subTitle"/>
          </p:nvPr>
        </p:nvSpPr>
        <p:spPr>
          <a:xfrm>
            <a:off x="804325" y="3391700"/>
            <a:ext cx="2085000" cy="532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 name="Google Shape;124;p14"/>
          <p:cNvSpPr txBox="1"/>
          <p:nvPr>
            <p:ph idx="8" type="subTitle"/>
          </p:nvPr>
        </p:nvSpPr>
        <p:spPr>
          <a:xfrm>
            <a:off x="3576550" y="3391700"/>
            <a:ext cx="2085000" cy="532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 name="Google Shape;125;p14"/>
          <p:cNvSpPr txBox="1"/>
          <p:nvPr>
            <p:ph idx="9" type="subTitle"/>
          </p:nvPr>
        </p:nvSpPr>
        <p:spPr>
          <a:xfrm>
            <a:off x="6343900" y="3391700"/>
            <a:ext cx="2085000" cy="532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26" name="Shape 126"/>
        <p:cNvGrpSpPr/>
        <p:nvPr/>
      </p:nvGrpSpPr>
      <p:grpSpPr>
        <a:xfrm>
          <a:off x="0" y="0"/>
          <a:ext cx="0" cy="0"/>
          <a:chOff x="0" y="0"/>
          <a:chExt cx="0" cy="0"/>
        </a:xfrm>
      </p:grpSpPr>
      <p:grpSp>
        <p:nvGrpSpPr>
          <p:cNvPr id="127" name="Google Shape;127;p15"/>
          <p:cNvGrpSpPr/>
          <p:nvPr/>
        </p:nvGrpSpPr>
        <p:grpSpPr>
          <a:xfrm>
            <a:off x="-100" y="-987827"/>
            <a:ext cx="14520708" cy="7119300"/>
            <a:chOff x="-100" y="-987827"/>
            <a:chExt cx="14520708" cy="7119300"/>
          </a:xfrm>
        </p:grpSpPr>
        <p:sp>
          <p:nvSpPr>
            <p:cNvPr id="128" name="Google Shape;128;p15"/>
            <p:cNvSpPr/>
            <p:nvPr/>
          </p:nvSpPr>
          <p:spPr>
            <a:xfrm rot="2354510">
              <a:off x="8431141" y="42005"/>
              <a:ext cx="5059635" cy="5059635"/>
            </a:xfrm>
            <a:prstGeom prst="chord">
              <a:avLst>
                <a:gd fmla="val 2822868" name="adj1"/>
                <a:gd fmla="val 1403913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15"/>
            <p:cNvGrpSpPr/>
            <p:nvPr/>
          </p:nvGrpSpPr>
          <p:grpSpPr>
            <a:xfrm>
              <a:off x="-100" y="-1125"/>
              <a:ext cx="9146400" cy="5144700"/>
              <a:chOff x="-100" y="-1125"/>
              <a:chExt cx="9146400" cy="5144700"/>
            </a:xfrm>
          </p:grpSpPr>
          <p:cxnSp>
            <p:nvCxnSpPr>
              <p:cNvPr id="130" name="Google Shape;130;p15"/>
              <p:cNvCxnSpPr/>
              <p:nvPr/>
            </p:nvCxnSpPr>
            <p:spPr>
              <a:xfrm rot="10800000">
                <a:off x="-100" y="4875900"/>
                <a:ext cx="9146400" cy="0"/>
              </a:xfrm>
              <a:prstGeom prst="straightConnector1">
                <a:avLst/>
              </a:prstGeom>
              <a:noFill/>
              <a:ln cap="flat" cmpd="sng" w="9525">
                <a:solidFill>
                  <a:schemeClr val="dk1"/>
                </a:solidFill>
                <a:prstDash val="solid"/>
                <a:round/>
                <a:headEnd len="med" w="med" type="none"/>
                <a:tailEnd len="med" w="med" type="none"/>
              </a:ln>
            </p:spPr>
          </p:cxnSp>
          <p:cxnSp>
            <p:nvCxnSpPr>
              <p:cNvPr id="131" name="Google Shape;131;p15"/>
              <p:cNvCxnSpPr/>
              <p:nvPr/>
            </p:nvCxnSpPr>
            <p:spPr>
              <a:xfrm rot="10800000">
                <a:off x="8876500" y="-1125"/>
                <a:ext cx="0" cy="5144700"/>
              </a:xfrm>
              <a:prstGeom prst="straightConnector1">
                <a:avLst/>
              </a:prstGeom>
              <a:noFill/>
              <a:ln cap="flat" cmpd="sng" w="9525">
                <a:solidFill>
                  <a:schemeClr val="dk1"/>
                </a:solidFill>
                <a:prstDash val="solid"/>
                <a:round/>
                <a:headEnd len="med" w="med" type="none"/>
                <a:tailEnd len="med" w="med" type="none"/>
              </a:ln>
            </p:spPr>
          </p:cxnSp>
        </p:grpSp>
      </p:grpSp>
      <p:sp>
        <p:nvSpPr>
          <p:cNvPr id="132" name="Google Shape;132;p15"/>
          <p:cNvSpPr txBox="1"/>
          <p:nvPr>
            <p:ph idx="1" type="subTitle"/>
          </p:nvPr>
        </p:nvSpPr>
        <p:spPr>
          <a:xfrm>
            <a:off x="1943623" y="1588900"/>
            <a:ext cx="24627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Prata"/>
              <a:buNone/>
              <a:defRPr sz="2000">
                <a:solidFill>
                  <a:schemeClr val="dk1"/>
                </a:solidFill>
                <a:latin typeface="Prata"/>
                <a:ea typeface="Prata"/>
                <a:cs typeface="Prata"/>
                <a:sym typeface="Prata"/>
              </a:defRPr>
            </a:lvl1pPr>
            <a:lvl2pPr lvl="1"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2pPr>
            <a:lvl3pPr lvl="2"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3pPr>
            <a:lvl4pPr lvl="3"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4pPr>
            <a:lvl5pPr lvl="4"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5pPr>
            <a:lvl6pPr lvl="5"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6pPr>
            <a:lvl7pPr lvl="6"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7pPr>
            <a:lvl8pPr lvl="7"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8pPr>
            <a:lvl9pPr lvl="8"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9pPr>
          </a:lstStyle>
          <a:p/>
        </p:txBody>
      </p:sp>
      <p:sp>
        <p:nvSpPr>
          <p:cNvPr id="133" name="Google Shape;133;p15"/>
          <p:cNvSpPr txBox="1"/>
          <p:nvPr>
            <p:ph idx="2" type="subTitle"/>
          </p:nvPr>
        </p:nvSpPr>
        <p:spPr>
          <a:xfrm>
            <a:off x="1943600" y="1997500"/>
            <a:ext cx="24627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 name="Google Shape;134;p15"/>
          <p:cNvSpPr txBox="1"/>
          <p:nvPr>
            <p:ph idx="3" type="subTitle"/>
          </p:nvPr>
        </p:nvSpPr>
        <p:spPr>
          <a:xfrm>
            <a:off x="5942775" y="1997500"/>
            <a:ext cx="24627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 name="Google Shape;135;p15"/>
          <p:cNvSpPr txBox="1"/>
          <p:nvPr>
            <p:ph idx="4" type="subTitle"/>
          </p:nvPr>
        </p:nvSpPr>
        <p:spPr>
          <a:xfrm>
            <a:off x="1943600" y="3672150"/>
            <a:ext cx="24627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6" name="Google Shape;136;p15"/>
          <p:cNvSpPr txBox="1"/>
          <p:nvPr>
            <p:ph idx="5" type="subTitle"/>
          </p:nvPr>
        </p:nvSpPr>
        <p:spPr>
          <a:xfrm>
            <a:off x="5942775" y="3672150"/>
            <a:ext cx="24627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7" name="Google Shape;137;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8" name="Google Shape;138;p15"/>
          <p:cNvSpPr txBox="1"/>
          <p:nvPr>
            <p:ph idx="6" type="subTitle"/>
          </p:nvPr>
        </p:nvSpPr>
        <p:spPr>
          <a:xfrm>
            <a:off x="1943623" y="3265799"/>
            <a:ext cx="24627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Prata"/>
              <a:buNone/>
              <a:defRPr sz="2000">
                <a:solidFill>
                  <a:schemeClr val="dk1"/>
                </a:solidFill>
                <a:latin typeface="Prata"/>
                <a:ea typeface="Prata"/>
                <a:cs typeface="Prata"/>
                <a:sym typeface="Prata"/>
              </a:defRPr>
            </a:lvl1pPr>
            <a:lvl2pPr lvl="1"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2pPr>
            <a:lvl3pPr lvl="2"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3pPr>
            <a:lvl4pPr lvl="3"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4pPr>
            <a:lvl5pPr lvl="4"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5pPr>
            <a:lvl6pPr lvl="5"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6pPr>
            <a:lvl7pPr lvl="6"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7pPr>
            <a:lvl8pPr lvl="7"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8pPr>
            <a:lvl9pPr lvl="8"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9pPr>
          </a:lstStyle>
          <a:p/>
        </p:txBody>
      </p:sp>
      <p:sp>
        <p:nvSpPr>
          <p:cNvPr id="139" name="Google Shape;139;p15"/>
          <p:cNvSpPr txBox="1"/>
          <p:nvPr>
            <p:ph idx="7" type="subTitle"/>
          </p:nvPr>
        </p:nvSpPr>
        <p:spPr>
          <a:xfrm>
            <a:off x="5942796" y="1588900"/>
            <a:ext cx="24627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Prata"/>
              <a:buNone/>
              <a:defRPr sz="2000">
                <a:solidFill>
                  <a:schemeClr val="dk1"/>
                </a:solidFill>
                <a:latin typeface="Prata"/>
                <a:ea typeface="Prata"/>
                <a:cs typeface="Prata"/>
                <a:sym typeface="Prata"/>
              </a:defRPr>
            </a:lvl1pPr>
            <a:lvl2pPr lvl="1"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2pPr>
            <a:lvl3pPr lvl="2"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3pPr>
            <a:lvl4pPr lvl="3"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4pPr>
            <a:lvl5pPr lvl="4"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5pPr>
            <a:lvl6pPr lvl="5"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6pPr>
            <a:lvl7pPr lvl="6"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7pPr>
            <a:lvl8pPr lvl="7"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8pPr>
            <a:lvl9pPr lvl="8"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9pPr>
          </a:lstStyle>
          <a:p/>
        </p:txBody>
      </p:sp>
      <p:sp>
        <p:nvSpPr>
          <p:cNvPr id="140" name="Google Shape;140;p15"/>
          <p:cNvSpPr txBox="1"/>
          <p:nvPr>
            <p:ph idx="8" type="subTitle"/>
          </p:nvPr>
        </p:nvSpPr>
        <p:spPr>
          <a:xfrm>
            <a:off x="5942796" y="3265799"/>
            <a:ext cx="24627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Prata"/>
              <a:buNone/>
              <a:defRPr sz="2000">
                <a:solidFill>
                  <a:schemeClr val="dk1"/>
                </a:solidFill>
                <a:latin typeface="Prata"/>
                <a:ea typeface="Prata"/>
                <a:cs typeface="Prata"/>
                <a:sym typeface="Prata"/>
              </a:defRPr>
            </a:lvl1pPr>
            <a:lvl2pPr lvl="1"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2pPr>
            <a:lvl3pPr lvl="2"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3pPr>
            <a:lvl4pPr lvl="3"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4pPr>
            <a:lvl5pPr lvl="4"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5pPr>
            <a:lvl6pPr lvl="5"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6pPr>
            <a:lvl7pPr lvl="6"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7pPr>
            <a:lvl8pPr lvl="7"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8pPr>
            <a:lvl9pPr lvl="8"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_1_1_1_2">
    <p:spTree>
      <p:nvGrpSpPr>
        <p:cNvPr id="141" name="Shape 141"/>
        <p:cNvGrpSpPr/>
        <p:nvPr/>
      </p:nvGrpSpPr>
      <p:grpSpPr>
        <a:xfrm>
          <a:off x="0" y="0"/>
          <a:ext cx="0" cy="0"/>
          <a:chOff x="0" y="0"/>
          <a:chExt cx="0" cy="0"/>
        </a:xfrm>
      </p:grpSpPr>
      <p:grpSp>
        <p:nvGrpSpPr>
          <p:cNvPr id="142" name="Google Shape;142;p16"/>
          <p:cNvGrpSpPr/>
          <p:nvPr/>
        </p:nvGrpSpPr>
        <p:grpSpPr>
          <a:xfrm>
            <a:off x="-100" y="-1125"/>
            <a:ext cx="9309125" cy="5217750"/>
            <a:chOff x="-100" y="-1125"/>
            <a:chExt cx="9309125" cy="5217750"/>
          </a:xfrm>
        </p:grpSpPr>
        <p:sp>
          <p:nvSpPr>
            <p:cNvPr id="143" name="Google Shape;143;p16"/>
            <p:cNvSpPr/>
            <p:nvPr/>
          </p:nvSpPr>
          <p:spPr>
            <a:xfrm>
              <a:off x="8433625" y="4256625"/>
              <a:ext cx="875400" cy="960000"/>
            </a:xfrm>
            <a:prstGeom prst="round2SameRect">
              <a:avLst>
                <a:gd fmla="val 50000"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nvGrpSpPr>
            <p:cNvPr id="144" name="Google Shape;144;p16"/>
            <p:cNvGrpSpPr/>
            <p:nvPr/>
          </p:nvGrpSpPr>
          <p:grpSpPr>
            <a:xfrm>
              <a:off x="-100" y="-1125"/>
              <a:ext cx="9146400" cy="5145225"/>
              <a:chOff x="-100" y="-1125"/>
              <a:chExt cx="9146400" cy="5145225"/>
            </a:xfrm>
          </p:grpSpPr>
          <p:cxnSp>
            <p:nvCxnSpPr>
              <p:cNvPr id="145" name="Google Shape;145;p16"/>
              <p:cNvCxnSpPr/>
              <p:nvPr/>
            </p:nvCxnSpPr>
            <p:spPr>
              <a:xfrm>
                <a:off x="8871300" y="-600"/>
                <a:ext cx="0" cy="5144700"/>
              </a:xfrm>
              <a:prstGeom prst="straightConnector1">
                <a:avLst/>
              </a:prstGeom>
              <a:noFill/>
              <a:ln cap="flat" cmpd="sng" w="9525">
                <a:solidFill>
                  <a:schemeClr val="dk1"/>
                </a:solidFill>
                <a:prstDash val="solid"/>
                <a:round/>
                <a:headEnd len="med" w="med" type="none"/>
                <a:tailEnd len="med" w="med" type="none"/>
              </a:ln>
            </p:spPr>
          </p:cxnSp>
          <p:cxnSp>
            <p:nvCxnSpPr>
              <p:cNvPr id="146" name="Google Shape;146;p16"/>
              <p:cNvCxnSpPr/>
              <p:nvPr/>
            </p:nvCxnSpPr>
            <p:spPr>
              <a:xfrm>
                <a:off x="267500" y="-1125"/>
                <a:ext cx="0" cy="5144700"/>
              </a:xfrm>
              <a:prstGeom prst="straightConnector1">
                <a:avLst/>
              </a:prstGeom>
              <a:noFill/>
              <a:ln cap="flat" cmpd="sng" w="9525">
                <a:solidFill>
                  <a:schemeClr val="dk1"/>
                </a:solidFill>
                <a:prstDash val="solid"/>
                <a:round/>
                <a:headEnd len="med" w="med" type="none"/>
                <a:tailEnd len="med" w="med" type="none"/>
              </a:ln>
            </p:spPr>
          </p:cxnSp>
          <p:cxnSp>
            <p:nvCxnSpPr>
              <p:cNvPr id="147" name="Google Shape;147;p16"/>
              <p:cNvCxnSpPr/>
              <p:nvPr/>
            </p:nvCxnSpPr>
            <p:spPr>
              <a:xfrm rot="10800000">
                <a:off x="-100" y="4875900"/>
                <a:ext cx="9146400" cy="0"/>
              </a:xfrm>
              <a:prstGeom prst="straightConnector1">
                <a:avLst/>
              </a:prstGeom>
              <a:noFill/>
              <a:ln cap="flat" cmpd="sng" w="9525">
                <a:solidFill>
                  <a:schemeClr val="dk1"/>
                </a:solidFill>
                <a:prstDash val="solid"/>
                <a:round/>
                <a:headEnd len="med" w="med" type="none"/>
                <a:tailEnd len="med" w="med" type="none"/>
              </a:ln>
            </p:spPr>
          </p:cxnSp>
        </p:grpSp>
      </p:grpSp>
      <p:sp>
        <p:nvSpPr>
          <p:cNvPr id="148" name="Google Shape;148;p16"/>
          <p:cNvSpPr txBox="1"/>
          <p:nvPr>
            <p:ph idx="1" type="subTitle"/>
          </p:nvPr>
        </p:nvSpPr>
        <p:spPr>
          <a:xfrm>
            <a:off x="2131350" y="1995750"/>
            <a:ext cx="1430100" cy="421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800"/>
              <a:buFont typeface="Prata"/>
              <a:buNone/>
              <a:defRPr sz="2000">
                <a:solidFill>
                  <a:schemeClr val="dk1"/>
                </a:solidFill>
                <a:latin typeface="Prata"/>
                <a:ea typeface="Prata"/>
                <a:cs typeface="Prata"/>
                <a:sym typeface="Prata"/>
              </a:defRPr>
            </a:lvl1pPr>
            <a:lvl2pPr lvl="1"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2pPr>
            <a:lvl3pPr lvl="2"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3pPr>
            <a:lvl4pPr lvl="3"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4pPr>
            <a:lvl5pPr lvl="4"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5pPr>
            <a:lvl6pPr lvl="5"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6pPr>
            <a:lvl7pPr lvl="6"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7pPr>
            <a:lvl8pPr lvl="7"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8pPr>
            <a:lvl9pPr lvl="8"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9pPr>
          </a:lstStyle>
          <a:p/>
        </p:txBody>
      </p:sp>
      <p:sp>
        <p:nvSpPr>
          <p:cNvPr id="149" name="Google Shape;149;p16"/>
          <p:cNvSpPr txBox="1"/>
          <p:nvPr>
            <p:ph idx="2" type="subTitle"/>
          </p:nvPr>
        </p:nvSpPr>
        <p:spPr>
          <a:xfrm>
            <a:off x="3561549" y="1995749"/>
            <a:ext cx="4471500" cy="42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 name="Google Shape;150;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1" name="Google Shape;151;p16"/>
          <p:cNvSpPr txBox="1"/>
          <p:nvPr>
            <p:ph hasCustomPrompt="1" idx="3" type="title"/>
          </p:nvPr>
        </p:nvSpPr>
        <p:spPr>
          <a:xfrm>
            <a:off x="1110950" y="2678600"/>
            <a:ext cx="630900" cy="421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400"/>
              <a:buNone/>
              <a:defRPr sz="2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2" name="Google Shape;152;p16"/>
          <p:cNvSpPr txBox="1"/>
          <p:nvPr>
            <p:ph idx="4" type="subTitle"/>
          </p:nvPr>
        </p:nvSpPr>
        <p:spPr>
          <a:xfrm>
            <a:off x="2131350" y="3362538"/>
            <a:ext cx="1430100" cy="4212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800"/>
              <a:buFont typeface="Prata"/>
              <a:buNone/>
              <a:defRPr sz="2000">
                <a:solidFill>
                  <a:schemeClr val="dk1"/>
                </a:solidFill>
                <a:latin typeface="Prata"/>
                <a:ea typeface="Prata"/>
                <a:cs typeface="Prata"/>
                <a:sym typeface="Prata"/>
              </a:defRPr>
            </a:lvl1pPr>
            <a:lvl2pPr lvl="1"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2pPr>
            <a:lvl3pPr lvl="2"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3pPr>
            <a:lvl4pPr lvl="3"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4pPr>
            <a:lvl5pPr lvl="4"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5pPr>
            <a:lvl6pPr lvl="5"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6pPr>
            <a:lvl7pPr lvl="6"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7pPr>
            <a:lvl8pPr lvl="7"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8pPr>
            <a:lvl9pPr lvl="8"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9pPr>
          </a:lstStyle>
          <a:p/>
        </p:txBody>
      </p:sp>
      <p:sp>
        <p:nvSpPr>
          <p:cNvPr id="153" name="Google Shape;153;p16"/>
          <p:cNvSpPr txBox="1"/>
          <p:nvPr>
            <p:ph idx="5" type="subTitle"/>
          </p:nvPr>
        </p:nvSpPr>
        <p:spPr>
          <a:xfrm>
            <a:off x="3561549" y="3362537"/>
            <a:ext cx="4471500" cy="4215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4" name="Google Shape;154;p16"/>
          <p:cNvSpPr txBox="1"/>
          <p:nvPr>
            <p:ph hasCustomPrompt="1" idx="6" type="title"/>
          </p:nvPr>
        </p:nvSpPr>
        <p:spPr>
          <a:xfrm>
            <a:off x="1110950" y="3362537"/>
            <a:ext cx="630900" cy="421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400"/>
              <a:buNone/>
              <a:defRPr sz="2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5" name="Google Shape;155;p16"/>
          <p:cNvSpPr txBox="1"/>
          <p:nvPr>
            <p:ph idx="7" type="subTitle"/>
          </p:nvPr>
        </p:nvSpPr>
        <p:spPr>
          <a:xfrm>
            <a:off x="2131350" y="4046175"/>
            <a:ext cx="1430100" cy="4209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800"/>
              <a:buFont typeface="Prata"/>
              <a:buNone/>
              <a:defRPr sz="2000">
                <a:solidFill>
                  <a:schemeClr val="dk1"/>
                </a:solidFill>
                <a:latin typeface="Prata"/>
                <a:ea typeface="Prata"/>
                <a:cs typeface="Prata"/>
                <a:sym typeface="Prata"/>
              </a:defRPr>
            </a:lvl1pPr>
            <a:lvl2pPr lvl="1"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2pPr>
            <a:lvl3pPr lvl="2"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3pPr>
            <a:lvl4pPr lvl="3"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4pPr>
            <a:lvl5pPr lvl="4"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5pPr>
            <a:lvl6pPr lvl="5"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6pPr>
            <a:lvl7pPr lvl="6"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7pPr>
            <a:lvl8pPr lvl="7"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8pPr>
            <a:lvl9pPr lvl="8"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9pPr>
          </a:lstStyle>
          <a:p/>
        </p:txBody>
      </p:sp>
      <p:sp>
        <p:nvSpPr>
          <p:cNvPr id="156" name="Google Shape;156;p16"/>
          <p:cNvSpPr txBox="1"/>
          <p:nvPr>
            <p:ph idx="8" type="subTitle"/>
          </p:nvPr>
        </p:nvSpPr>
        <p:spPr>
          <a:xfrm>
            <a:off x="3561549" y="4046174"/>
            <a:ext cx="4471500" cy="421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 name="Google Shape;157;p16"/>
          <p:cNvSpPr txBox="1"/>
          <p:nvPr>
            <p:ph hasCustomPrompt="1" idx="9" type="title"/>
          </p:nvPr>
        </p:nvSpPr>
        <p:spPr>
          <a:xfrm>
            <a:off x="1110950" y="4046174"/>
            <a:ext cx="630900" cy="420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400"/>
              <a:buNone/>
              <a:defRPr sz="2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8" name="Google Shape;158;p16"/>
          <p:cNvSpPr txBox="1"/>
          <p:nvPr>
            <p:ph idx="13" type="subTitle"/>
          </p:nvPr>
        </p:nvSpPr>
        <p:spPr>
          <a:xfrm>
            <a:off x="2131351" y="1311375"/>
            <a:ext cx="1430100" cy="4221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800"/>
              <a:buFont typeface="Prata"/>
              <a:buNone/>
              <a:defRPr sz="2000">
                <a:solidFill>
                  <a:schemeClr val="dk1"/>
                </a:solidFill>
                <a:latin typeface="Prata"/>
                <a:ea typeface="Prata"/>
                <a:cs typeface="Prata"/>
                <a:sym typeface="Prata"/>
              </a:defRPr>
            </a:lvl1pPr>
            <a:lvl2pPr lvl="1"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2pPr>
            <a:lvl3pPr lvl="2"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3pPr>
            <a:lvl4pPr lvl="3"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4pPr>
            <a:lvl5pPr lvl="4"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5pPr>
            <a:lvl6pPr lvl="5"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6pPr>
            <a:lvl7pPr lvl="6"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7pPr>
            <a:lvl8pPr lvl="7"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8pPr>
            <a:lvl9pPr lvl="8"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9pPr>
          </a:lstStyle>
          <a:p/>
        </p:txBody>
      </p:sp>
      <p:sp>
        <p:nvSpPr>
          <p:cNvPr id="159" name="Google Shape;159;p16"/>
          <p:cNvSpPr txBox="1"/>
          <p:nvPr>
            <p:ph idx="14" type="subTitle"/>
          </p:nvPr>
        </p:nvSpPr>
        <p:spPr>
          <a:xfrm>
            <a:off x="3561550" y="1311374"/>
            <a:ext cx="4471500" cy="422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 name="Google Shape;160;p16"/>
          <p:cNvSpPr txBox="1"/>
          <p:nvPr>
            <p:ph hasCustomPrompt="1" idx="15" type="title"/>
          </p:nvPr>
        </p:nvSpPr>
        <p:spPr>
          <a:xfrm>
            <a:off x="1110950" y="1311374"/>
            <a:ext cx="630900" cy="422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400"/>
              <a:buNone/>
              <a:defRPr sz="2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1" name="Google Shape;161;p16"/>
          <p:cNvSpPr txBox="1"/>
          <p:nvPr>
            <p:ph idx="16" type="subTitle"/>
          </p:nvPr>
        </p:nvSpPr>
        <p:spPr>
          <a:xfrm>
            <a:off x="2131350" y="2678601"/>
            <a:ext cx="1430100" cy="4215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800"/>
              <a:buFont typeface="Prata"/>
              <a:buNone/>
              <a:defRPr sz="2000">
                <a:solidFill>
                  <a:schemeClr val="dk1"/>
                </a:solidFill>
                <a:latin typeface="Prata"/>
                <a:ea typeface="Prata"/>
                <a:cs typeface="Prata"/>
                <a:sym typeface="Prata"/>
              </a:defRPr>
            </a:lvl1pPr>
            <a:lvl2pPr lvl="1"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2pPr>
            <a:lvl3pPr lvl="2"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3pPr>
            <a:lvl4pPr lvl="3"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4pPr>
            <a:lvl5pPr lvl="4"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5pPr>
            <a:lvl6pPr lvl="5"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6pPr>
            <a:lvl7pPr lvl="6"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7pPr>
            <a:lvl8pPr lvl="7"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8pPr>
            <a:lvl9pPr lvl="8" rtl="0" algn="ctr">
              <a:lnSpc>
                <a:spcPct val="100000"/>
              </a:lnSpc>
              <a:spcBef>
                <a:spcPts val="0"/>
              </a:spcBef>
              <a:spcAft>
                <a:spcPts val="0"/>
              </a:spcAft>
              <a:buClr>
                <a:schemeClr val="dk1"/>
              </a:buClr>
              <a:buSzPts val="1800"/>
              <a:buFont typeface="Prata"/>
              <a:buNone/>
              <a:defRPr b="1" sz="1800">
                <a:solidFill>
                  <a:schemeClr val="dk1"/>
                </a:solidFill>
                <a:latin typeface="Prata"/>
                <a:ea typeface="Prata"/>
                <a:cs typeface="Prata"/>
                <a:sym typeface="Prata"/>
              </a:defRPr>
            </a:lvl9pPr>
          </a:lstStyle>
          <a:p/>
        </p:txBody>
      </p:sp>
      <p:sp>
        <p:nvSpPr>
          <p:cNvPr id="162" name="Google Shape;162;p16"/>
          <p:cNvSpPr txBox="1"/>
          <p:nvPr>
            <p:ph idx="17" type="subTitle"/>
          </p:nvPr>
        </p:nvSpPr>
        <p:spPr>
          <a:xfrm>
            <a:off x="3561549" y="2678600"/>
            <a:ext cx="4471500" cy="421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16"/>
          <p:cNvSpPr txBox="1"/>
          <p:nvPr>
            <p:ph hasCustomPrompt="1" idx="18" type="title"/>
          </p:nvPr>
        </p:nvSpPr>
        <p:spPr>
          <a:xfrm>
            <a:off x="1110950" y="1995749"/>
            <a:ext cx="630900" cy="42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400"/>
              <a:buNone/>
              <a:defRPr sz="2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64" name="Shape 164"/>
        <p:cNvGrpSpPr/>
        <p:nvPr/>
      </p:nvGrpSpPr>
      <p:grpSpPr>
        <a:xfrm>
          <a:off x="0" y="0"/>
          <a:ext cx="0" cy="0"/>
          <a:chOff x="0" y="0"/>
          <a:chExt cx="0" cy="0"/>
        </a:xfrm>
      </p:grpSpPr>
      <p:grpSp>
        <p:nvGrpSpPr>
          <p:cNvPr id="165" name="Google Shape;165;p17"/>
          <p:cNvGrpSpPr/>
          <p:nvPr/>
        </p:nvGrpSpPr>
        <p:grpSpPr>
          <a:xfrm>
            <a:off x="-218950" y="-1125"/>
            <a:ext cx="9364150" cy="5144700"/>
            <a:chOff x="-218950" y="-1125"/>
            <a:chExt cx="9364150" cy="5144700"/>
          </a:xfrm>
        </p:grpSpPr>
        <p:grpSp>
          <p:nvGrpSpPr>
            <p:cNvPr id="166" name="Google Shape;166;p17"/>
            <p:cNvGrpSpPr/>
            <p:nvPr/>
          </p:nvGrpSpPr>
          <p:grpSpPr>
            <a:xfrm>
              <a:off x="-1200" y="-1125"/>
              <a:ext cx="9146400" cy="5144700"/>
              <a:chOff x="-1200" y="-1125"/>
              <a:chExt cx="9146400" cy="5144700"/>
            </a:xfrm>
          </p:grpSpPr>
          <p:cxnSp>
            <p:nvCxnSpPr>
              <p:cNvPr id="167" name="Google Shape;167;p17"/>
              <p:cNvCxnSpPr/>
              <p:nvPr/>
            </p:nvCxnSpPr>
            <p:spPr>
              <a:xfrm>
                <a:off x="267500" y="-1125"/>
                <a:ext cx="0" cy="5144700"/>
              </a:xfrm>
              <a:prstGeom prst="straightConnector1">
                <a:avLst/>
              </a:prstGeom>
              <a:noFill/>
              <a:ln cap="flat" cmpd="sng" w="9525">
                <a:solidFill>
                  <a:schemeClr val="dk1"/>
                </a:solidFill>
                <a:prstDash val="solid"/>
                <a:round/>
                <a:headEnd len="med" w="med" type="none"/>
                <a:tailEnd len="med" w="med" type="none"/>
              </a:ln>
            </p:spPr>
          </p:cxnSp>
          <p:cxnSp>
            <p:nvCxnSpPr>
              <p:cNvPr id="168" name="Google Shape;168;p17"/>
              <p:cNvCxnSpPr/>
              <p:nvPr/>
            </p:nvCxnSpPr>
            <p:spPr>
              <a:xfrm>
                <a:off x="-1200" y="267600"/>
                <a:ext cx="9146400" cy="0"/>
              </a:xfrm>
              <a:prstGeom prst="straightConnector1">
                <a:avLst/>
              </a:prstGeom>
              <a:noFill/>
              <a:ln cap="flat" cmpd="sng" w="9525">
                <a:solidFill>
                  <a:schemeClr val="dk1"/>
                </a:solidFill>
                <a:prstDash val="solid"/>
                <a:round/>
                <a:headEnd len="med" w="med" type="none"/>
                <a:tailEnd len="med" w="med" type="none"/>
              </a:ln>
            </p:spPr>
          </p:cxnSp>
        </p:grpSp>
        <p:grpSp>
          <p:nvGrpSpPr>
            <p:cNvPr id="169" name="Google Shape;169;p17"/>
            <p:cNvGrpSpPr/>
            <p:nvPr/>
          </p:nvGrpSpPr>
          <p:grpSpPr>
            <a:xfrm>
              <a:off x="-218950" y="2681575"/>
              <a:ext cx="972900" cy="2281250"/>
              <a:chOff x="-218950" y="2681575"/>
              <a:chExt cx="972900" cy="2281250"/>
            </a:xfrm>
          </p:grpSpPr>
          <p:sp>
            <p:nvSpPr>
              <p:cNvPr id="170" name="Google Shape;170;p17"/>
              <p:cNvSpPr/>
              <p:nvPr/>
            </p:nvSpPr>
            <p:spPr>
              <a:xfrm>
                <a:off x="-218950" y="2681575"/>
                <a:ext cx="972900" cy="972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Jost"/>
                  <a:ea typeface="Jost"/>
                  <a:cs typeface="Jost"/>
                  <a:sym typeface="Jost"/>
                </a:endParaRPr>
              </a:p>
            </p:txBody>
          </p:sp>
          <p:sp>
            <p:nvSpPr>
              <p:cNvPr id="171" name="Google Shape;171;p17"/>
              <p:cNvSpPr/>
              <p:nvPr/>
            </p:nvSpPr>
            <p:spPr>
              <a:xfrm>
                <a:off x="-218950" y="3335750"/>
                <a:ext cx="972900" cy="972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aseline="-25000">
                  <a:latin typeface="Jost"/>
                  <a:ea typeface="Jost"/>
                  <a:cs typeface="Jost"/>
                  <a:sym typeface="Jost"/>
                </a:endParaRPr>
              </a:p>
            </p:txBody>
          </p:sp>
          <p:sp>
            <p:nvSpPr>
              <p:cNvPr id="172" name="Google Shape;172;p17"/>
              <p:cNvSpPr/>
              <p:nvPr/>
            </p:nvSpPr>
            <p:spPr>
              <a:xfrm>
                <a:off x="-218950" y="3989925"/>
                <a:ext cx="972900" cy="972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aseline="-25000">
                  <a:latin typeface="Jost"/>
                  <a:ea typeface="Jost"/>
                  <a:cs typeface="Jost"/>
                  <a:sym typeface="Jost"/>
                </a:endParaRPr>
              </a:p>
            </p:txBody>
          </p:sp>
        </p:grpSp>
      </p:grpSp>
      <p:sp>
        <p:nvSpPr>
          <p:cNvPr id="173" name="Google Shape;173;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4" name="Google Shape;174;p17"/>
          <p:cNvSpPr txBox="1"/>
          <p:nvPr>
            <p:ph idx="1" type="subTitle"/>
          </p:nvPr>
        </p:nvSpPr>
        <p:spPr>
          <a:xfrm>
            <a:off x="2098564" y="1558999"/>
            <a:ext cx="23916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17"/>
          <p:cNvSpPr txBox="1"/>
          <p:nvPr>
            <p:ph idx="2" type="subTitle"/>
          </p:nvPr>
        </p:nvSpPr>
        <p:spPr>
          <a:xfrm>
            <a:off x="2098564" y="2716199"/>
            <a:ext cx="23916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17"/>
          <p:cNvSpPr txBox="1"/>
          <p:nvPr>
            <p:ph idx="3" type="subTitle"/>
          </p:nvPr>
        </p:nvSpPr>
        <p:spPr>
          <a:xfrm>
            <a:off x="5655237" y="1558999"/>
            <a:ext cx="23916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17"/>
          <p:cNvSpPr txBox="1"/>
          <p:nvPr>
            <p:ph idx="4" type="subTitle"/>
          </p:nvPr>
        </p:nvSpPr>
        <p:spPr>
          <a:xfrm>
            <a:off x="2098564" y="3878050"/>
            <a:ext cx="23916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17"/>
          <p:cNvSpPr txBox="1"/>
          <p:nvPr>
            <p:ph idx="5" type="subTitle"/>
          </p:nvPr>
        </p:nvSpPr>
        <p:spPr>
          <a:xfrm>
            <a:off x="5655237" y="3878050"/>
            <a:ext cx="23916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17"/>
          <p:cNvSpPr txBox="1"/>
          <p:nvPr>
            <p:ph idx="6" type="subTitle"/>
          </p:nvPr>
        </p:nvSpPr>
        <p:spPr>
          <a:xfrm>
            <a:off x="5655237" y="2718525"/>
            <a:ext cx="23916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17"/>
          <p:cNvSpPr txBox="1"/>
          <p:nvPr>
            <p:ph idx="7" type="subTitle"/>
          </p:nvPr>
        </p:nvSpPr>
        <p:spPr>
          <a:xfrm>
            <a:off x="2098564" y="1195150"/>
            <a:ext cx="2391600" cy="440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Prata"/>
              <a:buNone/>
              <a:defRPr sz="2000">
                <a:solidFill>
                  <a:schemeClr val="dk1"/>
                </a:solidFill>
                <a:latin typeface="Prata"/>
                <a:ea typeface="Prata"/>
                <a:cs typeface="Prata"/>
                <a:sym typeface="Prata"/>
              </a:defRPr>
            </a:lvl1pPr>
            <a:lvl2pPr lvl="1"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2pPr>
            <a:lvl3pPr lvl="2"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3pPr>
            <a:lvl4pPr lvl="3"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4pPr>
            <a:lvl5pPr lvl="4"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5pPr>
            <a:lvl6pPr lvl="5"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6pPr>
            <a:lvl7pPr lvl="6"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7pPr>
            <a:lvl8pPr lvl="7"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8pPr>
            <a:lvl9pPr lvl="8"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9pPr>
          </a:lstStyle>
          <a:p/>
        </p:txBody>
      </p:sp>
      <p:sp>
        <p:nvSpPr>
          <p:cNvPr id="181" name="Google Shape;181;p17"/>
          <p:cNvSpPr txBox="1"/>
          <p:nvPr>
            <p:ph idx="8" type="subTitle"/>
          </p:nvPr>
        </p:nvSpPr>
        <p:spPr>
          <a:xfrm>
            <a:off x="2098564" y="2352350"/>
            <a:ext cx="2391600" cy="440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Prata"/>
              <a:buNone/>
              <a:defRPr sz="2000">
                <a:solidFill>
                  <a:schemeClr val="dk1"/>
                </a:solidFill>
                <a:latin typeface="Prata"/>
                <a:ea typeface="Prata"/>
                <a:cs typeface="Prata"/>
                <a:sym typeface="Prata"/>
              </a:defRPr>
            </a:lvl1pPr>
            <a:lvl2pPr lvl="1"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2pPr>
            <a:lvl3pPr lvl="2"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3pPr>
            <a:lvl4pPr lvl="3"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4pPr>
            <a:lvl5pPr lvl="4"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5pPr>
            <a:lvl6pPr lvl="5"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6pPr>
            <a:lvl7pPr lvl="6"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7pPr>
            <a:lvl8pPr lvl="7"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8pPr>
            <a:lvl9pPr lvl="8"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9pPr>
          </a:lstStyle>
          <a:p/>
        </p:txBody>
      </p:sp>
      <p:sp>
        <p:nvSpPr>
          <p:cNvPr id="182" name="Google Shape;182;p17"/>
          <p:cNvSpPr txBox="1"/>
          <p:nvPr>
            <p:ph idx="9" type="subTitle"/>
          </p:nvPr>
        </p:nvSpPr>
        <p:spPr>
          <a:xfrm>
            <a:off x="5655237" y="1195150"/>
            <a:ext cx="2391600" cy="440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Prata"/>
              <a:buNone/>
              <a:defRPr sz="2000">
                <a:solidFill>
                  <a:schemeClr val="dk1"/>
                </a:solidFill>
                <a:latin typeface="Prata"/>
                <a:ea typeface="Prata"/>
                <a:cs typeface="Prata"/>
                <a:sym typeface="Prata"/>
              </a:defRPr>
            </a:lvl1pPr>
            <a:lvl2pPr lvl="1"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2pPr>
            <a:lvl3pPr lvl="2"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3pPr>
            <a:lvl4pPr lvl="3"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4pPr>
            <a:lvl5pPr lvl="4"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5pPr>
            <a:lvl6pPr lvl="5"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6pPr>
            <a:lvl7pPr lvl="6"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7pPr>
            <a:lvl8pPr lvl="7"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8pPr>
            <a:lvl9pPr lvl="8"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9pPr>
          </a:lstStyle>
          <a:p/>
        </p:txBody>
      </p:sp>
      <p:sp>
        <p:nvSpPr>
          <p:cNvPr id="183" name="Google Shape;183;p17"/>
          <p:cNvSpPr txBox="1"/>
          <p:nvPr>
            <p:ph idx="13" type="subTitle"/>
          </p:nvPr>
        </p:nvSpPr>
        <p:spPr>
          <a:xfrm>
            <a:off x="2098564" y="3509550"/>
            <a:ext cx="2391600" cy="440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Prata"/>
              <a:buNone/>
              <a:defRPr sz="2000">
                <a:solidFill>
                  <a:schemeClr val="dk1"/>
                </a:solidFill>
                <a:latin typeface="Prata"/>
                <a:ea typeface="Prata"/>
                <a:cs typeface="Prata"/>
                <a:sym typeface="Prata"/>
              </a:defRPr>
            </a:lvl1pPr>
            <a:lvl2pPr lvl="1"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2pPr>
            <a:lvl3pPr lvl="2"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3pPr>
            <a:lvl4pPr lvl="3"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4pPr>
            <a:lvl5pPr lvl="4"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5pPr>
            <a:lvl6pPr lvl="5"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6pPr>
            <a:lvl7pPr lvl="6"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7pPr>
            <a:lvl8pPr lvl="7"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8pPr>
            <a:lvl9pPr lvl="8"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9pPr>
          </a:lstStyle>
          <a:p/>
        </p:txBody>
      </p:sp>
      <p:sp>
        <p:nvSpPr>
          <p:cNvPr id="184" name="Google Shape;184;p17"/>
          <p:cNvSpPr txBox="1"/>
          <p:nvPr>
            <p:ph idx="14" type="subTitle"/>
          </p:nvPr>
        </p:nvSpPr>
        <p:spPr>
          <a:xfrm>
            <a:off x="5655237" y="3509550"/>
            <a:ext cx="2391600" cy="440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Prata"/>
              <a:buNone/>
              <a:defRPr sz="2000">
                <a:solidFill>
                  <a:schemeClr val="dk1"/>
                </a:solidFill>
                <a:latin typeface="Prata"/>
                <a:ea typeface="Prata"/>
                <a:cs typeface="Prata"/>
                <a:sym typeface="Prata"/>
              </a:defRPr>
            </a:lvl1pPr>
            <a:lvl2pPr lvl="1"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2pPr>
            <a:lvl3pPr lvl="2"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3pPr>
            <a:lvl4pPr lvl="3"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4pPr>
            <a:lvl5pPr lvl="4"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5pPr>
            <a:lvl6pPr lvl="5"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6pPr>
            <a:lvl7pPr lvl="6"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7pPr>
            <a:lvl8pPr lvl="7"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8pPr>
            <a:lvl9pPr lvl="8"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9pPr>
          </a:lstStyle>
          <a:p/>
        </p:txBody>
      </p:sp>
      <p:sp>
        <p:nvSpPr>
          <p:cNvPr id="185" name="Google Shape;185;p17"/>
          <p:cNvSpPr txBox="1"/>
          <p:nvPr>
            <p:ph idx="15" type="subTitle"/>
          </p:nvPr>
        </p:nvSpPr>
        <p:spPr>
          <a:xfrm>
            <a:off x="5655237" y="2350025"/>
            <a:ext cx="2391600" cy="440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Prata"/>
              <a:buNone/>
              <a:defRPr sz="2000">
                <a:solidFill>
                  <a:schemeClr val="dk1"/>
                </a:solidFill>
                <a:latin typeface="Prata"/>
                <a:ea typeface="Prata"/>
                <a:cs typeface="Prata"/>
                <a:sym typeface="Prata"/>
              </a:defRPr>
            </a:lvl1pPr>
            <a:lvl2pPr lvl="1"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2pPr>
            <a:lvl3pPr lvl="2"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3pPr>
            <a:lvl4pPr lvl="3"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4pPr>
            <a:lvl5pPr lvl="4"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5pPr>
            <a:lvl6pPr lvl="5"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6pPr>
            <a:lvl7pPr lvl="6"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7pPr>
            <a:lvl8pPr lvl="7"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8pPr>
            <a:lvl9pPr lvl="8" rtl="0" algn="ctr">
              <a:lnSpc>
                <a:spcPct val="100000"/>
              </a:lnSpc>
              <a:spcBef>
                <a:spcPts val="0"/>
              </a:spcBef>
              <a:spcAft>
                <a:spcPts val="0"/>
              </a:spcAft>
              <a:buClr>
                <a:schemeClr val="dk1"/>
              </a:buClr>
              <a:buSzPts val="2000"/>
              <a:buFont typeface="Prata"/>
              <a:buNone/>
              <a:defRPr b="1" sz="2000">
                <a:solidFill>
                  <a:schemeClr val="dk1"/>
                </a:solidFill>
                <a:latin typeface="Prata"/>
                <a:ea typeface="Prata"/>
                <a:cs typeface="Prata"/>
                <a:sym typeface="Prata"/>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86" name="Shape 186"/>
        <p:cNvGrpSpPr/>
        <p:nvPr/>
      </p:nvGrpSpPr>
      <p:grpSpPr>
        <a:xfrm>
          <a:off x="0" y="0"/>
          <a:ext cx="0" cy="0"/>
          <a:chOff x="0" y="0"/>
          <a:chExt cx="0" cy="0"/>
        </a:xfrm>
      </p:grpSpPr>
      <p:grpSp>
        <p:nvGrpSpPr>
          <p:cNvPr id="187" name="Google Shape;187;p18"/>
          <p:cNvGrpSpPr/>
          <p:nvPr/>
        </p:nvGrpSpPr>
        <p:grpSpPr>
          <a:xfrm>
            <a:off x="-418250" y="-76188"/>
            <a:ext cx="9988650" cy="5295788"/>
            <a:chOff x="-418250" y="-76188"/>
            <a:chExt cx="9988650" cy="5295788"/>
          </a:xfrm>
        </p:grpSpPr>
        <p:grpSp>
          <p:nvGrpSpPr>
            <p:cNvPr id="188" name="Google Shape;188;p18"/>
            <p:cNvGrpSpPr/>
            <p:nvPr/>
          </p:nvGrpSpPr>
          <p:grpSpPr>
            <a:xfrm>
              <a:off x="-1200" y="267600"/>
              <a:ext cx="9147500" cy="4608300"/>
              <a:chOff x="-1200" y="267600"/>
              <a:chExt cx="9147500" cy="4608300"/>
            </a:xfrm>
          </p:grpSpPr>
          <p:cxnSp>
            <p:nvCxnSpPr>
              <p:cNvPr id="189" name="Google Shape;189;p18"/>
              <p:cNvCxnSpPr/>
              <p:nvPr/>
            </p:nvCxnSpPr>
            <p:spPr>
              <a:xfrm rot="10800000">
                <a:off x="-100" y="4875900"/>
                <a:ext cx="9146400" cy="0"/>
              </a:xfrm>
              <a:prstGeom prst="straightConnector1">
                <a:avLst/>
              </a:prstGeom>
              <a:noFill/>
              <a:ln cap="flat" cmpd="sng" w="9525">
                <a:solidFill>
                  <a:schemeClr val="dk1"/>
                </a:solidFill>
                <a:prstDash val="solid"/>
                <a:round/>
                <a:headEnd len="med" w="med" type="none"/>
                <a:tailEnd len="med" w="med" type="none"/>
              </a:ln>
            </p:spPr>
          </p:cxnSp>
          <p:cxnSp>
            <p:nvCxnSpPr>
              <p:cNvPr id="190" name="Google Shape;190;p18"/>
              <p:cNvCxnSpPr/>
              <p:nvPr/>
            </p:nvCxnSpPr>
            <p:spPr>
              <a:xfrm>
                <a:off x="-1200" y="267600"/>
                <a:ext cx="9146400" cy="0"/>
              </a:xfrm>
              <a:prstGeom prst="straightConnector1">
                <a:avLst/>
              </a:prstGeom>
              <a:noFill/>
              <a:ln cap="flat" cmpd="sng" w="9525">
                <a:solidFill>
                  <a:schemeClr val="dk1"/>
                </a:solidFill>
                <a:prstDash val="solid"/>
                <a:round/>
                <a:headEnd len="med" w="med" type="none"/>
                <a:tailEnd len="med" w="med" type="none"/>
              </a:ln>
            </p:spPr>
          </p:cxnSp>
        </p:grpSp>
        <p:grpSp>
          <p:nvGrpSpPr>
            <p:cNvPr id="191" name="Google Shape;191;p18"/>
            <p:cNvGrpSpPr/>
            <p:nvPr/>
          </p:nvGrpSpPr>
          <p:grpSpPr>
            <a:xfrm>
              <a:off x="-418250" y="-76188"/>
              <a:ext cx="9988650" cy="5295788"/>
              <a:chOff x="-418250" y="-76188"/>
              <a:chExt cx="9988650" cy="5295788"/>
            </a:xfrm>
          </p:grpSpPr>
          <p:sp>
            <p:nvSpPr>
              <p:cNvPr id="192" name="Google Shape;192;p18"/>
              <p:cNvSpPr/>
              <p:nvPr/>
            </p:nvSpPr>
            <p:spPr>
              <a:xfrm>
                <a:off x="8743600" y="3851300"/>
                <a:ext cx="826800" cy="1368300"/>
              </a:xfrm>
              <a:prstGeom prst="round2SameRect">
                <a:avLst>
                  <a:gd fmla="val 50000"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93" name="Google Shape;193;p18"/>
              <p:cNvSpPr/>
              <p:nvPr/>
            </p:nvSpPr>
            <p:spPr>
              <a:xfrm rot="10800000">
                <a:off x="-418250" y="-76188"/>
                <a:ext cx="826800" cy="1368300"/>
              </a:xfrm>
              <a:prstGeom prst="round2SameRect">
                <a:avLst>
                  <a:gd fmla="val 50000"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grpSp>
      <p:sp>
        <p:nvSpPr>
          <p:cNvPr id="194" name="Google Shape;194;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95" name="Shape 195"/>
        <p:cNvGrpSpPr/>
        <p:nvPr/>
      </p:nvGrpSpPr>
      <p:grpSpPr>
        <a:xfrm>
          <a:off x="0" y="0"/>
          <a:ext cx="0" cy="0"/>
          <a:chOff x="0" y="0"/>
          <a:chExt cx="0" cy="0"/>
        </a:xfrm>
      </p:grpSpPr>
      <p:grpSp>
        <p:nvGrpSpPr>
          <p:cNvPr id="196" name="Google Shape;196;p19"/>
          <p:cNvGrpSpPr/>
          <p:nvPr/>
        </p:nvGrpSpPr>
        <p:grpSpPr>
          <a:xfrm>
            <a:off x="-345525" y="-359275"/>
            <a:ext cx="9532325" cy="5546900"/>
            <a:chOff x="-345525" y="-359275"/>
            <a:chExt cx="9532325" cy="5546900"/>
          </a:xfrm>
        </p:grpSpPr>
        <p:grpSp>
          <p:nvGrpSpPr>
            <p:cNvPr id="197" name="Google Shape;197;p19"/>
            <p:cNvGrpSpPr/>
            <p:nvPr/>
          </p:nvGrpSpPr>
          <p:grpSpPr>
            <a:xfrm>
              <a:off x="-100" y="-1125"/>
              <a:ext cx="9146400" cy="5144700"/>
              <a:chOff x="-100" y="-1125"/>
              <a:chExt cx="9146400" cy="5144700"/>
            </a:xfrm>
          </p:grpSpPr>
          <p:cxnSp>
            <p:nvCxnSpPr>
              <p:cNvPr id="198" name="Google Shape;198;p19"/>
              <p:cNvCxnSpPr/>
              <p:nvPr/>
            </p:nvCxnSpPr>
            <p:spPr>
              <a:xfrm rot="10800000">
                <a:off x="-100" y="4875900"/>
                <a:ext cx="9146400" cy="0"/>
              </a:xfrm>
              <a:prstGeom prst="straightConnector1">
                <a:avLst/>
              </a:prstGeom>
              <a:noFill/>
              <a:ln cap="flat" cmpd="sng" w="9525">
                <a:solidFill>
                  <a:schemeClr val="dk1"/>
                </a:solidFill>
                <a:prstDash val="solid"/>
                <a:round/>
                <a:headEnd len="med" w="med" type="none"/>
                <a:tailEnd len="med" w="med" type="none"/>
              </a:ln>
            </p:spPr>
          </p:cxnSp>
          <p:cxnSp>
            <p:nvCxnSpPr>
              <p:cNvPr id="199" name="Google Shape;199;p19"/>
              <p:cNvCxnSpPr/>
              <p:nvPr/>
            </p:nvCxnSpPr>
            <p:spPr>
              <a:xfrm rot="10800000">
                <a:off x="8876500" y="-1125"/>
                <a:ext cx="0" cy="5144700"/>
              </a:xfrm>
              <a:prstGeom prst="straightConnector1">
                <a:avLst/>
              </a:prstGeom>
              <a:noFill/>
              <a:ln cap="flat" cmpd="sng" w="9525">
                <a:solidFill>
                  <a:schemeClr val="dk1"/>
                </a:solidFill>
                <a:prstDash val="solid"/>
                <a:round/>
                <a:headEnd len="med" w="med" type="none"/>
                <a:tailEnd len="med" w="med" type="none"/>
              </a:ln>
            </p:spPr>
          </p:cxnSp>
        </p:grpSp>
        <p:grpSp>
          <p:nvGrpSpPr>
            <p:cNvPr id="200" name="Google Shape;200;p19"/>
            <p:cNvGrpSpPr/>
            <p:nvPr/>
          </p:nvGrpSpPr>
          <p:grpSpPr>
            <a:xfrm>
              <a:off x="-345525" y="-359275"/>
              <a:ext cx="9532325" cy="5546900"/>
              <a:chOff x="-345525" y="-359275"/>
              <a:chExt cx="9532325" cy="5546900"/>
            </a:xfrm>
          </p:grpSpPr>
          <p:sp>
            <p:nvSpPr>
              <p:cNvPr id="201" name="Google Shape;201;p19"/>
              <p:cNvSpPr/>
              <p:nvPr/>
            </p:nvSpPr>
            <p:spPr>
              <a:xfrm rot="-5400000">
                <a:off x="7839200" y="-1015075"/>
                <a:ext cx="691800" cy="2003400"/>
              </a:xfrm>
              <a:prstGeom prst="round2SameRect">
                <a:avLst>
                  <a:gd fmla="val 50000"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02" name="Google Shape;202;p19"/>
              <p:cNvSpPr/>
              <p:nvPr/>
            </p:nvSpPr>
            <p:spPr>
              <a:xfrm>
                <a:off x="-345525" y="3184225"/>
                <a:ext cx="691800" cy="2003400"/>
              </a:xfrm>
              <a:prstGeom prst="round2SameRect">
                <a:avLst>
                  <a:gd fmla="val 50000"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grpSp>
      <p:sp>
        <p:nvSpPr>
          <p:cNvPr id="203" name="Google Shape;203;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204" name="Shape 204"/>
        <p:cNvGrpSpPr/>
        <p:nvPr/>
      </p:nvGrpSpPr>
      <p:grpSpPr>
        <a:xfrm>
          <a:off x="0" y="0"/>
          <a:ext cx="0" cy="0"/>
          <a:chOff x="0" y="0"/>
          <a:chExt cx="0" cy="0"/>
        </a:xfrm>
      </p:grpSpPr>
      <p:sp>
        <p:nvSpPr>
          <p:cNvPr id="205" name="Google Shape;205;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06" name="Google Shape;206;p20"/>
          <p:cNvGrpSpPr/>
          <p:nvPr/>
        </p:nvGrpSpPr>
        <p:grpSpPr>
          <a:xfrm>
            <a:off x="-1200" y="-31350"/>
            <a:ext cx="9146400" cy="5174925"/>
            <a:chOff x="-1200" y="-31350"/>
            <a:chExt cx="9146400" cy="5174925"/>
          </a:xfrm>
        </p:grpSpPr>
        <p:grpSp>
          <p:nvGrpSpPr>
            <p:cNvPr id="207" name="Google Shape;207;p20"/>
            <p:cNvGrpSpPr/>
            <p:nvPr/>
          </p:nvGrpSpPr>
          <p:grpSpPr>
            <a:xfrm>
              <a:off x="-1200" y="-1125"/>
              <a:ext cx="9146400" cy="5144700"/>
              <a:chOff x="-1200" y="-1125"/>
              <a:chExt cx="9146400" cy="5144700"/>
            </a:xfrm>
          </p:grpSpPr>
          <p:cxnSp>
            <p:nvCxnSpPr>
              <p:cNvPr id="208" name="Google Shape;208;p20"/>
              <p:cNvCxnSpPr/>
              <p:nvPr/>
            </p:nvCxnSpPr>
            <p:spPr>
              <a:xfrm>
                <a:off x="-1200" y="267600"/>
                <a:ext cx="9146400" cy="0"/>
              </a:xfrm>
              <a:prstGeom prst="straightConnector1">
                <a:avLst/>
              </a:prstGeom>
              <a:noFill/>
              <a:ln cap="flat" cmpd="sng" w="9525">
                <a:solidFill>
                  <a:schemeClr val="dk1"/>
                </a:solidFill>
                <a:prstDash val="solid"/>
                <a:round/>
                <a:headEnd len="med" w="med" type="none"/>
                <a:tailEnd len="med" w="med" type="none"/>
              </a:ln>
            </p:spPr>
          </p:cxnSp>
          <p:cxnSp>
            <p:nvCxnSpPr>
              <p:cNvPr id="209" name="Google Shape;209;p20"/>
              <p:cNvCxnSpPr/>
              <p:nvPr/>
            </p:nvCxnSpPr>
            <p:spPr>
              <a:xfrm>
                <a:off x="267500" y="-1125"/>
                <a:ext cx="0" cy="5144700"/>
              </a:xfrm>
              <a:prstGeom prst="straightConnector1">
                <a:avLst/>
              </a:prstGeom>
              <a:noFill/>
              <a:ln cap="flat" cmpd="sng" w="9525">
                <a:solidFill>
                  <a:schemeClr val="dk1"/>
                </a:solidFill>
                <a:prstDash val="solid"/>
                <a:round/>
                <a:headEnd len="med" w="med" type="none"/>
                <a:tailEnd len="med" w="med" type="none"/>
              </a:ln>
            </p:spPr>
          </p:cxnSp>
        </p:grpSp>
        <p:grpSp>
          <p:nvGrpSpPr>
            <p:cNvPr id="210" name="Google Shape;210;p20"/>
            <p:cNvGrpSpPr/>
            <p:nvPr/>
          </p:nvGrpSpPr>
          <p:grpSpPr>
            <a:xfrm>
              <a:off x="7700114" y="-31350"/>
              <a:ext cx="1343124" cy="572700"/>
              <a:chOff x="7700114" y="-31350"/>
              <a:chExt cx="1343124" cy="572700"/>
            </a:xfrm>
          </p:grpSpPr>
          <p:sp>
            <p:nvSpPr>
              <p:cNvPr id="211" name="Google Shape;211;p20"/>
              <p:cNvSpPr/>
              <p:nvPr/>
            </p:nvSpPr>
            <p:spPr>
              <a:xfrm rot="-5400000">
                <a:off x="7700114" y="-31350"/>
                <a:ext cx="572700" cy="572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Jost"/>
                  <a:ea typeface="Jost"/>
                  <a:cs typeface="Jost"/>
                  <a:sym typeface="Jost"/>
                </a:endParaRPr>
              </a:p>
            </p:txBody>
          </p:sp>
          <p:sp>
            <p:nvSpPr>
              <p:cNvPr id="212" name="Google Shape;212;p20"/>
              <p:cNvSpPr/>
              <p:nvPr/>
            </p:nvSpPr>
            <p:spPr>
              <a:xfrm rot="-5400000">
                <a:off x="8085326" y="-31350"/>
                <a:ext cx="572700" cy="572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aseline="-25000">
                  <a:latin typeface="Jost"/>
                  <a:ea typeface="Jost"/>
                  <a:cs typeface="Jost"/>
                  <a:sym typeface="Jost"/>
                </a:endParaRPr>
              </a:p>
            </p:txBody>
          </p:sp>
          <p:sp>
            <p:nvSpPr>
              <p:cNvPr id="213" name="Google Shape;213;p20"/>
              <p:cNvSpPr/>
              <p:nvPr/>
            </p:nvSpPr>
            <p:spPr>
              <a:xfrm rot="-5400000">
                <a:off x="8470537" y="-31350"/>
                <a:ext cx="572700" cy="572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aseline="-25000">
                  <a:latin typeface="Jost"/>
                  <a:ea typeface="Jost"/>
                  <a:cs typeface="Jost"/>
                  <a:sym typeface="Jost"/>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grpSp>
        <p:nvGrpSpPr>
          <p:cNvPr id="18" name="Google Shape;18;p3"/>
          <p:cNvGrpSpPr/>
          <p:nvPr/>
        </p:nvGrpSpPr>
        <p:grpSpPr>
          <a:xfrm>
            <a:off x="-1200" y="-987827"/>
            <a:ext cx="14521808" cy="7119300"/>
            <a:chOff x="-1200" y="-987827"/>
            <a:chExt cx="14521808" cy="7119300"/>
          </a:xfrm>
        </p:grpSpPr>
        <p:sp>
          <p:nvSpPr>
            <p:cNvPr id="19" name="Google Shape;19;p3"/>
            <p:cNvSpPr/>
            <p:nvPr/>
          </p:nvSpPr>
          <p:spPr>
            <a:xfrm rot="2354510">
              <a:off x="8431141" y="42005"/>
              <a:ext cx="5059635" cy="5059635"/>
            </a:xfrm>
            <a:prstGeom prst="chord">
              <a:avLst>
                <a:gd fmla="val 2822868" name="adj1"/>
                <a:gd fmla="val 1403913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 name="Google Shape;20;p3"/>
            <p:cNvGrpSpPr/>
            <p:nvPr/>
          </p:nvGrpSpPr>
          <p:grpSpPr>
            <a:xfrm>
              <a:off x="-1200" y="-1125"/>
              <a:ext cx="9147500" cy="5144700"/>
              <a:chOff x="-1200" y="-1125"/>
              <a:chExt cx="9147500" cy="5144700"/>
            </a:xfrm>
          </p:grpSpPr>
          <p:cxnSp>
            <p:nvCxnSpPr>
              <p:cNvPr id="21" name="Google Shape;21;p3"/>
              <p:cNvCxnSpPr/>
              <p:nvPr/>
            </p:nvCxnSpPr>
            <p:spPr>
              <a:xfrm>
                <a:off x="-1200" y="267600"/>
                <a:ext cx="9146400" cy="0"/>
              </a:xfrm>
              <a:prstGeom prst="straightConnector1">
                <a:avLst/>
              </a:prstGeom>
              <a:noFill/>
              <a:ln cap="flat" cmpd="sng" w="9525">
                <a:solidFill>
                  <a:schemeClr val="dk1"/>
                </a:solidFill>
                <a:prstDash val="solid"/>
                <a:round/>
                <a:headEnd len="med" w="med" type="none"/>
                <a:tailEnd len="med" w="med" type="none"/>
              </a:ln>
            </p:spPr>
          </p:cxnSp>
          <p:cxnSp>
            <p:nvCxnSpPr>
              <p:cNvPr id="22" name="Google Shape;22;p3"/>
              <p:cNvCxnSpPr/>
              <p:nvPr/>
            </p:nvCxnSpPr>
            <p:spPr>
              <a:xfrm rot="10800000">
                <a:off x="-100" y="4875900"/>
                <a:ext cx="9146400" cy="0"/>
              </a:xfrm>
              <a:prstGeom prst="straightConnector1">
                <a:avLst/>
              </a:prstGeom>
              <a:noFill/>
              <a:ln cap="flat" cmpd="sng" w="9525">
                <a:solidFill>
                  <a:schemeClr val="dk1"/>
                </a:solidFill>
                <a:prstDash val="solid"/>
                <a:round/>
                <a:headEnd len="med" w="med" type="none"/>
                <a:tailEnd len="med" w="med" type="none"/>
              </a:ln>
            </p:spPr>
          </p:cxnSp>
          <p:cxnSp>
            <p:nvCxnSpPr>
              <p:cNvPr id="23" name="Google Shape;23;p3"/>
              <p:cNvCxnSpPr/>
              <p:nvPr/>
            </p:nvCxnSpPr>
            <p:spPr>
              <a:xfrm rot="10800000">
                <a:off x="8876500" y="-1125"/>
                <a:ext cx="0" cy="5144700"/>
              </a:xfrm>
              <a:prstGeom prst="straightConnector1">
                <a:avLst/>
              </a:prstGeom>
              <a:noFill/>
              <a:ln cap="flat" cmpd="sng" w="9525">
                <a:solidFill>
                  <a:schemeClr val="dk1"/>
                </a:solidFill>
                <a:prstDash val="solid"/>
                <a:round/>
                <a:headEnd len="med" w="med" type="none"/>
                <a:tailEnd len="med" w="med" type="none"/>
              </a:ln>
            </p:spPr>
          </p:cxnSp>
        </p:grpSp>
      </p:grpSp>
      <p:sp>
        <p:nvSpPr>
          <p:cNvPr id="24" name="Google Shape;24;p3"/>
          <p:cNvSpPr txBox="1"/>
          <p:nvPr>
            <p:ph type="title"/>
          </p:nvPr>
        </p:nvSpPr>
        <p:spPr>
          <a:xfrm>
            <a:off x="2755550" y="2412775"/>
            <a:ext cx="5223000" cy="8181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5" name="Google Shape;25;p3"/>
          <p:cNvSpPr txBox="1"/>
          <p:nvPr>
            <p:ph hasCustomPrompt="1" idx="2" type="title"/>
          </p:nvPr>
        </p:nvSpPr>
        <p:spPr>
          <a:xfrm>
            <a:off x="2755550" y="1520638"/>
            <a:ext cx="1110900" cy="9834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6000"/>
              <a:buNone/>
              <a:defRPr sz="5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 name="Google Shape;26;p3"/>
          <p:cNvSpPr txBox="1"/>
          <p:nvPr>
            <p:ph idx="1" type="subTitle"/>
          </p:nvPr>
        </p:nvSpPr>
        <p:spPr>
          <a:xfrm>
            <a:off x="2847675" y="3293738"/>
            <a:ext cx="3483600" cy="329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2_1">
    <p:spTree>
      <p:nvGrpSpPr>
        <p:cNvPr id="214" name="Shape 214"/>
        <p:cNvGrpSpPr/>
        <p:nvPr/>
      </p:nvGrpSpPr>
      <p:grpSpPr>
        <a:xfrm>
          <a:off x="0" y="0"/>
          <a:ext cx="0" cy="0"/>
          <a:chOff x="0" y="0"/>
          <a:chExt cx="0" cy="0"/>
        </a:xfrm>
      </p:grpSpPr>
      <p:sp>
        <p:nvSpPr>
          <p:cNvPr id="215" name="Google Shape;215;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16" name="Google Shape;216;p21"/>
          <p:cNvGrpSpPr/>
          <p:nvPr/>
        </p:nvGrpSpPr>
        <p:grpSpPr>
          <a:xfrm>
            <a:off x="-876724" y="-1125"/>
            <a:ext cx="10023024" cy="6039901"/>
            <a:chOff x="-876724" y="-1125"/>
            <a:chExt cx="10023024" cy="6039901"/>
          </a:xfrm>
        </p:grpSpPr>
        <p:sp>
          <p:nvSpPr>
            <p:cNvPr id="217" name="Google Shape;217;p21"/>
            <p:cNvSpPr/>
            <p:nvPr/>
          </p:nvSpPr>
          <p:spPr>
            <a:xfrm rot="7766506">
              <a:off x="-622771" y="4538629"/>
              <a:ext cx="1246195" cy="1246195"/>
            </a:xfrm>
            <a:prstGeom prst="chord">
              <a:avLst>
                <a:gd fmla="val 2862079" name="adj1"/>
                <a:gd fmla="val 1405261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21"/>
            <p:cNvGrpSpPr/>
            <p:nvPr/>
          </p:nvGrpSpPr>
          <p:grpSpPr>
            <a:xfrm>
              <a:off x="-1200" y="-1125"/>
              <a:ext cx="9147500" cy="5144700"/>
              <a:chOff x="-1200" y="-1125"/>
              <a:chExt cx="9147500" cy="5144700"/>
            </a:xfrm>
          </p:grpSpPr>
          <p:cxnSp>
            <p:nvCxnSpPr>
              <p:cNvPr id="219" name="Google Shape;219;p21"/>
              <p:cNvCxnSpPr/>
              <p:nvPr/>
            </p:nvCxnSpPr>
            <p:spPr>
              <a:xfrm rot="10800000">
                <a:off x="8876500" y="-1125"/>
                <a:ext cx="0" cy="5144700"/>
              </a:xfrm>
              <a:prstGeom prst="straightConnector1">
                <a:avLst/>
              </a:prstGeom>
              <a:noFill/>
              <a:ln cap="flat" cmpd="sng" w="9525">
                <a:solidFill>
                  <a:schemeClr val="dk1"/>
                </a:solidFill>
                <a:prstDash val="solid"/>
                <a:round/>
                <a:headEnd len="med" w="med" type="none"/>
                <a:tailEnd len="med" w="med" type="none"/>
              </a:ln>
            </p:spPr>
          </p:cxnSp>
          <p:cxnSp>
            <p:nvCxnSpPr>
              <p:cNvPr id="220" name="Google Shape;220;p21"/>
              <p:cNvCxnSpPr/>
              <p:nvPr/>
            </p:nvCxnSpPr>
            <p:spPr>
              <a:xfrm rot="10800000">
                <a:off x="-100" y="4875900"/>
                <a:ext cx="9146400" cy="0"/>
              </a:xfrm>
              <a:prstGeom prst="straightConnector1">
                <a:avLst/>
              </a:prstGeom>
              <a:noFill/>
              <a:ln cap="flat" cmpd="sng" w="9525">
                <a:solidFill>
                  <a:schemeClr val="dk1"/>
                </a:solidFill>
                <a:prstDash val="solid"/>
                <a:round/>
                <a:headEnd len="med" w="med" type="none"/>
                <a:tailEnd len="med" w="med" type="none"/>
              </a:ln>
            </p:spPr>
          </p:cxnSp>
          <p:cxnSp>
            <p:nvCxnSpPr>
              <p:cNvPr id="221" name="Google Shape;221;p21"/>
              <p:cNvCxnSpPr/>
              <p:nvPr/>
            </p:nvCxnSpPr>
            <p:spPr>
              <a:xfrm>
                <a:off x="-1200" y="267600"/>
                <a:ext cx="9146400" cy="0"/>
              </a:xfrm>
              <a:prstGeom prst="straightConnector1">
                <a:avLst/>
              </a:prstGeom>
              <a:noFill/>
              <a:ln cap="flat" cmpd="sng" w="9525">
                <a:solidFill>
                  <a:schemeClr val="dk1"/>
                </a:solidFill>
                <a:prstDash val="solid"/>
                <a:round/>
                <a:headEnd len="med" w="med" type="none"/>
                <a:tailEnd len="med" w="med" type="none"/>
              </a:ln>
            </p:spPr>
          </p:cxn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3_1">
    <p:spTree>
      <p:nvGrpSpPr>
        <p:cNvPr id="222" name="Shape 222"/>
        <p:cNvGrpSpPr/>
        <p:nvPr/>
      </p:nvGrpSpPr>
      <p:grpSpPr>
        <a:xfrm>
          <a:off x="0" y="0"/>
          <a:ext cx="0" cy="0"/>
          <a:chOff x="0" y="0"/>
          <a:chExt cx="0" cy="0"/>
        </a:xfrm>
      </p:grpSpPr>
      <p:sp>
        <p:nvSpPr>
          <p:cNvPr id="223" name="Google Shape;223;p22"/>
          <p:cNvSpPr txBox="1"/>
          <p:nvPr>
            <p:ph type="title"/>
          </p:nvPr>
        </p:nvSpPr>
        <p:spPr>
          <a:xfrm>
            <a:off x="4364975" y="445025"/>
            <a:ext cx="4059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24" name="Google Shape;224;p22"/>
          <p:cNvGrpSpPr/>
          <p:nvPr/>
        </p:nvGrpSpPr>
        <p:grpSpPr>
          <a:xfrm>
            <a:off x="-76200" y="-1125"/>
            <a:ext cx="9221400" cy="5436425"/>
            <a:chOff x="-76200" y="-1125"/>
            <a:chExt cx="9221400" cy="5436425"/>
          </a:xfrm>
        </p:grpSpPr>
        <p:grpSp>
          <p:nvGrpSpPr>
            <p:cNvPr id="225" name="Google Shape;225;p22"/>
            <p:cNvGrpSpPr/>
            <p:nvPr/>
          </p:nvGrpSpPr>
          <p:grpSpPr>
            <a:xfrm>
              <a:off x="-1200" y="-1125"/>
              <a:ext cx="9146400" cy="5144700"/>
              <a:chOff x="-1200" y="-1125"/>
              <a:chExt cx="9146400" cy="5144700"/>
            </a:xfrm>
          </p:grpSpPr>
          <p:cxnSp>
            <p:nvCxnSpPr>
              <p:cNvPr id="226" name="Google Shape;226;p22"/>
              <p:cNvCxnSpPr/>
              <p:nvPr/>
            </p:nvCxnSpPr>
            <p:spPr>
              <a:xfrm>
                <a:off x="267500" y="-1125"/>
                <a:ext cx="0" cy="5144700"/>
              </a:xfrm>
              <a:prstGeom prst="straightConnector1">
                <a:avLst/>
              </a:prstGeom>
              <a:noFill/>
              <a:ln cap="flat" cmpd="sng" w="9525">
                <a:solidFill>
                  <a:schemeClr val="dk1"/>
                </a:solidFill>
                <a:prstDash val="solid"/>
                <a:round/>
                <a:headEnd len="med" w="med" type="none"/>
                <a:tailEnd len="med" w="med" type="none"/>
              </a:ln>
            </p:spPr>
          </p:cxnSp>
          <p:cxnSp>
            <p:nvCxnSpPr>
              <p:cNvPr id="227" name="Google Shape;227;p22"/>
              <p:cNvCxnSpPr/>
              <p:nvPr/>
            </p:nvCxnSpPr>
            <p:spPr>
              <a:xfrm>
                <a:off x="-1200" y="267600"/>
                <a:ext cx="9146400" cy="0"/>
              </a:xfrm>
              <a:prstGeom prst="straightConnector1">
                <a:avLst/>
              </a:prstGeom>
              <a:noFill/>
              <a:ln cap="flat" cmpd="sng" w="9525">
                <a:solidFill>
                  <a:schemeClr val="dk1"/>
                </a:solidFill>
                <a:prstDash val="solid"/>
                <a:round/>
                <a:headEnd len="med" w="med" type="none"/>
                <a:tailEnd len="med" w="med" type="none"/>
              </a:ln>
            </p:spPr>
          </p:cxnSp>
        </p:grpSp>
        <p:sp>
          <p:nvSpPr>
            <p:cNvPr id="228" name="Google Shape;228;p22"/>
            <p:cNvSpPr/>
            <p:nvPr/>
          </p:nvSpPr>
          <p:spPr>
            <a:xfrm rot="5400000">
              <a:off x="567600" y="3964700"/>
              <a:ext cx="826800" cy="2114400"/>
            </a:xfrm>
            <a:prstGeom prst="round2SameRect">
              <a:avLst>
                <a:gd fmla="val 50000"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29" name="Shape 229"/>
        <p:cNvGrpSpPr/>
        <p:nvPr/>
      </p:nvGrpSpPr>
      <p:grpSpPr>
        <a:xfrm>
          <a:off x="0" y="0"/>
          <a:ext cx="0" cy="0"/>
          <a:chOff x="0" y="0"/>
          <a:chExt cx="0" cy="0"/>
        </a:xfrm>
      </p:grpSpPr>
      <p:grpSp>
        <p:nvGrpSpPr>
          <p:cNvPr id="230" name="Google Shape;230;p23"/>
          <p:cNvGrpSpPr/>
          <p:nvPr/>
        </p:nvGrpSpPr>
        <p:grpSpPr>
          <a:xfrm>
            <a:off x="-218950" y="-1125"/>
            <a:ext cx="9095350" cy="5346250"/>
            <a:chOff x="-218950" y="-1125"/>
            <a:chExt cx="9095350" cy="5346250"/>
          </a:xfrm>
        </p:grpSpPr>
        <p:cxnSp>
          <p:nvCxnSpPr>
            <p:cNvPr id="231" name="Google Shape;231;p23"/>
            <p:cNvCxnSpPr/>
            <p:nvPr/>
          </p:nvCxnSpPr>
          <p:spPr>
            <a:xfrm>
              <a:off x="267500" y="-1125"/>
              <a:ext cx="0" cy="5144700"/>
            </a:xfrm>
            <a:prstGeom prst="straightConnector1">
              <a:avLst/>
            </a:prstGeom>
            <a:noFill/>
            <a:ln cap="flat" cmpd="sng" w="9525">
              <a:solidFill>
                <a:schemeClr val="dk1"/>
              </a:solidFill>
              <a:prstDash val="solid"/>
              <a:round/>
              <a:headEnd len="med" w="med" type="none"/>
              <a:tailEnd len="med" w="med" type="none"/>
            </a:ln>
          </p:spPr>
        </p:cxnSp>
        <p:grpSp>
          <p:nvGrpSpPr>
            <p:cNvPr id="232" name="Google Shape;232;p23"/>
            <p:cNvGrpSpPr/>
            <p:nvPr/>
          </p:nvGrpSpPr>
          <p:grpSpPr>
            <a:xfrm>
              <a:off x="-218950" y="285750"/>
              <a:ext cx="9095350" cy="5059375"/>
              <a:chOff x="-218950" y="285750"/>
              <a:chExt cx="9095350" cy="5059375"/>
            </a:xfrm>
          </p:grpSpPr>
          <p:sp>
            <p:nvSpPr>
              <p:cNvPr id="233" name="Google Shape;233;p23"/>
              <p:cNvSpPr/>
              <p:nvPr/>
            </p:nvSpPr>
            <p:spPr>
              <a:xfrm rot="5400000">
                <a:off x="2114100" y="-1872750"/>
                <a:ext cx="4603800" cy="8920800"/>
              </a:xfrm>
              <a:prstGeom prst="round2SameRect">
                <a:avLst>
                  <a:gd fmla="val 50000"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nvGrpSpPr>
              <p:cNvPr id="234" name="Google Shape;234;p23"/>
              <p:cNvGrpSpPr/>
              <p:nvPr/>
            </p:nvGrpSpPr>
            <p:grpSpPr>
              <a:xfrm>
                <a:off x="-218950" y="3063875"/>
                <a:ext cx="972900" cy="2281250"/>
                <a:chOff x="-218950" y="2681575"/>
                <a:chExt cx="972900" cy="2281250"/>
              </a:xfrm>
            </p:grpSpPr>
            <p:sp>
              <p:nvSpPr>
                <p:cNvPr id="235" name="Google Shape;235;p23"/>
                <p:cNvSpPr/>
                <p:nvPr/>
              </p:nvSpPr>
              <p:spPr>
                <a:xfrm>
                  <a:off x="-218950" y="2681575"/>
                  <a:ext cx="972900" cy="972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Jost"/>
                    <a:ea typeface="Jost"/>
                    <a:cs typeface="Jost"/>
                    <a:sym typeface="Jost"/>
                  </a:endParaRPr>
                </a:p>
              </p:txBody>
            </p:sp>
            <p:sp>
              <p:nvSpPr>
                <p:cNvPr id="236" name="Google Shape;236;p23"/>
                <p:cNvSpPr/>
                <p:nvPr/>
              </p:nvSpPr>
              <p:spPr>
                <a:xfrm>
                  <a:off x="-218950" y="3335750"/>
                  <a:ext cx="972900" cy="972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aseline="-25000">
                    <a:latin typeface="Jost"/>
                    <a:ea typeface="Jost"/>
                    <a:cs typeface="Jost"/>
                    <a:sym typeface="Jost"/>
                  </a:endParaRPr>
                </a:p>
              </p:txBody>
            </p:sp>
            <p:sp>
              <p:nvSpPr>
                <p:cNvPr id="237" name="Google Shape;237;p23"/>
                <p:cNvSpPr/>
                <p:nvPr/>
              </p:nvSpPr>
              <p:spPr>
                <a:xfrm>
                  <a:off x="-218950" y="3989925"/>
                  <a:ext cx="972900" cy="972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aseline="-25000">
                    <a:latin typeface="Jost"/>
                    <a:ea typeface="Jost"/>
                    <a:cs typeface="Jost"/>
                    <a:sym typeface="Jost"/>
                  </a:endParaRPr>
                </a:p>
              </p:txBody>
            </p:sp>
          </p:grpSp>
        </p:grpSp>
      </p:grpSp>
      <p:sp>
        <p:nvSpPr>
          <p:cNvPr id="238" name="Google Shape;238;p23"/>
          <p:cNvSpPr txBox="1"/>
          <p:nvPr>
            <p:ph type="title"/>
          </p:nvPr>
        </p:nvSpPr>
        <p:spPr>
          <a:xfrm>
            <a:off x="2347900" y="540000"/>
            <a:ext cx="4448100" cy="851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4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9" name="Google Shape;239;p23"/>
          <p:cNvSpPr txBox="1"/>
          <p:nvPr>
            <p:ph idx="1" type="subTitle"/>
          </p:nvPr>
        </p:nvSpPr>
        <p:spPr>
          <a:xfrm>
            <a:off x="2347900" y="1502555"/>
            <a:ext cx="4448100" cy="109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0" name="Google Shape;240;p23"/>
          <p:cNvSpPr txBox="1"/>
          <p:nvPr/>
        </p:nvSpPr>
        <p:spPr>
          <a:xfrm>
            <a:off x="2347900" y="3535750"/>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Jost"/>
                <a:ea typeface="Jost"/>
                <a:cs typeface="Jost"/>
                <a:sym typeface="Jost"/>
              </a:rPr>
              <a:t>CREDITS:</a:t>
            </a:r>
            <a:r>
              <a:rPr lang="en" sz="1200">
                <a:solidFill>
                  <a:schemeClr val="dk1"/>
                </a:solidFill>
                <a:latin typeface="Jost"/>
                <a:ea typeface="Jost"/>
                <a:cs typeface="Jost"/>
                <a:sym typeface="Jost"/>
              </a:rPr>
              <a:t> This presentation template was created by </a:t>
            </a:r>
            <a:r>
              <a:rPr b="1" lang="en" sz="1200" u="sng">
                <a:solidFill>
                  <a:schemeClr val="dk1"/>
                </a:solidFill>
                <a:latin typeface="Jost"/>
                <a:ea typeface="Jost"/>
                <a:cs typeface="Jost"/>
                <a:sym typeface="Jost"/>
                <a:hlinkClick r:id="rId2">
                  <a:extLst>
                    <a:ext uri="{A12FA001-AC4F-418D-AE19-62706E023703}">
                      <ahyp:hlinkClr val="tx"/>
                    </a:ext>
                  </a:extLst>
                </a:hlinkClick>
              </a:rPr>
              <a:t>Slidesgo</a:t>
            </a:r>
            <a:r>
              <a:rPr lang="en" sz="1200">
                <a:solidFill>
                  <a:schemeClr val="dk1"/>
                </a:solidFill>
                <a:latin typeface="Jost"/>
                <a:ea typeface="Jost"/>
                <a:cs typeface="Jost"/>
                <a:sym typeface="Jost"/>
              </a:rPr>
              <a:t>, and includes icons by </a:t>
            </a:r>
            <a:r>
              <a:rPr b="1" lang="en" sz="1200" u="sng">
                <a:solidFill>
                  <a:schemeClr val="dk1"/>
                </a:solidFill>
                <a:latin typeface="Jost"/>
                <a:ea typeface="Jost"/>
                <a:cs typeface="Jost"/>
                <a:sym typeface="Jost"/>
                <a:hlinkClick r:id="rId3">
                  <a:extLst>
                    <a:ext uri="{A12FA001-AC4F-418D-AE19-62706E023703}">
                      <ahyp:hlinkClr val="tx"/>
                    </a:ext>
                  </a:extLst>
                </a:hlinkClick>
              </a:rPr>
              <a:t>Flaticon</a:t>
            </a:r>
            <a:r>
              <a:rPr lang="en" sz="1200">
                <a:solidFill>
                  <a:schemeClr val="dk1"/>
                </a:solidFill>
                <a:latin typeface="Jost"/>
                <a:ea typeface="Jost"/>
                <a:cs typeface="Jost"/>
                <a:sym typeface="Jost"/>
              </a:rPr>
              <a:t>, and infographics &amp; images by </a:t>
            </a:r>
            <a:r>
              <a:rPr b="1" lang="en" sz="1200" u="sng">
                <a:solidFill>
                  <a:schemeClr val="dk1"/>
                </a:solidFill>
                <a:latin typeface="Jost"/>
                <a:ea typeface="Jost"/>
                <a:cs typeface="Jost"/>
                <a:sym typeface="Jost"/>
                <a:hlinkClick r:id="rId4">
                  <a:extLst>
                    <a:ext uri="{A12FA001-AC4F-418D-AE19-62706E023703}">
                      <ahyp:hlinkClr val="tx"/>
                    </a:ext>
                  </a:extLst>
                </a:hlinkClick>
              </a:rPr>
              <a:t>Freepik</a:t>
            </a:r>
            <a:r>
              <a:rPr lang="en" sz="1200" u="sng">
                <a:solidFill>
                  <a:schemeClr val="dk1"/>
                </a:solidFill>
                <a:latin typeface="Jost"/>
                <a:ea typeface="Jost"/>
                <a:cs typeface="Jost"/>
                <a:sym typeface="Jost"/>
              </a:rPr>
              <a:t> </a:t>
            </a:r>
            <a:endParaRPr b="1" sz="1200" u="sng">
              <a:solidFill>
                <a:schemeClr val="dk1"/>
              </a:solidFill>
              <a:latin typeface="Jost"/>
              <a:ea typeface="Jost"/>
              <a:cs typeface="Jost"/>
              <a:sym typeface="Jos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41" name="Shape 241"/>
        <p:cNvGrpSpPr/>
        <p:nvPr/>
      </p:nvGrpSpPr>
      <p:grpSpPr>
        <a:xfrm>
          <a:off x="0" y="0"/>
          <a:ext cx="0" cy="0"/>
          <a:chOff x="0" y="0"/>
          <a:chExt cx="0" cy="0"/>
        </a:xfrm>
      </p:grpSpPr>
      <p:grpSp>
        <p:nvGrpSpPr>
          <p:cNvPr id="242" name="Google Shape;242;p24"/>
          <p:cNvGrpSpPr/>
          <p:nvPr/>
        </p:nvGrpSpPr>
        <p:grpSpPr>
          <a:xfrm>
            <a:off x="193650" y="-1125"/>
            <a:ext cx="8975100" cy="5144700"/>
            <a:chOff x="193650" y="-1125"/>
            <a:chExt cx="8975100" cy="5144700"/>
          </a:xfrm>
        </p:grpSpPr>
        <p:sp>
          <p:nvSpPr>
            <p:cNvPr id="243" name="Google Shape;243;p24"/>
            <p:cNvSpPr/>
            <p:nvPr/>
          </p:nvSpPr>
          <p:spPr>
            <a:xfrm rot="-5400000">
              <a:off x="2389350" y="-1910025"/>
              <a:ext cx="4583700" cy="8975100"/>
            </a:xfrm>
            <a:prstGeom prst="round2SameRect">
              <a:avLst>
                <a:gd fmla="val 50000"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cxnSp>
          <p:nvCxnSpPr>
            <p:cNvPr id="244" name="Google Shape;244;p24"/>
            <p:cNvCxnSpPr/>
            <p:nvPr/>
          </p:nvCxnSpPr>
          <p:spPr>
            <a:xfrm rot="10800000">
              <a:off x="8876500" y="-1125"/>
              <a:ext cx="0" cy="51447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45" name="Shape 245"/>
        <p:cNvGrpSpPr/>
        <p:nvPr/>
      </p:nvGrpSpPr>
      <p:grpSpPr>
        <a:xfrm>
          <a:off x="0" y="0"/>
          <a:ext cx="0" cy="0"/>
          <a:chOff x="0" y="0"/>
          <a:chExt cx="0" cy="0"/>
        </a:xfrm>
      </p:grpSpPr>
      <p:grpSp>
        <p:nvGrpSpPr>
          <p:cNvPr id="246" name="Google Shape;246;p25"/>
          <p:cNvGrpSpPr/>
          <p:nvPr/>
        </p:nvGrpSpPr>
        <p:grpSpPr>
          <a:xfrm>
            <a:off x="-92465" y="-1125"/>
            <a:ext cx="9326579" cy="5144700"/>
            <a:chOff x="-92465" y="-1125"/>
            <a:chExt cx="9326579" cy="5144700"/>
          </a:xfrm>
        </p:grpSpPr>
        <p:grpSp>
          <p:nvGrpSpPr>
            <p:cNvPr id="247" name="Google Shape;247;p25"/>
            <p:cNvGrpSpPr/>
            <p:nvPr/>
          </p:nvGrpSpPr>
          <p:grpSpPr>
            <a:xfrm>
              <a:off x="-92465" y="285750"/>
              <a:ext cx="9326579" cy="4603800"/>
              <a:chOff x="264600" y="285750"/>
              <a:chExt cx="8611800" cy="4603800"/>
            </a:xfrm>
          </p:grpSpPr>
          <p:sp>
            <p:nvSpPr>
              <p:cNvPr id="248" name="Google Shape;248;p25"/>
              <p:cNvSpPr/>
              <p:nvPr/>
            </p:nvSpPr>
            <p:spPr>
              <a:xfrm rot="5400000">
                <a:off x="2268600" y="-1718250"/>
                <a:ext cx="4603800" cy="8611800"/>
              </a:xfrm>
              <a:prstGeom prst="round2SameRect">
                <a:avLst>
                  <a:gd fmla="val 50000"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49" name="Google Shape;249;p25"/>
              <p:cNvSpPr/>
              <p:nvPr/>
            </p:nvSpPr>
            <p:spPr>
              <a:xfrm rot="-5400000">
                <a:off x="2265375" y="-1713750"/>
                <a:ext cx="4603800" cy="8602800"/>
              </a:xfrm>
              <a:prstGeom prst="round2SameRect">
                <a:avLst>
                  <a:gd fmla="val 50000"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cxnSp>
          <p:nvCxnSpPr>
            <p:cNvPr id="250" name="Google Shape;250;p25"/>
            <p:cNvCxnSpPr/>
            <p:nvPr/>
          </p:nvCxnSpPr>
          <p:spPr>
            <a:xfrm>
              <a:off x="267500" y="-1125"/>
              <a:ext cx="0" cy="51447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grpSp>
        <p:nvGrpSpPr>
          <p:cNvPr id="28" name="Google Shape;28;p4"/>
          <p:cNvGrpSpPr/>
          <p:nvPr/>
        </p:nvGrpSpPr>
        <p:grpSpPr>
          <a:xfrm>
            <a:off x="-100" y="-80100"/>
            <a:ext cx="9362200" cy="5223675"/>
            <a:chOff x="-100" y="-80100"/>
            <a:chExt cx="9362200" cy="5223675"/>
          </a:xfrm>
        </p:grpSpPr>
        <p:grpSp>
          <p:nvGrpSpPr>
            <p:cNvPr id="29" name="Google Shape;29;p4"/>
            <p:cNvGrpSpPr/>
            <p:nvPr/>
          </p:nvGrpSpPr>
          <p:grpSpPr>
            <a:xfrm>
              <a:off x="-100" y="-1125"/>
              <a:ext cx="9146400" cy="5144700"/>
              <a:chOff x="-100" y="-1125"/>
              <a:chExt cx="9146400" cy="5144700"/>
            </a:xfrm>
          </p:grpSpPr>
          <p:cxnSp>
            <p:nvCxnSpPr>
              <p:cNvPr id="30" name="Google Shape;30;p4"/>
              <p:cNvCxnSpPr/>
              <p:nvPr/>
            </p:nvCxnSpPr>
            <p:spPr>
              <a:xfrm rot="10800000">
                <a:off x="8876500" y="-1125"/>
                <a:ext cx="0" cy="5144700"/>
              </a:xfrm>
              <a:prstGeom prst="straightConnector1">
                <a:avLst/>
              </a:prstGeom>
              <a:noFill/>
              <a:ln cap="flat" cmpd="sng" w="9525">
                <a:solidFill>
                  <a:schemeClr val="dk1"/>
                </a:solidFill>
                <a:prstDash val="solid"/>
                <a:round/>
                <a:headEnd len="med" w="med" type="none"/>
                <a:tailEnd len="med" w="med" type="none"/>
              </a:ln>
            </p:spPr>
          </p:cxnSp>
          <p:cxnSp>
            <p:nvCxnSpPr>
              <p:cNvPr id="31" name="Google Shape;31;p4"/>
              <p:cNvCxnSpPr/>
              <p:nvPr/>
            </p:nvCxnSpPr>
            <p:spPr>
              <a:xfrm rot="10800000">
                <a:off x="-100" y="4875900"/>
                <a:ext cx="9146400" cy="0"/>
              </a:xfrm>
              <a:prstGeom prst="straightConnector1">
                <a:avLst/>
              </a:prstGeom>
              <a:noFill/>
              <a:ln cap="flat" cmpd="sng" w="9525">
                <a:solidFill>
                  <a:schemeClr val="dk1"/>
                </a:solidFill>
                <a:prstDash val="solid"/>
                <a:round/>
                <a:headEnd len="med" w="med" type="none"/>
                <a:tailEnd len="med" w="med" type="none"/>
              </a:ln>
            </p:spPr>
          </p:cxnSp>
        </p:grpSp>
        <p:sp>
          <p:nvSpPr>
            <p:cNvPr id="32" name="Google Shape;32;p4"/>
            <p:cNvSpPr/>
            <p:nvPr/>
          </p:nvSpPr>
          <p:spPr>
            <a:xfrm rot="10800000">
              <a:off x="8380500" y="-80100"/>
              <a:ext cx="981600" cy="1076400"/>
            </a:xfrm>
            <a:prstGeom prst="round2SameRect">
              <a:avLst>
                <a:gd fmla="val 50000"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33" name="Google Shape;33;p4"/>
          <p:cNvSpPr txBox="1"/>
          <p:nvPr>
            <p:ph type="title"/>
          </p:nvPr>
        </p:nvSpPr>
        <p:spPr>
          <a:xfrm>
            <a:off x="963975" y="818550"/>
            <a:ext cx="4046700" cy="557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 name="Google Shape;34;p4"/>
          <p:cNvSpPr txBox="1"/>
          <p:nvPr>
            <p:ph idx="1" type="body"/>
          </p:nvPr>
        </p:nvSpPr>
        <p:spPr>
          <a:xfrm>
            <a:off x="963975" y="1451850"/>
            <a:ext cx="4046700" cy="2873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txBox="1"/>
          <p:nvPr>
            <p:ph idx="1" type="subTitle"/>
          </p:nvPr>
        </p:nvSpPr>
        <p:spPr>
          <a:xfrm>
            <a:off x="1421700" y="1854225"/>
            <a:ext cx="4407000" cy="356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000"/>
              <a:buFont typeface="Prata"/>
              <a:buNone/>
              <a:defRPr sz="2000">
                <a:solidFill>
                  <a:schemeClr val="dk1"/>
                </a:solidFill>
                <a:latin typeface="Prata"/>
                <a:ea typeface="Prata"/>
                <a:cs typeface="Prata"/>
                <a:sym typeface="Prata"/>
              </a:defRPr>
            </a:lvl1pPr>
            <a:lvl2pPr lvl="1" algn="ctr">
              <a:lnSpc>
                <a:spcPct val="100000"/>
              </a:lnSpc>
              <a:spcBef>
                <a:spcPts val="0"/>
              </a:spcBef>
              <a:spcAft>
                <a:spcPts val="0"/>
              </a:spcAft>
              <a:buClr>
                <a:schemeClr val="dk1"/>
              </a:buClr>
              <a:buSzPts val="2000"/>
              <a:buFont typeface="Prata"/>
              <a:buNone/>
              <a:defRPr sz="2000">
                <a:solidFill>
                  <a:schemeClr val="dk1"/>
                </a:solidFill>
                <a:latin typeface="Prata"/>
                <a:ea typeface="Prata"/>
                <a:cs typeface="Prata"/>
                <a:sym typeface="Prata"/>
              </a:defRPr>
            </a:lvl2pPr>
            <a:lvl3pPr lvl="2" algn="ctr">
              <a:lnSpc>
                <a:spcPct val="100000"/>
              </a:lnSpc>
              <a:spcBef>
                <a:spcPts val="0"/>
              </a:spcBef>
              <a:spcAft>
                <a:spcPts val="0"/>
              </a:spcAft>
              <a:buClr>
                <a:schemeClr val="dk1"/>
              </a:buClr>
              <a:buSzPts val="2000"/>
              <a:buFont typeface="Prata"/>
              <a:buNone/>
              <a:defRPr sz="2000">
                <a:solidFill>
                  <a:schemeClr val="dk1"/>
                </a:solidFill>
                <a:latin typeface="Prata"/>
                <a:ea typeface="Prata"/>
                <a:cs typeface="Prata"/>
                <a:sym typeface="Prata"/>
              </a:defRPr>
            </a:lvl3pPr>
            <a:lvl4pPr lvl="3" algn="ctr">
              <a:lnSpc>
                <a:spcPct val="100000"/>
              </a:lnSpc>
              <a:spcBef>
                <a:spcPts val="0"/>
              </a:spcBef>
              <a:spcAft>
                <a:spcPts val="0"/>
              </a:spcAft>
              <a:buClr>
                <a:schemeClr val="dk1"/>
              </a:buClr>
              <a:buSzPts val="2000"/>
              <a:buFont typeface="Prata"/>
              <a:buNone/>
              <a:defRPr sz="2000">
                <a:solidFill>
                  <a:schemeClr val="dk1"/>
                </a:solidFill>
                <a:latin typeface="Prata"/>
                <a:ea typeface="Prata"/>
                <a:cs typeface="Prata"/>
                <a:sym typeface="Prata"/>
              </a:defRPr>
            </a:lvl4pPr>
            <a:lvl5pPr lvl="4" algn="ctr">
              <a:lnSpc>
                <a:spcPct val="100000"/>
              </a:lnSpc>
              <a:spcBef>
                <a:spcPts val="0"/>
              </a:spcBef>
              <a:spcAft>
                <a:spcPts val="0"/>
              </a:spcAft>
              <a:buClr>
                <a:schemeClr val="dk1"/>
              </a:buClr>
              <a:buSzPts val="2000"/>
              <a:buFont typeface="Prata"/>
              <a:buNone/>
              <a:defRPr sz="2000">
                <a:solidFill>
                  <a:schemeClr val="dk1"/>
                </a:solidFill>
                <a:latin typeface="Prata"/>
                <a:ea typeface="Prata"/>
                <a:cs typeface="Prata"/>
                <a:sym typeface="Prata"/>
              </a:defRPr>
            </a:lvl5pPr>
            <a:lvl6pPr lvl="5" algn="ctr">
              <a:lnSpc>
                <a:spcPct val="100000"/>
              </a:lnSpc>
              <a:spcBef>
                <a:spcPts val="0"/>
              </a:spcBef>
              <a:spcAft>
                <a:spcPts val="0"/>
              </a:spcAft>
              <a:buClr>
                <a:schemeClr val="dk1"/>
              </a:buClr>
              <a:buSzPts val="2000"/>
              <a:buFont typeface="Prata"/>
              <a:buNone/>
              <a:defRPr sz="2000">
                <a:solidFill>
                  <a:schemeClr val="dk1"/>
                </a:solidFill>
                <a:latin typeface="Prata"/>
                <a:ea typeface="Prata"/>
                <a:cs typeface="Prata"/>
                <a:sym typeface="Prata"/>
              </a:defRPr>
            </a:lvl6pPr>
            <a:lvl7pPr lvl="6" algn="ctr">
              <a:lnSpc>
                <a:spcPct val="100000"/>
              </a:lnSpc>
              <a:spcBef>
                <a:spcPts val="0"/>
              </a:spcBef>
              <a:spcAft>
                <a:spcPts val="0"/>
              </a:spcAft>
              <a:buClr>
                <a:schemeClr val="dk1"/>
              </a:buClr>
              <a:buSzPts val="2000"/>
              <a:buFont typeface="Prata"/>
              <a:buNone/>
              <a:defRPr sz="2000">
                <a:solidFill>
                  <a:schemeClr val="dk1"/>
                </a:solidFill>
                <a:latin typeface="Prata"/>
                <a:ea typeface="Prata"/>
                <a:cs typeface="Prata"/>
                <a:sym typeface="Prata"/>
              </a:defRPr>
            </a:lvl7pPr>
            <a:lvl8pPr lvl="7" algn="ctr">
              <a:lnSpc>
                <a:spcPct val="100000"/>
              </a:lnSpc>
              <a:spcBef>
                <a:spcPts val="0"/>
              </a:spcBef>
              <a:spcAft>
                <a:spcPts val="0"/>
              </a:spcAft>
              <a:buClr>
                <a:schemeClr val="dk1"/>
              </a:buClr>
              <a:buSzPts val="2000"/>
              <a:buFont typeface="Prata"/>
              <a:buNone/>
              <a:defRPr sz="2000">
                <a:solidFill>
                  <a:schemeClr val="dk1"/>
                </a:solidFill>
                <a:latin typeface="Prata"/>
                <a:ea typeface="Prata"/>
                <a:cs typeface="Prata"/>
                <a:sym typeface="Prata"/>
              </a:defRPr>
            </a:lvl8pPr>
            <a:lvl9pPr lvl="8" algn="ctr">
              <a:lnSpc>
                <a:spcPct val="100000"/>
              </a:lnSpc>
              <a:spcBef>
                <a:spcPts val="0"/>
              </a:spcBef>
              <a:spcAft>
                <a:spcPts val="0"/>
              </a:spcAft>
              <a:buClr>
                <a:schemeClr val="dk1"/>
              </a:buClr>
              <a:buSzPts val="2000"/>
              <a:buFont typeface="Prata"/>
              <a:buNone/>
              <a:defRPr sz="2000">
                <a:solidFill>
                  <a:schemeClr val="dk1"/>
                </a:solidFill>
                <a:latin typeface="Prata"/>
                <a:ea typeface="Prata"/>
                <a:cs typeface="Prata"/>
                <a:sym typeface="Prata"/>
              </a:defRPr>
            </a:lvl9pPr>
          </a:lstStyle>
          <a:p/>
        </p:txBody>
      </p:sp>
      <p:sp>
        <p:nvSpPr>
          <p:cNvPr id="37" name="Google Shape;37;p5"/>
          <p:cNvSpPr txBox="1"/>
          <p:nvPr>
            <p:ph idx="2" type="subTitle"/>
          </p:nvPr>
        </p:nvSpPr>
        <p:spPr>
          <a:xfrm>
            <a:off x="1421700" y="3027850"/>
            <a:ext cx="4407000" cy="35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Prata"/>
              <a:buNone/>
              <a:defRPr sz="2000">
                <a:solidFill>
                  <a:schemeClr val="dk1"/>
                </a:solidFill>
                <a:latin typeface="Prata"/>
                <a:ea typeface="Prata"/>
                <a:cs typeface="Prata"/>
                <a:sym typeface="Prata"/>
              </a:defRPr>
            </a:lvl1pPr>
            <a:lvl2pPr lvl="1" rtl="0" algn="ctr">
              <a:lnSpc>
                <a:spcPct val="100000"/>
              </a:lnSpc>
              <a:spcBef>
                <a:spcPts val="0"/>
              </a:spcBef>
              <a:spcAft>
                <a:spcPts val="0"/>
              </a:spcAft>
              <a:buClr>
                <a:schemeClr val="dk1"/>
              </a:buClr>
              <a:buSzPts val="2000"/>
              <a:buFont typeface="Prata"/>
              <a:buNone/>
              <a:defRPr sz="2000">
                <a:solidFill>
                  <a:schemeClr val="dk1"/>
                </a:solidFill>
                <a:latin typeface="Prata"/>
                <a:ea typeface="Prata"/>
                <a:cs typeface="Prata"/>
                <a:sym typeface="Prata"/>
              </a:defRPr>
            </a:lvl2pPr>
            <a:lvl3pPr lvl="2" rtl="0" algn="ctr">
              <a:lnSpc>
                <a:spcPct val="100000"/>
              </a:lnSpc>
              <a:spcBef>
                <a:spcPts val="0"/>
              </a:spcBef>
              <a:spcAft>
                <a:spcPts val="0"/>
              </a:spcAft>
              <a:buClr>
                <a:schemeClr val="dk1"/>
              </a:buClr>
              <a:buSzPts val="2000"/>
              <a:buFont typeface="Prata"/>
              <a:buNone/>
              <a:defRPr sz="2000">
                <a:solidFill>
                  <a:schemeClr val="dk1"/>
                </a:solidFill>
                <a:latin typeface="Prata"/>
                <a:ea typeface="Prata"/>
                <a:cs typeface="Prata"/>
                <a:sym typeface="Prata"/>
              </a:defRPr>
            </a:lvl3pPr>
            <a:lvl4pPr lvl="3" rtl="0" algn="ctr">
              <a:lnSpc>
                <a:spcPct val="100000"/>
              </a:lnSpc>
              <a:spcBef>
                <a:spcPts val="0"/>
              </a:spcBef>
              <a:spcAft>
                <a:spcPts val="0"/>
              </a:spcAft>
              <a:buClr>
                <a:schemeClr val="dk1"/>
              </a:buClr>
              <a:buSzPts val="2000"/>
              <a:buFont typeface="Prata"/>
              <a:buNone/>
              <a:defRPr sz="2000">
                <a:solidFill>
                  <a:schemeClr val="dk1"/>
                </a:solidFill>
                <a:latin typeface="Prata"/>
                <a:ea typeface="Prata"/>
                <a:cs typeface="Prata"/>
                <a:sym typeface="Prata"/>
              </a:defRPr>
            </a:lvl4pPr>
            <a:lvl5pPr lvl="4" rtl="0" algn="ctr">
              <a:lnSpc>
                <a:spcPct val="100000"/>
              </a:lnSpc>
              <a:spcBef>
                <a:spcPts val="0"/>
              </a:spcBef>
              <a:spcAft>
                <a:spcPts val="0"/>
              </a:spcAft>
              <a:buClr>
                <a:schemeClr val="dk1"/>
              </a:buClr>
              <a:buSzPts val="2000"/>
              <a:buFont typeface="Prata"/>
              <a:buNone/>
              <a:defRPr sz="2000">
                <a:solidFill>
                  <a:schemeClr val="dk1"/>
                </a:solidFill>
                <a:latin typeface="Prata"/>
                <a:ea typeface="Prata"/>
                <a:cs typeface="Prata"/>
                <a:sym typeface="Prata"/>
              </a:defRPr>
            </a:lvl5pPr>
            <a:lvl6pPr lvl="5" rtl="0" algn="ctr">
              <a:lnSpc>
                <a:spcPct val="100000"/>
              </a:lnSpc>
              <a:spcBef>
                <a:spcPts val="0"/>
              </a:spcBef>
              <a:spcAft>
                <a:spcPts val="0"/>
              </a:spcAft>
              <a:buClr>
                <a:schemeClr val="dk1"/>
              </a:buClr>
              <a:buSzPts val="2000"/>
              <a:buFont typeface="Prata"/>
              <a:buNone/>
              <a:defRPr sz="2000">
                <a:solidFill>
                  <a:schemeClr val="dk1"/>
                </a:solidFill>
                <a:latin typeface="Prata"/>
                <a:ea typeface="Prata"/>
                <a:cs typeface="Prata"/>
                <a:sym typeface="Prata"/>
              </a:defRPr>
            </a:lvl6pPr>
            <a:lvl7pPr lvl="6" rtl="0" algn="ctr">
              <a:lnSpc>
                <a:spcPct val="100000"/>
              </a:lnSpc>
              <a:spcBef>
                <a:spcPts val="0"/>
              </a:spcBef>
              <a:spcAft>
                <a:spcPts val="0"/>
              </a:spcAft>
              <a:buClr>
                <a:schemeClr val="dk1"/>
              </a:buClr>
              <a:buSzPts val="2000"/>
              <a:buFont typeface="Prata"/>
              <a:buNone/>
              <a:defRPr sz="2000">
                <a:solidFill>
                  <a:schemeClr val="dk1"/>
                </a:solidFill>
                <a:latin typeface="Prata"/>
                <a:ea typeface="Prata"/>
                <a:cs typeface="Prata"/>
                <a:sym typeface="Prata"/>
              </a:defRPr>
            </a:lvl7pPr>
            <a:lvl8pPr lvl="7" rtl="0" algn="ctr">
              <a:lnSpc>
                <a:spcPct val="100000"/>
              </a:lnSpc>
              <a:spcBef>
                <a:spcPts val="0"/>
              </a:spcBef>
              <a:spcAft>
                <a:spcPts val="0"/>
              </a:spcAft>
              <a:buClr>
                <a:schemeClr val="dk1"/>
              </a:buClr>
              <a:buSzPts val="2000"/>
              <a:buFont typeface="Prata"/>
              <a:buNone/>
              <a:defRPr sz="2000">
                <a:solidFill>
                  <a:schemeClr val="dk1"/>
                </a:solidFill>
                <a:latin typeface="Prata"/>
                <a:ea typeface="Prata"/>
                <a:cs typeface="Prata"/>
                <a:sym typeface="Prata"/>
              </a:defRPr>
            </a:lvl8pPr>
            <a:lvl9pPr lvl="8" rtl="0" algn="ctr">
              <a:lnSpc>
                <a:spcPct val="100000"/>
              </a:lnSpc>
              <a:spcBef>
                <a:spcPts val="0"/>
              </a:spcBef>
              <a:spcAft>
                <a:spcPts val="0"/>
              </a:spcAft>
              <a:buClr>
                <a:schemeClr val="dk1"/>
              </a:buClr>
              <a:buSzPts val="2000"/>
              <a:buFont typeface="Prata"/>
              <a:buNone/>
              <a:defRPr sz="2000">
                <a:solidFill>
                  <a:schemeClr val="dk1"/>
                </a:solidFill>
                <a:latin typeface="Prata"/>
                <a:ea typeface="Prata"/>
                <a:cs typeface="Prata"/>
                <a:sym typeface="Prata"/>
              </a:defRPr>
            </a:lvl9pPr>
          </a:lstStyle>
          <a:p/>
        </p:txBody>
      </p:sp>
      <p:sp>
        <p:nvSpPr>
          <p:cNvPr id="38" name="Google Shape;38;p5"/>
          <p:cNvSpPr txBox="1"/>
          <p:nvPr>
            <p:ph idx="3" type="subTitle"/>
          </p:nvPr>
        </p:nvSpPr>
        <p:spPr>
          <a:xfrm>
            <a:off x="1421700" y="2210925"/>
            <a:ext cx="4407000" cy="4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 name="Google Shape;39;p5"/>
          <p:cNvSpPr txBox="1"/>
          <p:nvPr>
            <p:ph idx="4" type="subTitle"/>
          </p:nvPr>
        </p:nvSpPr>
        <p:spPr>
          <a:xfrm>
            <a:off x="1421700" y="3384550"/>
            <a:ext cx="4407000" cy="4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 name="Google Shape;4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1" name="Google Shape;41;p5"/>
          <p:cNvGrpSpPr/>
          <p:nvPr/>
        </p:nvGrpSpPr>
        <p:grpSpPr>
          <a:xfrm>
            <a:off x="-73900" y="-80100"/>
            <a:ext cx="9217900" cy="5223675"/>
            <a:chOff x="-73900" y="-80100"/>
            <a:chExt cx="9217900" cy="5223675"/>
          </a:xfrm>
        </p:grpSpPr>
        <p:grpSp>
          <p:nvGrpSpPr>
            <p:cNvPr id="42" name="Google Shape;42;p5"/>
            <p:cNvGrpSpPr/>
            <p:nvPr/>
          </p:nvGrpSpPr>
          <p:grpSpPr>
            <a:xfrm flipH="1">
              <a:off x="-2400" y="-1125"/>
              <a:ext cx="9146400" cy="5144700"/>
              <a:chOff x="-100" y="-1125"/>
              <a:chExt cx="9146400" cy="5144700"/>
            </a:xfrm>
          </p:grpSpPr>
          <p:cxnSp>
            <p:nvCxnSpPr>
              <p:cNvPr id="43" name="Google Shape;43;p5"/>
              <p:cNvCxnSpPr/>
              <p:nvPr/>
            </p:nvCxnSpPr>
            <p:spPr>
              <a:xfrm rot="10800000">
                <a:off x="8876500" y="-1125"/>
                <a:ext cx="0" cy="5144700"/>
              </a:xfrm>
              <a:prstGeom prst="straightConnector1">
                <a:avLst/>
              </a:prstGeom>
              <a:noFill/>
              <a:ln cap="flat" cmpd="sng" w="9525">
                <a:solidFill>
                  <a:schemeClr val="dk1"/>
                </a:solidFill>
                <a:prstDash val="solid"/>
                <a:round/>
                <a:headEnd len="med" w="med" type="none"/>
                <a:tailEnd len="med" w="med" type="none"/>
              </a:ln>
            </p:spPr>
          </p:cxnSp>
          <p:cxnSp>
            <p:nvCxnSpPr>
              <p:cNvPr id="44" name="Google Shape;44;p5"/>
              <p:cNvCxnSpPr/>
              <p:nvPr/>
            </p:nvCxnSpPr>
            <p:spPr>
              <a:xfrm rot="10800000">
                <a:off x="-100" y="4875900"/>
                <a:ext cx="9146400" cy="0"/>
              </a:xfrm>
              <a:prstGeom prst="straightConnector1">
                <a:avLst/>
              </a:prstGeom>
              <a:noFill/>
              <a:ln cap="flat" cmpd="sng" w="9525">
                <a:solidFill>
                  <a:schemeClr val="dk1"/>
                </a:solidFill>
                <a:prstDash val="solid"/>
                <a:round/>
                <a:headEnd len="med" w="med" type="none"/>
                <a:tailEnd len="med" w="med" type="none"/>
              </a:ln>
            </p:spPr>
          </p:cxnSp>
        </p:grpSp>
        <p:sp>
          <p:nvSpPr>
            <p:cNvPr id="45" name="Google Shape;45;p5"/>
            <p:cNvSpPr/>
            <p:nvPr/>
          </p:nvSpPr>
          <p:spPr>
            <a:xfrm flipH="1" rot="10800000">
              <a:off x="-73900" y="-80100"/>
              <a:ext cx="694200" cy="1076400"/>
            </a:xfrm>
            <a:prstGeom prst="round2SameRect">
              <a:avLst>
                <a:gd fmla="val 50000"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8" name="Google Shape;48;p6"/>
          <p:cNvGrpSpPr/>
          <p:nvPr/>
        </p:nvGrpSpPr>
        <p:grpSpPr>
          <a:xfrm>
            <a:off x="267500" y="-1125"/>
            <a:ext cx="9486051" cy="6039901"/>
            <a:chOff x="267500" y="-1125"/>
            <a:chExt cx="9486051" cy="6039901"/>
          </a:xfrm>
        </p:grpSpPr>
        <p:grpSp>
          <p:nvGrpSpPr>
            <p:cNvPr id="49" name="Google Shape;49;p6"/>
            <p:cNvGrpSpPr/>
            <p:nvPr/>
          </p:nvGrpSpPr>
          <p:grpSpPr>
            <a:xfrm>
              <a:off x="267500" y="-1125"/>
              <a:ext cx="8609000" cy="5144700"/>
              <a:chOff x="267500" y="-1125"/>
              <a:chExt cx="8609000" cy="5144700"/>
            </a:xfrm>
          </p:grpSpPr>
          <p:cxnSp>
            <p:nvCxnSpPr>
              <p:cNvPr id="50" name="Google Shape;50;p6"/>
              <p:cNvCxnSpPr/>
              <p:nvPr/>
            </p:nvCxnSpPr>
            <p:spPr>
              <a:xfrm>
                <a:off x="267500" y="-1125"/>
                <a:ext cx="0" cy="5144700"/>
              </a:xfrm>
              <a:prstGeom prst="straightConnector1">
                <a:avLst/>
              </a:prstGeom>
              <a:noFill/>
              <a:ln cap="flat" cmpd="sng" w="9525">
                <a:solidFill>
                  <a:schemeClr val="dk1"/>
                </a:solidFill>
                <a:prstDash val="solid"/>
                <a:round/>
                <a:headEnd len="med" w="med" type="none"/>
                <a:tailEnd len="med" w="med" type="none"/>
              </a:ln>
            </p:spPr>
          </p:cxnSp>
          <p:cxnSp>
            <p:nvCxnSpPr>
              <p:cNvPr id="51" name="Google Shape;51;p6"/>
              <p:cNvCxnSpPr/>
              <p:nvPr/>
            </p:nvCxnSpPr>
            <p:spPr>
              <a:xfrm rot="10800000">
                <a:off x="8876500" y="-1125"/>
                <a:ext cx="0" cy="5144700"/>
              </a:xfrm>
              <a:prstGeom prst="straightConnector1">
                <a:avLst/>
              </a:prstGeom>
              <a:noFill/>
              <a:ln cap="flat" cmpd="sng" w="9525">
                <a:solidFill>
                  <a:schemeClr val="dk1"/>
                </a:solidFill>
                <a:prstDash val="solid"/>
                <a:round/>
                <a:headEnd len="med" w="med" type="none"/>
                <a:tailEnd len="med" w="med" type="none"/>
              </a:ln>
            </p:spPr>
          </p:cxnSp>
        </p:grpSp>
        <p:sp>
          <p:nvSpPr>
            <p:cNvPr id="52" name="Google Shape;52;p6"/>
            <p:cNvSpPr/>
            <p:nvPr/>
          </p:nvSpPr>
          <p:spPr>
            <a:xfrm rot="7766506">
              <a:off x="8253404" y="4538629"/>
              <a:ext cx="1246195" cy="1246195"/>
            </a:xfrm>
            <a:prstGeom prst="chord">
              <a:avLst>
                <a:gd fmla="val 2862079" name="adj1"/>
                <a:gd fmla="val 1405261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grpSp>
        <p:nvGrpSpPr>
          <p:cNvPr id="54" name="Google Shape;54;p7"/>
          <p:cNvGrpSpPr/>
          <p:nvPr/>
        </p:nvGrpSpPr>
        <p:grpSpPr>
          <a:xfrm>
            <a:off x="-876724" y="-1125"/>
            <a:ext cx="10023024" cy="6039901"/>
            <a:chOff x="-876724" y="-1125"/>
            <a:chExt cx="10023024" cy="6039901"/>
          </a:xfrm>
        </p:grpSpPr>
        <p:sp>
          <p:nvSpPr>
            <p:cNvPr id="55" name="Google Shape;55;p7"/>
            <p:cNvSpPr/>
            <p:nvPr/>
          </p:nvSpPr>
          <p:spPr>
            <a:xfrm rot="7766506">
              <a:off x="-622771" y="4538629"/>
              <a:ext cx="1246195" cy="1246195"/>
            </a:xfrm>
            <a:prstGeom prst="chord">
              <a:avLst>
                <a:gd fmla="val 2862079" name="adj1"/>
                <a:gd fmla="val 1405261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7"/>
            <p:cNvGrpSpPr/>
            <p:nvPr/>
          </p:nvGrpSpPr>
          <p:grpSpPr>
            <a:xfrm>
              <a:off x="-1200" y="-1125"/>
              <a:ext cx="9147500" cy="5144700"/>
              <a:chOff x="-1200" y="-1125"/>
              <a:chExt cx="9147500" cy="5144700"/>
            </a:xfrm>
          </p:grpSpPr>
          <p:cxnSp>
            <p:nvCxnSpPr>
              <p:cNvPr id="57" name="Google Shape;57;p7"/>
              <p:cNvCxnSpPr/>
              <p:nvPr/>
            </p:nvCxnSpPr>
            <p:spPr>
              <a:xfrm rot="10800000">
                <a:off x="8876500" y="-1125"/>
                <a:ext cx="0" cy="5144700"/>
              </a:xfrm>
              <a:prstGeom prst="straightConnector1">
                <a:avLst/>
              </a:prstGeom>
              <a:noFill/>
              <a:ln cap="flat" cmpd="sng" w="9525">
                <a:solidFill>
                  <a:schemeClr val="dk1"/>
                </a:solidFill>
                <a:prstDash val="solid"/>
                <a:round/>
                <a:headEnd len="med" w="med" type="none"/>
                <a:tailEnd len="med" w="med" type="none"/>
              </a:ln>
            </p:spPr>
          </p:cxnSp>
          <p:cxnSp>
            <p:nvCxnSpPr>
              <p:cNvPr id="58" name="Google Shape;58;p7"/>
              <p:cNvCxnSpPr/>
              <p:nvPr/>
            </p:nvCxnSpPr>
            <p:spPr>
              <a:xfrm rot="10800000">
                <a:off x="-100" y="4875900"/>
                <a:ext cx="9146400" cy="0"/>
              </a:xfrm>
              <a:prstGeom prst="straightConnector1">
                <a:avLst/>
              </a:prstGeom>
              <a:noFill/>
              <a:ln cap="flat" cmpd="sng" w="9525">
                <a:solidFill>
                  <a:schemeClr val="dk1"/>
                </a:solidFill>
                <a:prstDash val="solid"/>
                <a:round/>
                <a:headEnd len="med" w="med" type="none"/>
                <a:tailEnd len="med" w="med" type="none"/>
              </a:ln>
            </p:spPr>
          </p:cxnSp>
          <p:cxnSp>
            <p:nvCxnSpPr>
              <p:cNvPr id="59" name="Google Shape;59;p7"/>
              <p:cNvCxnSpPr/>
              <p:nvPr/>
            </p:nvCxnSpPr>
            <p:spPr>
              <a:xfrm>
                <a:off x="-1200" y="267600"/>
                <a:ext cx="9146400" cy="0"/>
              </a:xfrm>
              <a:prstGeom prst="straightConnector1">
                <a:avLst/>
              </a:prstGeom>
              <a:noFill/>
              <a:ln cap="flat" cmpd="sng" w="9525">
                <a:solidFill>
                  <a:schemeClr val="dk1"/>
                </a:solidFill>
                <a:prstDash val="solid"/>
                <a:round/>
                <a:headEnd len="med" w="med" type="none"/>
                <a:tailEnd len="med" w="med" type="none"/>
              </a:ln>
            </p:spPr>
          </p:cxnSp>
        </p:grpSp>
      </p:grpSp>
      <p:sp>
        <p:nvSpPr>
          <p:cNvPr id="60" name="Google Shape;60;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1" name="Google Shape;61;p7"/>
          <p:cNvSpPr txBox="1"/>
          <p:nvPr>
            <p:ph idx="1" type="body"/>
          </p:nvPr>
        </p:nvSpPr>
        <p:spPr>
          <a:xfrm>
            <a:off x="720000" y="1152475"/>
            <a:ext cx="33222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2" name="Shape 62"/>
        <p:cNvGrpSpPr/>
        <p:nvPr/>
      </p:nvGrpSpPr>
      <p:grpSpPr>
        <a:xfrm>
          <a:off x="0" y="0"/>
          <a:ext cx="0" cy="0"/>
          <a:chOff x="0" y="0"/>
          <a:chExt cx="0" cy="0"/>
        </a:xfrm>
      </p:grpSpPr>
      <p:sp>
        <p:nvSpPr>
          <p:cNvPr id="63" name="Google Shape;63;p8"/>
          <p:cNvSpPr txBox="1"/>
          <p:nvPr>
            <p:ph type="title"/>
          </p:nvPr>
        </p:nvSpPr>
        <p:spPr>
          <a:xfrm>
            <a:off x="1496300" y="1666400"/>
            <a:ext cx="6367800" cy="1810800"/>
          </a:xfrm>
          <a:prstGeom prst="rect">
            <a:avLst/>
          </a:prstGeom>
        </p:spPr>
        <p:txBody>
          <a:bodyPr anchorCtr="0" anchor="ctr" bIns="91425" lIns="91425" spcFirstLastPara="1" rIns="91425" wrap="square" tIns="91425">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grpSp>
        <p:nvGrpSpPr>
          <p:cNvPr id="64" name="Google Shape;64;p8"/>
          <p:cNvGrpSpPr/>
          <p:nvPr/>
        </p:nvGrpSpPr>
        <p:grpSpPr>
          <a:xfrm>
            <a:off x="-60800" y="-3"/>
            <a:ext cx="9423750" cy="5435378"/>
            <a:chOff x="-60800" y="-3"/>
            <a:chExt cx="9423750" cy="5435378"/>
          </a:xfrm>
        </p:grpSpPr>
        <p:grpSp>
          <p:nvGrpSpPr>
            <p:cNvPr id="65" name="Google Shape;65;p8"/>
            <p:cNvGrpSpPr/>
            <p:nvPr/>
          </p:nvGrpSpPr>
          <p:grpSpPr>
            <a:xfrm>
              <a:off x="-60800" y="534997"/>
              <a:ext cx="9423750" cy="4900378"/>
              <a:chOff x="-60800" y="534997"/>
              <a:chExt cx="9423750" cy="4900378"/>
            </a:xfrm>
          </p:grpSpPr>
          <p:sp>
            <p:nvSpPr>
              <p:cNvPr id="66" name="Google Shape;66;p8"/>
              <p:cNvSpPr/>
              <p:nvPr/>
            </p:nvSpPr>
            <p:spPr>
              <a:xfrm flipH="1" rot="10800000">
                <a:off x="8390050" y="1843347"/>
                <a:ext cx="972900" cy="972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Jost"/>
                  <a:ea typeface="Jost"/>
                  <a:cs typeface="Jost"/>
                  <a:sym typeface="Jost"/>
                </a:endParaRPr>
              </a:p>
            </p:txBody>
          </p:sp>
          <p:sp>
            <p:nvSpPr>
              <p:cNvPr id="67" name="Google Shape;67;p8"/>
              <p:cNvSpPr/>
              <p:nvPr/>
            </p:nvSpPr>
            <p:spPr>
              <a:xfrm flipH="1" rot="10800000">
                <a:off x="8390050" y="1189172"/>
                <a:ext cx="972900" cy="972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aseline="-25000">
                  <a:latin typeface="Jost"/>
                  <a:ea typeface="Jost"/>
                  <a:cs typeface="Jost"/>
                  <a:sym typeface="Jost"/>
                </a:endParaRPr>
              </a:p>
            </p:txBody>
          </p:sp>
          <p:sp>
            <p:nvSpPr>
              <p:cNvPr id="68" name="Google Shape;68;p8"/>
              <p:cNvSpPr/>
              <p:nvPr/>
            </p:nvSpPr>
            <p:spPr>
              <a:xfrm flipH="1" rot="10800000">
                <a:off x="8390050" y="534997"/>
                <a:ext cx="972900" cy="972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aseline="-25000">
                  <a:latin typeface="Jost"/>
                  <a:ea typeface="Jost"/>
                  <a:cs typeface="Jost"/>
                  <a:sym typeface="Jost"/>
                </a:endParaRPr>
              </a:p>
            </p:txBody>
          </p:sp>
          <p:sp>
            <p:nvSpPr>
              <p:cNvPr id="69" name="Google Shape;69;p8"/>
              <p:cNvSpPr/>
              <p:nvPr/>
            </p:nvSpPr>
            <p:spPr>
              <a:xfrm flipH="1" rot="5400000">
                <a:off x="359200" y="4188575"/>
                <a:ext cx="826800" cy="1666800"/>
              </a:xfrm>
              <a:prstGeom prst="round2SameRect">
                <a:avLst>
                  <a:gd fmla="val 50000"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grpSp>
          <p:nvGrpSpPr>
            <p:cNvPr id="70" name="Google Shape;70;p8"/>
            <p:cNvGrpSpPr/>
            <p:nvPr/>
          </p:nvGrpSpPr>
          <p:grpSpPr>
            <a:xfrm>
              <a:off x="-1200" y="-3"/>
              <a:ext cx="9146400" cy="5144700"/>
              <a:chOff x="-1200" y="-3"/>
              <a:chExt cx="9146400" cy="5144700"/>
            </a:xfrm>
          </p:grpSpPr>
          <p:cxnSp>
            <p:nvCxnSpPr>
              <p:cNvPr id="71" name="Google Shape;71;p8"/>
              <p:cNvCxnSpPr/>
              <p:nvPr/>
            </p:nvCxnSpPr>
            <p:spPr>
              <a:xfrm>
                <a:off x="8876500" y="-3"/>
                <a:ext cx="0" cy="5144700"/>
              </a:xfrm>
              <a:prstGeom prst="straightConnector1">
                <a:avLst/>
              </a:prstGeom>
              <a:noFill/>
              <a:ln cap="flat" cmpd="sng" w="9525">
                <a:solidFill>
                  <a:schemeClr val="dk1"/>
                </a:solidFill>
                <a:prstDash val="solid"/>
                <a:round/>
                <a:headEnd len="med" w="med" type="none"/>
                <a:tailEnd len="med" w="med" type="none"/>
              </a:ln>
            </p:spPr>
          </p:cxnSp>
          <p:cxnSp>
            <p:nvCxnSpPr>
              <p:cNvPr id="72" name="Google Shape;72;p8"/>
              <p:cNvCxnSpPr/>
              <p:nvPr/>
            </p:nvCxnSpPr>
            <p:spPr>
              <a:xfrm>
                <a:off x="-1200" y="267600"/>
                <a:ext cx="9146400" cy="0"/>
              </a:xfrm>
              <a:prstGeom prst="straightConnector1">
                <a:avLst/>
              </a:prstGeom>
              <a:noFill/>
              <a:ln cap="flat" cmpd="sng" w="9525">
                <a:solidFill>
                  <a:schemeClr val="dk1"/>
                </a:solidFill>
                <a:prstDash val="solid"/>
                <a:round/>
                <a:headEnd len="med" w="med" type="none"/>
                <a:tailEnd len="med" w="med" type="none"/>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3" name="Shape 73"/>
        <p:cNvGrpSpPr/>
        <p:nvPr/>
      </p:nvGrpSpPr>
      <p:grpSpPr>
        <a:xfrm>
          <a:off x="0" y="0"/>
          <a:ext cx="0" cy="0"/>
          <a:chOff x="0" y="0"/>
          <a:chExt cx="0" cy="0"/>
        </a:xfrm>
      </p:grpSpPr>
      <p:grpSp>
        <p:nvGrpSpPr>
          <p:cNvPr id="74" name="Google Shape;74;p9"/>
          <p:cNvGrpSpPr/>
          <p:nvPr/>
        </p:nvGrpSpPr>
        <p:grpSpPr>
          <a:xfrm>
            <a:off x="264600" y="-1125"/>
            <a:ext cx="8611800" cy="5144700"/>
            <a:chOff x="264600" y="-1125"/>
            <a:chExt cx="8611800" cy="5144700"/>
          </a:xfrm>
        </p:grpSpPr>
        <p:cxnSp>
          <p:nvCxnSpPr>
            <p:cNvPr id="75" name="Google Shape;75;p9"/>
            <p:cNvCxnSpPr/>
            <p:nvPr/>
          </p:nvCxnSpPr>
          <p:spPr>
            <a:xfrm rot="10800000">
              <a:off x="8206650" y="-1125"/>
              <a:ext cx="0" cy="5144700"/>
            </a:xfrm>
            <a:prstGeom prst="straightConnector1">
              <a:avLst/>
            </a:prstGeom>
            <a:noFill/>
            <a:ln cap="flat" cmpd="sng" w="9525">
              <a:solidFill>
                <a:schemeClr val="dk1"/>
              </a:solidFill>
              <a:prstDash val="solid"/>
              <a:round/>
              <a:headEnd len="med" w="med" type="none"/>
              <a:tailEnd len="med" w="med" type="none"/>
            </a:ln>
          </p:spPr>
        </p:cxnSp>
        <p:grpSp>
          <p:nvGrpSpPr>
            <p:cNvPr id="76" name="Google Shape;76;p9"/>
            <p:cNvGrpSpPr/>
            <p:nvPr/>
          </p:nvGrpSpPr>
          <p:grpSpPr>
            <a:xfrm>
              <a:off x="264600" y="285750"/>
              <a:ext cx="8611800" cy="4603800"/>
              <a:chOff x="264600" y="285750"/>
              <a:chExt cx="8611800" cy="4603800"/>
            </a:xfrm>
          </p:grpSpPr>
          <p:sp>
            <p:nvSpPr>
              <p:cNvPr id="77" name="Google Shape;77;p9"/>
              <p:cNvSpPr/>
              <p:nvPr/>
            </p:nvSpPr>
            <p:spPr>
              <a:xfrm rot="5400000">
                <a:off x="2268600" y="-1718250"/>
                <a:ext cx="4603800" cy="8611800"/>
              </a:xfrm>
              <a:prstGeom prst="round2SameRect">
                <a:avLst>
                  <a:gd fmla="val 50000"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78" name="Google Shape;78;p9"/>
              <p:cNvSpPr/>
              <p:nvPr/>
            </p:nvSpPr>
            <p:spPr>
              <a:xfrm rot="-5400000">
                <a:off x="2265375" y="-1713750"/>
                <a:ext cx="4603800" cy="8602800"/>
              </a:xfrm>
              <a:prstGeom prst="round2SameRect">
                <a:avLst>
                  <a:gd fmla="val 50000"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grpSp>
      <p:sp>
        <p:nvSpPr>
          <p:cNvPr id="79" name="Google Shape;79;p9"/>
          <p:cNvSpPr txBox="1"/>
          <p:nvPr>
            <p:ph idx="1" type="subTitle"/>
          </p:nvPr>
        </p:nvSpPr>
        <p:spPr>
          <a:xfrm>
            <a:off x="1884150" y="2449038"/>
            <a:ext cx="3947400" cy="1113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0" name="Google Shape;80;p9"/>
          <p:cNvSpPr txBox="1"/>
          <p:nvPr>
            <p:ph type="title"/>
          </p:nvPr>
        </p:nvSpPr>
        <p:spPr>
          <a:xfrm>
            <a:off x="1826550" y="1612963"/>
            <a:ext cx="4004700" cy="7287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1" name="Shape 81"/>
        <p:cNvGrpSpPr/>
        <p:nvPr/>
      </p:nvGrpSpPr>
      <p:grpSpPr>
        <a:xfrm>
          <a:off x="0" y="0"/>
          <a:ext cx="0" cy="0"/>
          <a:chOff x="0" y="0"/>
          <a:chExt cx="0" cy="0"/>
        </a:xfrm>
      </p:grpSpPr>
      <p:grpSp>
        <p:nvGrpSpPr>
          <p:cNvPr id="82" name="Google Shape;82;p10"/>
          <p:cNvGrpSpPr/>
          <p:nvPr/>
        </p:nvGrpSpPr>
        <p:grpSpPr>
          <a:xfrm>
            <a:off x="-5135642" y="-987902"/>
            <a:ext cx="19421350" cy="7119375"/>
            <a:chOff x="-5135642" y="-987902"/>
            <a:chExt cx="19421350" cy="7119375"/>
          </a:xfrm>
        </p:grpSpPr>
        <p:grpSp>
          <p:nvGrpSpPr>
            <p:cNvPr id="83" name="Google Shape;83;p10"/>
            <p:cNvGrpSpPr/>
            <p:nvPr/>
          </p:nvGrpSpPr>
          <p:grpSpPr>
            <a:xfrm>
              <a:off x="-1200" y="267600"/>
              <a:ext cx="9147500" cy="4608300"/>
              <a:chOff x="-1200" y="267600"/>
              <a:chExt cx="9147500" cy="4608300"/>
            </a:xfrm>
          </p:grpSpPr>
          <p:cxnSp>
            <p:nvCxnSpPr>
              <p:cNvPr id="84" name="Google Shape;84;p10"/>
              <p:cNvCxnSpPr/>
              <p:nvPr/>
            </p:nvCxnSpPr>
            <p:spPr>
              <a:xfrm rot="10800000">
                <a:off x="-100" y="4875900"/>
                <a:ext cx="9146400" cy="0"/>
              </a:xfrm>
              <a:prstGeom prst="straightConnector1">
                <a:avLst/>
              </a:prstGeom>
              <a:noFill/>
              <a:ln cap="flat" cmpd="sng" w="9525">
                <a:solidFill>
                  <a:schemeClr val="dk1"/>
                </a:solidFill>
                <a:prstDash val="solid"/>
                <a:round/>
                <a:headEnd len="med" w="med" type="none"/>
                <a:tailEnd len="med" w="med" type="none"/>
              </a:ln>
            </p:spPr>
          </p:cxnSp>
          <p:cxnSp>
            <p:nvCxnSpPr>
              <p:cNvPr id="85" name="Google Shape;85;p10"/>
              <p:cNvCxnSpPr/>
              <p:nvPr/>
            </p:nvCxnSpPr>
            <p:spPr>
              <a:xfrm>
                <a:off x="-1200" y="267600"/>
                <a:ext cx="9146400" cy="0"/>
              </a:xfrm>
              <a:prstGeom prst="straightConnector1">
                <a:avLst/>
              </a:prstGeom>
              <a:noFill/>
              <a:ln cap="flat" cmpd="sng" w="9525">
                <a:solidFill>
                  <a:schemeClr val="dk1"/>
                </a:solidFill>
                <a:prstDash val="solid"/>
                <a:round/>
                <a:headEnd len="med" w="med" type="none"/>
                <a:tailEnd len="med" w="med" type="none"/>
              </a:ln>
            </p:spPr>
          </p:cxnSp>
        </p:grpSp>
        <p:grpSp>
          <p:nvGrpSpPr>
            <p:cNvPr id="86" name="Google Shape;86;p10"/>
            <p:cNvGrpSpPr/>
            <p:nvPr/>
          </p:nvGrpSpPr>
          <p:grpSpPr>
            <a:xfrm>
              <a:off x="-5135642" y="-987902"/>
              <a:ext cx="19421350" cy="7119375"/>
              <a:chOff x="-5135642" y="-987902"/>
              <a:chExt cx="19421350" cy="7119375"/>
            </a:xfrm>
          </p:grpSpPr>
          <p:sp>
            <p:nvSpPr>
              <p:cNvPr id="87" name="Google Shape;87;p10"/>
              <p:cNvSpPr/>
              <p:nvPr/>
            </p:nvSpPr>
            <p:spPr>
              <a:xfrm rot="2354510">
                <a:off x="8196241" y="42005"/>
                <a:ext cx="5059635" cy="5059635"/>
              </a:xfrm>
              <a:prstGeom prst="chord">
                <a:avLst>
                  <a:gd fmla="val 2822868" name="adj1"/>
                  <a:gd fmla="val 1403913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p:nvPr/>
            </p:nvSpPr>
            <p:spPr>
              <a:xfrm flipH="1" rot="-2354510">
                <a:off x="-4105809" y="41930"/>
                <a:ext cx="5059635" cy="5059635"/>
              </a:xfrm>
              <a:prstGeom prst="chord">
                <a:avLst>
                  <a:gd fmla="val 2822868" name="adj1"/>
                  <a:gd fmla="val 1403913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9" name="Google Shape;89;p10"/>
          <p:cNvSpPr txBox="1"/>
          <p:nvPr>
            <p:ph type="title"/>
          </p:nvPr>
        </p:nvSpPr>
        <p:spPr>
          <a:xfrm>
            <a:off x="1915625" y="1789050"/>
            <a:ext cx="5312700" cy="15654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rata"/>
              <a:buNone/>
              <a:defRPr sz="3000">
                <a:solidFill>
                  <a:schemeClr val="dk1"/>
                </a:solidFill>
                <a:latin typeface="Prata"/>
                <a:ea typeface="Prata"/>
                <a:cs typeface="Prata"/>
                <a:sym typeface="Prata"/>
              </a:defRPr>
            </a:lvl1pPr>
            <a:lvl2pPr lvl="1" rtl="0">
              <a:spcBef>
                <a:spcPts val="0"/>
              </a:spcBef>
              <a:spcAft>
                <a:spcPts val="0"/>
              </a:spcAft>
              <a:buClr>
                <a:schemeClr val="dk1"/>
              </a:buClr>
              <a:buSzPts val="3000"/>
              <a:buFont typeface="Prata"/>
              <a:buNone/>
              <a:defRPr sz="3000">
                <a:solidFill>
                  <a:schemeClr val="dk1"/>
                </a:solidFill>
                <a:latin typeface="Prata"/>
                <a:ea typeface="Prata"/>
                <a:cs typeface="Prata"/>
                <a:sym typeface="Prata"/>
              </a:defRPr>
            </a:lvl2pPr>
            <a:lvl3pPr lvl="2" rtl="0">
              <a:spcBef>
                <a:spcPts val="0"/>
              </a:spcBef>
              <a:spcAft>
                <a:spcPts val="0"/>
              </a:spcAft>
              <a:buClr>
                <a:schemeClr val="dk1"/>
              </a:buClr>
              <a:buSzPts val="3000"/>
              <a:buFont typeface="Prata"/>
              <a:buNone/>
              <a:defRPr sz="3000">
                <a:solidFill>
                  <a:schemeClr val="dk1"/>
                </a:solidFill>
                <a:latin typeface="Prata"/>
                <a:ea typeface="Prata"/>
                <a:cs typeface="Prata"/>
                <a:sym typeface="Prata"/>
              </a:defRPr>
            </a:lvl3pPr>
            <a:lvl4pPr lvl="3" rtl="0">
              <a:spcBef>
                <a:spcPts val="0"/>
              </a:spcBef>
              <a:spcAft>
                <a:spcPts val="0"/>
              </a:spcAft>
              <a:buClr>
                <a:schemeClr val="dk1"/>
              </a:buClr>
              <a:buSzPts val="3000"/>
              <a:buFont typeface="Prata"/>
              <a:buNone/>
              <a:defRPr sz="3000">
                <a:solidFill>
                  <a:schemeClr val="dk1"/>
                </a:solidFill>
                <a:latin typeface="Prata"/>
                <a:ea typeface="Prata"/>
                <a:cs typeface="Prata"/>
                <a:sym typeface="Prata"/>
              </a:defRPr>
            </a:lvl4pPr>
            <a:lvl5pPr lvl="4" rtl="0">
              <a:spcBef>
                <a:spcPts val="0"/>
              </a:spcBef>
              <a:spcAft>
                <a:spcPts val="0"/>
              </a:spcAft>
              <a:buClr>
                <a:schemeClr val="dk1"/>
              </a:buClr>
              <a:buSzPts val="3000"/>
              <a:buFont typeface="Prata"/>
              <a:buNone/>
              <a:defRPr sz="3000">
                <a:solidFill>
                  <a:schemeClr val="dk1"/>
                </a:solidFill>
                <a:latin typeface="Prata"/>
                <a:ea typeface="Prata"/>
                <a:cs typeface="Prata"/>
                <a:sym typeface="Prata"/>
              </a:defRPr>
            </a:lvl5pPr>
            <a:lvl6pPr lvl="5" rtl="0">
              <a:spcBef>
                <a:spcPts val="0"/>
              </a:spcBef>
              <a:spcAft>
                <a:spcPts val="0"/>
              </a:spcAft>
              <a:buClr>
                <a:schemeClr val="dk1"/>
              </a:buClr>
              <a:buSzPts val="3000"/>
              <a:buFont typeface="Prata"/>
              <a:buNone/>
              <a:defRPr sz="3000">
                <a:solidFill>
                  <a:schemeClr val="dk1"/>
                </a:solidFill>
                <a:latin typeface="Prata"/>
                <a:ea typeface="Prata"/>
                <a:cs typeface="Prata"/>
                <a:sym typeface="Prata"/>
              </a:defRPr>
            </a:lvl6pPr>
            <a:lvl7pPr lvl="6" rtl="0">
              <a:spcBef>
                <a:spcPts val="0"/>
              </a:spcBef>
              <a:spcAft>
                <a:spcPts val="0"/>
              </a:spcAft>
              <a:buClr>
                <a:schemeClr val="dk1"/>
              </a:buClr>
              <a:buSzPts val="3000"/>
              <a:buFont typeface="Prata"/>
              <a:buNone/>
              <a:defRPr sz="3000">
                <a:solidFill>
                  <a:schemeClr val="dk1"/>
                </a:solidFill>
                <a:latin typeface="Prata"/>
                <a:ea typeface="Prata"/>
                <a:cs typeface="Prata"/>
                <a:sym typeface="Prata"/>
              </a:defRPr>
            </a:lvl7pPr>
            <a:lvl8pPr lvl="7" rtl="0">
              <a:spcBef>
                <a:spcPts val="0"/>
              </a:spcBef>
              <a:spcAft>
                <a:spcPts val="0"/>
              </a:spcAft>
              <a:buClr>
                <a:schemeClr val="dk1"/>
              </a:buClr>
              <a:buSzPts val="3000"/>
              <a:buFont typeface="Prata"/>
              <a:buNone/>
              <a:defRPr sz="3000">
                <a:solidFill>
                  <a:schemeClr val="dk1"/>
                </a:solidFill>
                <a:latin typeface="Prata"/>
                <a:ea typeface="Prata"/>
                <a:cs typeface="Prata"/>
                <a:sym typeface="Prata"/>
              </a:defRPr>
            </a:lvl8pPr>
            <a:lvl9pPr lvl="8" rtl="0">
              <a:spcBef>
                <a:spcPts val="0"/>
              </a:spcBef>
              <a:spcAft>
                <a:spcPts val="0"/>
              </a:spcAft>
              <a:buClr>
                <a:schemeClr val="dk1"/>
              </a:buClr>
              <a:buSzPts val="3000"/>
              <a:buFont typeface="Prata"/>
              <a:buNone/>
              <a:defRPr sz="3000">
                <a:solidFill>
                  <a:schemeClr val="dk1"/>
                </a:solidFill>
                <a:latin typeface="Prata"/>
                <a:ea typeface="Prata"/>
                <a:cs typeface="Prata"/>
                <a:sym typeface="Prata"/>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1pPr>
            <a:lvl2pPr indent="-317500" lvl="1" marL="914400">
              <a:lnSpc>
                <a:spcPct val="100000"/>
              </a:lnSpc>
              <a:spcBef>
                <a:spcPts val="1600"/>
              </a:spcBef>
              <a:spcAft>
                <a:spcPts val="0"/>
              </a:spcAft>
              <a:buClr>
                <a:schemeClr val="dk1"/>
              </a:buClr>
              <a:buSzPts val="1400"/>
              <a:buFont typeface="Jost"/>
              <a:buChar char="○"/>
              <a:defRPr>
                <a:solidFill>
                  <a:schemeClr val="dk1"/>
                </a:solidFill>
                <a:latin typeface="Jost"/>
                <a:ea typeface="Jost"/>
                <a:cs typeface="Jost"/>
                <a:sym typeface="Jost"/>
              </a:defRPr>
            </a:lvl2pPr>
            <a:lvl3pPr indent="-317500" lvl="2" marL="1371600">
              <a:lnSpc>
                <a:spcPct val="100000"/>
              </a:lnSpc>
              <a:spcBef>
                <a:spcPts val="1600"/>
              </a:spcBef>
              <a:spcAft>
                <a:spcPts val="0"/>
              </a:spcAft>
              <a:buClr>
                <a:schemeClr val="dk1"/>
              </a:buClr>
              <a:buSzPts val="1400"/>
              <a:buFont typeface="Jost"/>
              <a:buChar char="■"/>
              <a:defRPr>
                <a:solidFill>
                  <a:schemeClr val="dk1"/>
                </a:solidFill>
                <a:latin typeface="Jost"/>
                <a:ea typeface="Jost"/>
                <a:cs typeface="Jost"/>
                <a:sym typeface="Jost"/>
              </a:defRPr>
            </a:lvl3pPr>
            <a:lvl4pPr indent="-317500" lvl="3" marL="1828800">
              <a:lnSpc>
                <a:spcPct val="100000"/>
              </a:lnSpc>
              <a:spcBef>
                <a:spcPts val="1600"/>
              </a:spcBef>
              <a:spcAft>
                <a:spcPts val="0"/>
              </a:spcAft>
              <a:buClr>
                <a:schemeClr val="dk1"/>
              </a:buClr>
              <a:buSzPts val="1400"/>
              <a:buFont typeface="Jost"/>
              <a:buChar char="●"/>
              <a:defRPr>
                <a:solidFill>
                  <a:schemeClr val="dk1"/>
                </a:solidFill>
                <a:latin typeface="Jost"/>
                <a:ea typeface="Jost"/>
                <a:cs typeface="Jost"/>
                <a:sym typeface="Jost"/>
              </a:defRPr>
            </a:lvl4pPr>
            <a:lvl5pPr indent="-317500" lvl="4" marL="2286000">
              <a:lnSpc>
                <a:spcPct val="100000"/>
              </a:lnSpc>
              <a:spcBef>
                <a:spcPts val="1600"/>
              </a:spcBef>
              <a:spcAft>
                <a:spcPts val="0"/>
              </a:spcAft>
              <a:buClr>
                <a:schemeClr val="dk1"/>
              </a:buClr>
              <a:buSzPts val="1400"/>
              <a:buFont typeface="Jost"/>
              <a:buChar char="○"/>
              <a:defRPr>
                <a:solidFill>
                  <a:schemeClr val="dk1"/>
                </a:solidFill>
                <a:latin typeface="Jost"/>
                <a:ea typeface="Jost"/>
                <a:cs typeface="Jost"/>
                <a:sym typeface="Jost"/>
              </a:defRPr>
            </a:lvl5pPr>
            <a:lvl6pPr indent="-317500" lvl="5" marL="2743200">
              <a:lnSpc>
                <a:spcPct val="100000"/>
              </a:lnSpc>
              <a:spcBef>
                <a:spcPts val="1600"/>
              </a:spcBef>
              <a:spcAft>
                <a:spcPts val="0"/>
              </a:spcAft>
              <a:buClr>
                <a:schemeClr val="dk1"/>
              </a:buClr>
              <a:buSzPts val="1400"/>
              <a:buFont typeface="Jost"/>
              <a:buChar char="■"/>
              <a:defRPr>
                <a:solidFill>
                  <a:schemeClr val="dk1"/>
                </a:solidFill>
                <a:latin typeface="Jost"/>
                <a:ea typeface="Jost"/>
                <a:cs typeface="Jost"/>
                <a:sym typeface="Jost"/>
              </a:defRPr>
            </a:lvl6pPr>
            <a:lvl7pPr indent="-317500" lvl="6" marL="3200400">
              <a:lnSpc>
                <a:spcPct val="100000"/>
              </a:lnSpc>
              <a:spcBef>
                <a:spcPts val="1600"/>
              </a:spcBef>
              <a:spcAft>
                <a:spcPts val="0"/>
              </a:spcAft>
              <a:buClr>
                <a:schemeClr val="dk1"/>
              </a:buClr>
              <a:buSzPts val="1400"/>
              <a:buFont typeface="Jost"/>
              <a:buChar char="●"/>
              <a:defRPr>
                <a:solidFill>
                  <a:schemeClr val="dk1"/>
                </a:solidFill>
                <a:latin typeface="Jost"/>
                <a:ea typeface="Jost"/>
                <a:cs typeface="Jost"/>
                <a:sym typeface="Jost"/>
              </a:defRPr>
            </a:lvl7pPr>
            <a:lvl8pPr indent="-317500" lvl="7" marL="3657600">
              <a:lnSpc>
                <a:spcPct val="100000"/>
              </a:lnSpc>
              <a:spcBef>
                <a:spcPts val="1600"/>
              </a:spcBef>
              <a:spcAft>
                <a:spcPts val="0"/>
              </a:spcAft>
              <a:buClr>
                <a:schemeClr val="dk1"/>
              </a:buClr>
              <a:buSzPts val="1400"/>
              <a:buFont typeface="Jost"/>
              <a:buChar char="○"/>
              <a:defRPr>
                <a:solidFill>
                  <a:schemeClr val="dk1"/>
                </a:solidFill>
                <a:latin typeface="Jost"/>
                <a:ea typeface="Jost"/>
                <a:cs typeface="Jost"/>
                <a:sym typeface="Jost"/>
              </a:defRPr>
            </a:lvl8pPr>
            <a:lvl9pPr indent="-317500" lvl="8" marL="4114800">
              <a:lnSpc>
                <a:spcPct val="100000"/>
              </a:lnSpc>
              <a:spcBef>
                <a:spcPts val="1600"/>
              </a:spcBef>
              <a:spcAft>
                <a:spcPts val="1600"/>
              </a:spcAft>
              <a:buClr>
                <a:schemeClr val="dk1"/>
              </a:buClr>
              <a:buSzPts val="1400"/>
              <a:buFont typeface="Jost"/>
              <a:buChar char="■"/>
              <a:defRPr>
                <a:solidFill>
                  <a:schemeClr val="dk1"/>
                </a:solidFill>
                <a:latin typeface="Jost"/>
                <a:ea typeface="Jost"/>
                <a:cs typeface="Jost"/>
                <a:sym typeface="Jos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6"/>
          <p:cNvSpPr txBox="1"/>
          <p:nvPr>
            <p:ph type="ctrTitle"/>
          </p:nvPr>
        </p:nvSpPr>
        <p:spPr>
          <a:xfrm>
            <a:off x="2365425" y="1675813"/>
            <a:ext cx="5788200" cy="13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Instagram User Analytics</a:t>
            </a:r>
            <a:endParaRPr/>
          </a:p>
        </p:txBody>
      </p:sp>
      <p:sp>
        <p:nvSpPr>
          <p:cNvPr id="256" name="Google Shape;256;p26"/>
          <p:cNvSpPr txBox="1"/>
          <p:nvPr>
            <p:ph idx="1" type="subTitle"/>
          </p:nvPr>
        </p:nvSpPr>
        <p:spPr>
          <a:xfrm>
            <a:off x="2451225" y="3479563"/>
            <a:ext cx="3221400" cy="33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By : Hanif Mohammad</a:t>
            </a:r>
            <a:endParaRPr sz="2000"/>
          </a:p>
        </p:txBody>
      </p:sp>
      <p:cxnSp>
        <p:nvCxnSpPr>
          <p:cNvPr id="257" name="Google Shape;257;p26"/>
          <p:cNvCxnSpPr/>
          <p:nvPr/>
        </p:nvCxnSpPr>
        <p:spPr>
          <a:xfrm>
            <a:off x="8871300" y="-600"/>
            <a:ext cx="0" cy="5144700"/>
          </a:xfrm>
          <a:prstGeom prst="straightConnector1">
            <a:avLst/>
          </a:prstGeom>
          <a:noFill/>
          <a:ln cap="flat" cmpd="sng" w="9525">
            <a:solidFill>
              <a:schemeClr val="dk1"/>
            </a:solidFill>
            <a:prstDash val="solid"/>
            <a:round/>
            <a:headEnd len="med" w="med" type="none"/>
            <a:tailEnd len="med" w="med" type="none"/>
          </a:ln>
        </p:spPr>
      </p:cxnSp>
      <p:cxnSp>
        <p:nvCxnSpPr>
          <p:cNvPr id="258" name="Google Shape;258;p26"/>
          <p:cNvCxnSpPr/>
          <p:nvPr/>
        </p:nvCxnSpPr>
        <p:spPr>
          <a:xfrm rot="10800000">
            <a:off x="-75" y="2085450"/>
            <a:ext cx="2201400" cy="0"/>
          </a:xfrm>
          <a:prstGeom prst="straightConnector1">
            <a:avLst/>
          </a:prstGeom>
          <a:noFill/>
          <a:ln cap="flat" cmpd="sng" w="9525">
            <a:solidFill>
              <a:schemeClr val="dk1"/>
            </a:solidFill>
            <a:prstDash val="solid"/>
            <a:round/>
            <a:headEnd len="med" w="med" type="oval"/>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5"/>
          <p:cNvSpPr/>
          <p:nvPr/>
        </p:nvSpPr>
        <p:spPr>
          <a:xfrm rot="-5400000">
            <a:off x="5684550" y="370650"/>
            <a:ext cx="1645200" cy="5459100"/>
          </a:xfrm>
          <a:prstGeom prst="round2SameRect">
            <a:avLst>
              <a:gd fmla="val 50000" name="adj1"/>
              <a:gd fmla="val 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53" name="Google Shape;353;p35"/>
          <p:cNvSpPr txBox="1"/>
          <p:nvPr>
            <p:ph type="title"/>
          </p:nvPr>
        </p:nvSpPr>
        <p:spPr>
          <a:xfrm>
            <a:off x="4364975" y="445025"/>
            <a:ext cx="462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Insights: Marketing Analysis</a:t>
            </a:r>
            <a:endParaRPr sz="2500"/>
          </a:p>
        </p:txBody>
      </p:sp>
      <p:sp>
        <p:nvSpPr>
          <p:cNvPr id="354" name="Google Shape;354;p35"/>
          <p:cNvSpPr txBox="1"/>
          <p:nvPr>
            <p:ph idx="4294967295" type="body"/>
          </p:nvPr>
        </p:nvSpPr>
        <p:spPr>
          <a:xfrm>
            <a:off x="4195775" y="1593775"/>
            <a:ext cx="4794900" cy="265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team is working on figuring out which day is best to start advertising.</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Query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rPr lang="en"/>
              <a:t>SELECT Dayname(created_at)        "day of week",</a:t>
            </a:r>
            <a:endParaRPr/>
          </a:p>
          <a:p>
            <a:pPr indent="0" lvl="0" marL="0" rtl="0" algn="l">
              <a:spcBef>
                <a:spcPts val="0"/>
              </a:spcBef>
              <a:spcAft>
                <a:spcPts val="0"/>
              </a:spcAft>
              <a:buNone/>
            </a:pPr>
            <a:r>
              <a:rPr lang="en"/>
              <a:t>       Count(Dayname(created_at)) "count of users registered"</a:t>
            </a:r>
            <a:endParaRPr/>
          </a:p>
          <a:p>
            <a:pPr indent="0" lvl="0" marL="0" rtl="0" algn="l">
              <a:spcBef>
                <a:spcPts val="0"/>
              </a:spcBef>
              <a:spcAft>
                <a:spcPts val="0"/>
              </a:spcAft>
              <a:buNone/>
            </a:pPr>
            <a:r>
              <a:rPr lang="en"/>
              <a:t>FROM   users GROUP  BY Dayname(created_at)</a:t>
            </a:r>
            <a:endParaRPr/>
          </a:p>
          <a:p>
            <a:pPr indent="0" lvl="0" marL="0" rtl="0" algn="l">
              <a:spcBef>
                <a:spcPts val="0"/>
              </a:spcBef>
              <a:spcAft>
                <a:spcPts val="0"/>
              </a:spcAft>
              <a:buNone/>
            </a:pPr>
            <a:r>
              <a:rPr lang="en"/>
              <a:t>ORDER  BY Count(Dayname(created_at))</a:t>
            </a:r>
            <a:endParaRPr/>
          </a:p>
          <a:p>
            <a:pPr indent="0" lvl="0" marL="0" rtl="0" algn="l">
              <a:spcBef>
                <a:spcPts val="0"/>
              </a:spcBef>
              <a:spcAft>
                <a:spcPts val="0"/>
              </a:spcAft>
              <a:buNone/>
            </a:pPr>
            <a:r>
              <a:rPr lang="en"/>
              <a:t>DESC LIMIT  2;</a:t>
            </a:r>
            <a:endParaRPr/>
          </a:p>
          <a:p>
            <a:pPr indent="0" lvl="0" marL="0" rtl="0" algn="l">
              <a:spcBef>
                <a:spcPts val="0"/>
              </a:spcBef>
              <a:spcAft>
                <a:spcPts val="0"/>
              </a:spcAft>
              <a:buNone/>
            </a:pPr>
            <a:r>
              <a:t/>
            </a:r>
            <a:endParaRPr/>
          </a:p>
        </p:txBody>
      </p:sp>
      <p:sp>
        <p:nvSpPr>
          <p:cNvPr id="355" name="Google Shape;355;p35"/>
          <p:cNvSpPr txBox="1"/>
          <p:nvPr>
            <p:ph idx="4294967295" type="subTitle"/>
          </p:nvPr>
        </p:nvSpPr>
        <p:spPr>
          <a:xfrm>
            <a:off x="4364975" y="1201150"/>
            <a:ext cx="3185400" cy="3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Prata"/>
                <a:ea typeface="Prata"/>
                <a:cs typeface="Prata"/>
                <a:sym typeface="Prata"/>
              </a:rPr>
              <a:t>5. Ad Campaign Launch:</a:t>
            </a:r>
            <a:endParaRPr b="1">
              <a:latin typeface="Prata"/>
              <a:ea typeface="Prata"/>
              <a:cs typeface="Prata"/>
              <a:sym typeface="Prata"/>
            </a:endParaRPr>
          </a:p>
        </p:txBody>
      </p:sp>
      <p:cxnSp>
        <p:nvCxnSpPr>
          <p:cNvPr id="356" name="Google Shape;356;p35"/>
          <p:cNvCxnSpPr/>
          <p:nvPr/>
        </p:nvCxnSpPr>
        <p:spPr>
          <a:xfrm rot="10800000">
            <a:off x="3679700" y="-1125"/>
            <a:ext cx="0" cy="5144700"/>
          </a:xfrm>
          <a:prstGeom prst="straightConnector1">
            <a:avLst/>
          </a:prstGeom>
          <a:noFill/>
          <a:ln cap="flat" cmpd="sng" w="9525">
            <a:solidFill>
              <a:schemeClr val="dk1"/>
            </a:solidFill>
            <a:prstDash val="solid"/>
            <a:round/>
            <a:headEnd len="med" w="med" type="none"/>
            <a:tailEnd len="med" w="med" type="none"/>
          </a:ln>
        </p:spPr>
      </p:cxnSp>
      <p:sp>
        <p:nvSpPr>
          <p:cNvPr id="357" name="Google Shape;357;p35"/>
          <p:cNvSpPr txBox="1"/>
          <p:nvPr>
            <p:ph idx="4294967295" type="subTitle"/>
          </p:nvPr>
        </p:nvSpPr>
        <p:spPr>
          <a:xfrm>
            <a:off x="417000" y="1017725"/>
            <a:ext cx="31854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Prata"/>
                <a:ea typeface="Prata"/>
                <a:cs typeface="Prata"/>
                <a:sym typeface="Prata"/>
              </a:rPr>
              <a:t>Day of the week do most users register on :</a:t>
            </a:r>
            <a:endParaRPr>
              <a:latin typeface="Prata"/>
              <a:ea typeface="Prata"/>
              <a:cs typeface="Prata"/>
              <a:sym typeface="Prata"/>
            </a:endParaRPr>
          </a:p>
        </p:txBody>
      </p:sp>
      <p:pic>
        <p:nvPicPr>
          <p:cNvPr id="358" name="Google Shape;358;p35"/>
          <p:cNvPicPr preferRelativeResize="0"/>
          <p:nvPr/>
        </p:nvPicPr>
        <p:blipFill>
          <a:blip r:embed="rId3">
            <a:alphaModFix/>
          </a:blip>
          <a:stretch>
            <a:fillRect/>
          </a:stretch>
        </p:blipFill>
        <p:spPr>
          <a:xfrm>
            <a:off x="469163" y="1655075"/>
            <a:ext cx="3081075" cy="1006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6"/>
          <p:cNvSpPr/>
          <p:nvPr/>
        </p:nvSpPr>
        <p:spPr>
          <a:xfrm rot="-5400000">
            <a:off x="5454275" y="565050"/>
            <a:ext cx="2447100" cy="5747400"/>
          </a:xfrm>
          <a:prstGeom prst="round2SameRect">
            <a:avLst>
              <a:gd fmla="val 50000" name="adj1"/>
              <a:gd fmla="val 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64" name="Google Shape;364;p36"/>
          <p:cNvSpPr txBox="1"/>
          <p:nvPr>
            <p:ph type="title"/>
          </p:nvPr>
        </p:nvSpPr>
        <p:spPr>
          <a:xfrm>
            <a:off x="4364975" y="445025"/>
            <a:ext cx="462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Insights: Investor Metrics</a:t>
            </a:r>
            <a:endParaRPr sz="2500"/>
          </a:p>
        </p:txBody>
      </p:sp>
      <p:sp>
        <p:nvSpPr>
          <p:cNvPr id="365" name="Google Shape;365;p36"/>
          <p:cNvSpPr txBox="1"/>
          <p:nvPr>
            <p:ph idx="4294967295" type="body"/>
          </p:nvPr>
        </p:nvSpPr>
        <p:spPr>
          <a:xfrm>
            <a:off x="4364975" y="1621800"/>
            <a:ext cx="4721400" cy="304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Do users still post on Instagram and remain active, or are they posting less frequently?</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Query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rPr lang="en"/>
              <a:t>SELECT (SELECT Count(id)</a:t>
            </a:r>
            <a:endParaRPr/>
          </a:p>
          <a:p>
            <a:pPr indent="0" lvl="0" marL="0" rtl="0" algn="l">
              <a:spcBef>
                <a:spcPts val="0"/>
              </a:spcBef>
              <a:spcAft>
                <a:spcPts val="0"/>
              </a:spcAft>
              <a:buNone/>
            </a:pPr>
            <a:r>
              <a:rPr lang="en"/>
              <a:t>        FROM   photos) / (SELECT Count(DISTINCT user_id)</a:t>
            </a:r>
            <a:endParaRPr/>
          </a:p>
          <a:p>
            <a:pPr indent="0" lvl="0" marL="0" rtl="0" algn="l">
              <a:spcBef>
                <a:spcPts val="0"/>
              </a:spcBef>
              <a:spcAft>
                <a:spcPts val="0"/>
              </a:spcAft>
              <a:buNone/>
            </a:pPr>
            <a:r>
              <a:rPr lang="en"/>
              <a:t>	FROM   photos) </a:t>
            </a:r>
            <a:endParaRPr/>
          </a:p>
          <a:p>
            <a:pPr indent="0" lvl="0" marL="0" rtl="0" algn="l">
              <a:spcBef>
                <a:spcPts val="0"/>
              </a:spcBef>
              <a:spcAft>
                <a:spcPts val="0"/>
              </a:spcAft>
              <a:buNone/>
            </a:pPr>
            <a:r>
              <a:rPr lang="en"/>
              <a:t>        AS Average_posts_per_User,</a:t>
            </a:r>
            <a:endParaRPr/>
          </a:p>
          <a:p>
            <a:pPr indent="0" lvl="0" marL="0" rtl="0" algn="l">
              <a:spcBef>
                <a:spcPts val="0"/>
              </a:spcBef>
              <a:spcAft>
                <a:spcPts val="0"/>
              </a:spcAft>
              <a:buNone/>
            </a:pPr>
            <a:r>
              <a:rPr lang="en"/>
              <a:t>       (SELECT Count(id)</a:t>
            </a:r>
            <a:endParaRPr/>
          </a:p>
          <a:p>
            <a:pPr indent="0" lvl="0" marL="0" rtl="0" algn="l">
              <a:spcBef>
                <a:spcPts val="0"/>
              </a:spcBef>
              <a:spcAft>
                <a:spcPts val="0"/>
              </a:spcAft>
              <a:buNone/>
            </a:pPr>
            <a:r>
              <a:rPr lang="en"/>
              <a:t>        FROM   photos) / (SELECT Count(id)</a:t>
            </a:r>
            <a:endParaRPr/>
          </a:p>
          <a:p>
            <a:pPr indent="457200" lvl="0" marL="0" rtl="0" algn="l">
              <a:spcBef>
                <a:spcPts val="0"/>
              </a:spcBef>
              <a:spcAft>
                <a:spcPts val="0"/>
              </a:spcAft>
              <a:buNone/>
            </a:pPr>
            <a:r>
              <a:rPr lang="en"/>
              <a:t>FROM   users) </a:t>
            </a:r>
            <a:endParaRPr/>
          </a:p>
          <a:p>
            <a:pPr indent="0" lvl="0" marL="0" rtl="0" algn="l">
              <a:spcBef>
                <a:spcPts val="0"/>
              </a:spcBef>
              <a:spcAft>
                <a:spcPts val="0"/>
              </a:spcAft>
              <a:buNone/>
            </a:pPr>
            <a:r>
              <a:rPr lang="en"/>
              <a:t>        AS Ratio_of_Total_Posts;</a:t>
            </a:r>
            <a:endParaRPr/>
          </a:p>
          <a:p>
            <a:pPr indent="0" lvl="0" marL="0" rtl="0" algn="l">
              <a:spcBef>
                <a:spcPts val="0"/>
              </a:spcBef>
              <a:spcAft>
                <a:spcPts val="0"/>
              </a:spcAft>
              <a:buNone/>
            </a:pPr>
            <a:r>
              <a:t/>
            </a:r>
            <a:endParaRPr/>
          </a:p>
        </p:txBody>
      </p:sp>
      <p:sp>
        <p:nvSpPr>
          <p:cNvPr id="366" name="Google Shape;366;p36"/>
          <p:cNvSpPr txBox="1"/>
          <p:nvPr>
            <p:ph idx="4294967295" type="subTitle"/>
          </p:nvPr>
        </p:nvSpPr>
        <p:spPr>
          <a:xfrm>
            <a:off x="4364975" y="1201150"/>
            <a:ext cx="3185400" cy="3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Prata"/>
                <a:ea typeface="Prata"/>
                <a:cs typeface="Prata"/>
                <a:sym typeface="Prata"/>
              </a:rPr>
              <a:t>1. User Engagement:</a:t>
            </a:r>
            <a:endParaRPr b="1">
              <a:latin typeface="Prata"/>
              <a:ea typeface="Prata"/>
              <a:cs typeface="Prata"/>
              <a:sym typeface="Prata"/>
            </a:endParaRPr>
          </a:p>
        </p:txBody>
      </p:sp>
      <p:cxnSp>
        <p:nvCxnSpPr>
          <p:cNvPr id="367" name="Google Shape;367;p36"/>
          <p:cNvCxnSpPr/>
          <p:nvPr/>
        </p:nvCxnSpPr>
        <p:spPr>
          <a:xfrm rot="10800000">
            <a:off x="3679700" y="-1125"/>
            <a:ext cx="0" cy="5144700"/>
          </a:xfrm>
          <a:prstGeom prst="straightConnector1">
            <a:avLst/>
          </a:prstGeom>
          <a:noFill/>
          <a:ln cap="flat" cmpd="sng" w="9525">
            <a:solidFill>
              <a:schemeClr val="dk1"/>
            </a:solidFill>
            <a:prstDash val="solid"/>
            <a:round/>
            <a:headEnd len="med" w="med" type="none"/>
            <a:tailEnd len="med" w="med" type="none"/>
          </a:ln>
        </p:spPr>
      </p:cxnSp>
      <p:sp>
        <p:nvSpPr>
          <p:cNvPr id="368" name="Google Shape;368;p36"/>
          <p:cNvSpPr txBox="1"/>
          <p:nvPr>
            <p:ph idx="4294967295" type="subTitle"/>
          </p:nvPr>
        </p:nvSpPr>
        <p:spPr>
          <a:xfrm>
            <a:off x="417000" y="1017725"/>
            <a:ext cx="3185400" cy="66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Prata"/>
                <a:ea typeface="Prata"/>
                <a:cs typeface="Prata"/>
                <a:sym typeface="Prata"/>
              </a:rPr>
              <a:t>Average user posts and ratio of total posts to total users are:</a:t>
            </a:r>
            <a:endParaRPr>
              <a:latin typeface="Prata"/>
              <a:ea typeface="Prata"/>
              <a:cs typeface="Prata"/>
              <a:sym typeface="Prata"/>
            </a:endParaRPr>
          </a:p>
        </p:txBody>
      </p:sp>
      <p:pic>
        <p:nvPicPr>
          <p:cNvPr id="369" name="Google Shape;369;p36"/>
          <p:cNvPicPr preferRelativeResize="0"/>
          <p:nvPr/>
        </p:nvPicPr>
        <p:blipFill>
          <a:blip r:embed="rId3">
            <a:alphaModFix/>
          </a:blip>
          <a:stretch>
            <a:fillRect/>
          </a:stretch>
        </p:blipFill>
        <p:spPr>
          <a:xfrm>
            <a:off x="357263" y="1680125"/>
            <a:ext cx="3179522" cy="522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7"/>
          <p:cNvSpPr/>
          <p:nvPr/>
        </p:nvSpPr>
        <p:spPr>
          <a:xfrm rot="-5400000">
            <a:off x="5947825" y="370775"/>
            <a:ext cx="1607400" cy="5396400"/>
          </a:xfrm>
          <a:prstGeom prst="round2SameRect">
            <a:avLst>
              <a:gd fmla="val 50000" name="adj1"/>
              <a:gd fmla="val 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75" name="Google Shape;375;p37"/>
          <p:cNvSpPr txBox="1"/>
          <p:nvPr>
            <p:ph type="title"/>
          </p:nvPr>
        </p:nvSpPr>
        <p:spPr>
          <a:xfrm>
            <a:off x="4364975" y="445025"/>
            <a:ext cx="462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Insights: Investor Metrics</a:t>
            </a:r>
            <a:endParaRPr sz="2500"/>
          </a:p>
        </p:txBody>
      </p:sp>
      <p:sp>
        <p:nvSpPr>
          <p:cNvPr id="376" name="Google Shape;376;p37"/>
          <p:cNvSpPr txBox="1"/>
          <p:nvPr>
            <p:ph idx="4294967295" type="body"/>
          </p:nvPr>
        </p:nvSpPr>
        <p:spPr>
          <a:xfrm>
            <a:off x="4364975" y="1621800"/>
            <a:ext cx="4545900" cy="265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Investors are interested in knowing if there are a lot of fake and false accounts on the site.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Query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rPr lang="en"/>
              <a:t>SELECT id, username FROM   users</a:t>
            </a:r>
            <a:endParaRPr/>
          </a:p>
          <a:p>
            <a:pPr indent="0" lvl="0" marL="0" rtl="0" algn="l">
              <a:spcBef>
                <a:spcPts val="0"/>
              </a:spcBef>
              <a:spcAft>
                <a:spcPts val="0"/>
              </a:spcAft>
              <a:buNone/>
            </a:pPr>
            <a:r>
              <a:rPr lang="en"/>
              <a:t>WHERE  id IN (SELECT user_id FROM   likes</a:t>
            </a:r>
            <a:endParaRPr/>
          </a:p>
          <a:p>
            <a:pPr indent="0" lvl="0" marL="0" rtl="0" algn="l">
              <a:spcBef>
                <a:spcPts val="0"/>
              </a:spcBef>
              <a:spcAft>
                <a:spcPts val="0"/>
              </a:spcAft>
              <a:buNone/>
            </a:pPr>
            <a:r>
              <a:rPr lang="en"/>
              <a:t>              GROUP  BY user_id</a:t>
            </a:r>
            <a:endParaRPr/>
          </a:p>
          <a:p>
            <a:pPr indent="0" lvl="0" marL="0" rtl="0" algn="l">
              <a:spcBef>
                <a:spcPts val="0"/>
              </a:spcBef>
              <a:spcAft>
                <a:spcPts val="0"/>
              </a:spcAft>
              <a:buNone/>
            </a:pPr>
            <a:r>
              <a:rPr lang="en"/>
              <a:t>              HAVING Count(user_id) = (SELECT Count(id)</a:t>
            </a:r>
            <a:endParaRPr/>
          </a:p>
          <a:p>
            <a:pPr indent="0" lvl="0" marL="0" rtl="0" algn="l">
              <a:spcBef>
                <a:spcPts val="0"/>
              </a:spcBef>
              <a:spcAft>
                <a:spcPts val="0"/>
              </a:spcAft>
              <a:buNone/>
            </a:pPr>
            <a:r>
              <a:rPr lang="en"/>
              <a:t>		FROM   photos)); </a:t>
            </a:r>
            <a:endParaRPr/>
          </a:p>
          <a:p>
            <a:pPr indent="0" lvl="0" marL="0" rtl="0" algn="l">
              <a:spcBef>
                <a:spcPts val="0"/>
              </a:spcBef>
              <a:spcAft>
                <a:spcPts val="0"/>
              </a:spcAft>
              <a:buNone/>
            </a:pPr>
            <a:r>
              <a:t/>
            </a:r>
            <a:endParaRPr/>
          </a:p>
        </p:txBody>
      </p:sp>
      <p:sp>
        <p:nvSpPr>
          <p:cNvPr id="377" name="Google Shape;377;p37"/>
          <p:cNvSpPr txBox="1"/>
          <p:nvPr>
            <p:ph idx="4294967295" type="subTitle"/>
          </p:nvPr>
        </p:nvSpPr>
        <p:spPr>
          <a:xfrm>
            <a:off x="4364975" y="1201150"/>
            <a:ext cx="3185400" cy="3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Prata"/>
                <a:ea typeface="Prata"/>
                <a:cs typeface="Prata"/>
                <a:sym typeface="Prata"/>
              </a:rPr>
              <a:t>2. Bots &amp; Fake Accounts:</a:t>
            </a:r>
            <a:endParaRPr b="1">
              <a:latin typeface="Prata"/>
              <a:ea typeface="Prata"/>
              <a:cs typeface="Prata"/>
              <a:sym typeface="Prata"/>
            </a:endParaRPr>
          </a:p>
        </p:txBody>
      </p:sp>
      <p:cxnSp>
        <p:nvCxnSpPr>
          <p:cNvPr id="378" name="Google Shape;378;p37"/>
          <p:cNvCxnSpPr/>
          <p:nvPr/>
        </p:nvCxnSpPr>
        <p:spPr>
          <a:xfrm rot="10800000">
            <a:off x="3679700" y="-1125"/>
            <a:ext cx="0" cy="5144700"/>
          </a:xfrm>
          <a:prstGeom prst="straightConnector1">
            <a:avLst/>
          </a:prstGeom>
          <a:noFill/>
          <a:ln cap="flat" cmpd="sng" w="9525">
            <a:solidFill>
              <a:schemeClr val="dk1"/>
            </a:solidFill>
            <a:prstDash val="solid"/>
            <a:round/>
            <a:headEnd len="med" w="med" type="none"/>
            <a:tailEnd len="med" w="med" type="none"/>
          </a:ln>
        </p:spPr>
      </p:cxnSp>
      <p:sp>
        <p:nvSpPr>
          <p:cNvPr id="379" name="Google Shape;379;p37"/>
          <p:cNvSpPr txBox="1"/>
          <p:nvPr>
            <p:ph idx="4294967295" type="subTitle"/>
          </p:nvPr>
        </p:nvSpPr>
        <p:spPr>
          <a:xfrm>
            <a:off x="404475" y="445025"/>
            <a:ext cx="3185400" cy="75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Prata"/>
                <a:ea typeface="Prata"/>
                <a:cs typeface="Prata"/>
                <a:sym typeface="Prata"/>
              </a:rPr>
              <a:t>Users who have liked every photo on the site (since normal users can't do that) are:</a:t>
            </a:r>
            <a:endParaRPr>
              <a:latin typeface="Prata"/>
              <a:ea typeface="Prata"/>
              <a:cs typeface="Prata"/>
              <a:sym typeface="Prata"/>
            </a:endParaRPr>
          </a:p>
        </p:txBody>
      </p:sp>
      <p:pic>
        <p:nvPicPr>
          <p:cNvPr id="380" name="Google Shape;380;p37"/>
          <p:cNvPicPr preferRelativeResize="0"/>
          <p:nvPr/>
        </p:nvPicPr>
        <p:blipFill rotWithShape="1">
          <a:blip r:embed="rId3">
            <a:alphaModFix/>
          </a:blip>
          <a:srcRect b="6524" l="0" r="0" t="0"/>
          <a:stretch/>
        </p:blipFill>
        <p:spPr>
          <a:xfrm>
            <a:off x="738625" y="1270875"/>
            <a:ext cx="2517100" cy="352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8"/>
          <p:cNvSpPr txBox="1"/>
          <p:nvPr>
            <p:ph type="title"/>
          </p:nvPr>
        </p:nvSpPr>
        <p:spPr>
          <a:xfrm>
            <a:off x="688250" y="292175"/>
            <a:ext cx="4046700" cy="55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t>
            </a:r>
            <a:endParaRPr/>
          </a:p>
        </p:txBody>
      </p:sp>
      <p:sp>
        <p:nvSpPr>
          <p:cNvPr id="386" name="Google Shape;386;p38"/>
          <p:cNvSpPr txBox="1"/>
          <p:nvPr>
            <p:ph idx="1" type="body"/>
          </p:nvPr>
        </p:nvSpPr>
        <p:spPr>
          <a:xfrm>
            <a:off x="688250" y="849275"/>
            <a:ext cx="7220100" cy="123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Through this project, We successfully utilized SQL queries to extract valuable insights from the Instagram user database, providing actionable information for various business teams. The analysis enabled the identification of the most loyal users, inactive users, contest winners, and popular hashtags, which can inform marketing strategies and product development decisions.</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
        <p:nvSpPr>
          <p:cNvPr id="387" name="Google Shape;387;p38"/>
          <p:cNvSpPr txBox="1"/>
          <p:nvPr>
            <p:ph type="title"/>
          </p:nvPr>
        </p:nvSpPr>
        <p:spPr>
          <a:xfrm>
            <a:off x="688250" y="2156463"/>
            <a:ext cx="4046700" cy="55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a:t>
            </a:r>
            <a:endParaRPr/>
          </a:p>
        </p:txBody>
      </p:sp>
      <p:sp>
        <p:nvSpPr>
          <p:cNvPr id="388" name="Google Shape;388;p38"/>
          <p:cNvSpPr txBox="1"/>
          <p:nvPr>
            <p:ph idx="1" type="body"/>
          </p:nvPr>
        </p:nvSpPr>
        <p:spPr>
          <a:xfrm>
            <a:off x="688250" y="2713575"/>
            <a:ext cx="7220100" cy="123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Here are a few key conclusions from the Instagram User Analytics project:</a:t>
            </a:r>
            <a:endParaRPr/>
          </a:p>
          <a:p>
            <a:pPr indent="-317500" lvl="0" marL="457200" rtl="0" algn="just">
              <a:spcBef>
                <a:spcPts val="0"/>
              </a:spcBef>
              <a:spcAft>
                <a:spcPts val="0"/>
              </a:spcAft>
              <a:buSzPts val="1400"/>
              <a:buChar char="●"/>
            </a:pPr>
            <a:r>
              <a:rPr lang="en"/>
              <a:t>Utilize user engagement insights to optimize marketing campaigns and drive platform growth.</a:t>
            </a:r>
            <a:endParaRPr/>
          </a:p>
          <a:p>
            <a:pPr indent="-317500" lvl="0" marL="457200" rtl="0" algn="just">
              <a:spcBef>
                <a:spcPts val="0"/>
              </a:spcBef>
              <a:spcAft>
                <a:spcPts val="0"/>
              </a:spcAft>
              <a:buSzPts val="1400"/>
              <a:buChar char="●"/>
            </a:pPr>
            <a:r>
              <a:rPr lang="en"/>
              <a:t>Leverage data on loyal users, inactive users, popular hashtags, and peak registration days to enhance marketing strategies.</a:t>
            </a:r>
            <a:endParaRPr/>
          </a:p>
          <a:p>
            <a:pPr indent="-317500" lvl="0" marL="457200" rtl="0" algn="just">
              <a:spcBef>
                <a:spcPts val="0"/>
              </a:spcBef>
              <a:spcAft>
                <a:spcPts val="0"/>
              </a:spcAft>
              <a:buSzPts val="1400"/>
              <a:buChar char="●"/>
            </a:pPr>
            <a:r>
              <a:rPr lang="en"/>
              <a:t>Monitor user engagement metrics as valuable indicators of platform health and success.</a:t>
            </a:r>
            <a:endParaRPr/>
          </a:p>
          <a:p>
            <a:pPr indent="-317500" lvl="0" marL="457200" rtl="0" algn="just">
              <a:spcBef>
                <a:spcPts val="0"/>
              </a:spcBef>
              <a:spcAft>
                <a:spcPts val="0"/>
              </a:spcAft>
              <a:buSzPts val="1400"/>
              <a:buChar char="●"/>
            </a:pPr>
            <a:r>
              <a:rPr lang="en"/>
              <a:t>Identify and remove bots/fake accounts to improve overall user experience and trust.</a:t>
            </a:r>
            <a:endParaRPr/>
          </a:p>
          <a:p>
            <a:pPr indent="0" lvl="0" marL="457200" rtl="0" algn="just">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9"/>
          <p:cNvSpPr txBox="1"/>
          <p:nvPr>
            <p:ph type="title"/>
          </p:nvPr>
        </p:nvSpPr>
        <p:spPr>
          <a:xfrm>
            <a:off x="3069000" y="2012350"/>
            <a:ext cx="3006000" cy="81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394" name="Google Shape;394;p39"/>
          <p:cNvSpPr/>
          <p:nvPr/>
        </p:nvSpPr>
        <p:spPr>
          <a:xfrm rot="-8432023">
            <a:off x="-3174427" y="41995"/>
            <a:ext cx="5059594" cy="5059594"/>
          </a:xfrm>
          <a:prstGeom prst="chord">
            <a:avLst>
              <a:gd fmla="val 2822868" name="adj1"/>
              <a:gd fmla="val 1403913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5" name="Google Shape;395;p39"/>
          <p:cNvCxnSpPr/>
          <p:nvPr/>
        </p:nvCxnSpPr>
        <p:spPr>
          <a:xfrm rot="10800000">
            <a:off x="0" y="2421400"/>
            <a:ext cx="2524500" cy="0"/>
          </a:xfrm>
          <a:prstGeom prst="straightConnector1">
            <a:avLst/>
          </a:prstGeom>
          <a:noFill/>
          <a:ln cap="flat" cmpd="sng" w="9525">
            <a:solidFill>
              <a:schemeClr val="dk1"/>
            </a:solidFill>
            <a:prstDash val="solid"/>
            <a:round/>
            <a:headEnd len="med" w="med" type="oval"/>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264" name="Google Shape;264;p27"/>
          <p:cNvSpPr txBox="1"/>
          <p:nvPr>
            <p:ph idx="1" type="subTitle"/>
          </p:nvPr>
        </p:nvSpPr>
        <p:spPr>
          <a:xfrm>
            <a:off x="2131350" y="1995525"/>
            <a:ext cx="3281700" cy="42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265" name="Google Shape;265;p27"/>
          <p:cNvSpPr txBox="1"/>
          <p:nvPr>
            <p:ph idx="3" type="title"/>
          </p:nvPr>
        </p:nvSpPr>
        <p:spPr>
          <a:xfrm>
            <a:off x="1110950" y="2678600"/>
            <a:ext cx="630900" cy="42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66" name="Google Shape;266;p27"/>
          <p:cNvSpPr txBox="1"/>
          <p:nvPr>
            <p:ph idx="4" type="subTitle"/>
          </p:nvPr>
        </p:nvSpPr>
        <p:spPr>
          <a:xfrm>
            <a:off x="2131350" y="3362925"/>
            <a:ext cx="3920400" cy="42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Insights</a:t>
            </a:r>
            <a:endParaRPr/>
          </a:p>
        </p:txBody>
      </p:sp>
      <p:sp>
        <p:nvSpPr>
          <p:cNvPr id="267" name="Google Shape;267;p27"/>
          <p:cNvSpPr txBox="1"/>
          <p:nvPr>
            <p:ph idx="6" type="title"/>
          </p:nvPr>
        </p:nvSpPr>
        <p:spPr>
          <a:xfrm>
            <a:off x="1110950" y="3362537"/>
            <a:ext cx="630900" cy="42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68" name="Google Shape;268;p27"/>
          <p:cNvSpPr txBox="1"/>
          <p:nvPr>
            <p:ph idx="7" type="subTitle"/>
          </p:nvPr>
        </p:nvSpPr>
        <p:spPr>
          <a:xfrm>
            <a:off x="2131350" y="4046175"/>
            <a:ext cx="3665100" cy="42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269" name="Google Shape;269;p27"/>
          <p:cNvSpPr txBox="1"/>
          <p:nvPr>
            <p:ph idx="9" type="title"/>
          </p:nvPr>
        </p:nvSpPr>
        <p:spPr>
          <a:xfrm>
            <a:off x="1110950" y="4046174"/>
            <a:ext cx="630900" cy="42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70" name="Google Shape;270;p27"/>
          <p:cNvSpPr txBox="1"/>
          <p:nvPr>
            <p:ph idx="13" type="subTitle"/>
          </p:nvPr>
        </p:nvSpPr>
        <p:spPr>
          <a:xfrm>
            <a:off x="2131348" y="1311375"/>
            <a:ext cx="3723000" cy="42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Description</a:t>
            </a:r>
            <a:endParaRPr/>
          </a:p>
        </p:txBody>
      </p:sp>
      <p:sp>
        <p:nvSpPr>
          <p:cNvPr id="271" name="Google Shape;271;p27"/>
          <p:cNvSpPr txBox="1"/>
          <p:nvPr>
            <p:ph idx="15" type="title"/>
          </p:nvPr>
        </p:nvSpPr>
        <p:spPr>
          <a:xfrm>
            <a:off x="1110950" y="1311374"/>
            <a:ext cx="630900" cy="42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72" name="Google Shape;272;p27"/>
          <p:cNvSpPr txBox="1"/>
          <p:nvPr>
            <p:ph idx="16" type="subTitle"/>
          </p:nvPr>
        </p:nvSpPr>
        <p:spPr>
          <a:xfrm>
            <a:off x="2131350" y="2679375"/>
            <a:ext cx="3723000" cy="42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Tech-Stack Used</a:t>
            </a:r>
            <a:endParaRPr/>
          </a:p>
        </p:txBody>
      </p:sp>
      <p:sp>
        <p:nvSpPr>
          <p:cNvPr id="273" name="Google Shape;273;p27"/>
          <p:cNvSpPr txBox="1"/>
          <p:nvPr>
            <p:ph idx="18" type="title"/>
          </p:nvPr>
        </p:nvSpPr>
        <p:spPr>
          <a:xfrm>
            <a:off x="1110950" y="1995749"/>
            <a:ext cx="630900" cy="42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cxnSp>
        <p:nvCxnSpPr>
          <p:cNvPr id="274" name="Google Shape;274;p27"/>
          <p:cNvCxnSpPr>
            <a:stCxn id="271" idx="3"/>
            <a:endCxn id="270" idx="1"/>
          </p:cNvCxnSpPr>
          <p:nvPr/>
        </p:nvCxnSpPr>
        <p:spPr>
          <a:xfrm>
            <a:off x="1741850" y="1522574"/>
            <a:ext cx="389400" cy="0"/>
          </a:xfrm>
          <a:prstGeom prst="straightConnector1">
            <a:avLst/>
          </a:prstGeom>
          <a:noFill/>
          <a:ln cap="flat" cmpd="sng" w="9525">
            <a:solidFill>
              <a:schemeClr val="dk1"/>
            </a:solidFill>
            <a:prstDash val="solid"/>
            <a:round/>
            <a:headEnd len="med" w="med" type="none"/>
            <a:tailEnd len="med" w="med" type="oval"/>
          </a:ln>
        </p:spPr>
      </p:cxnSp>
      <p:cxnSp>
        <p:nvCxnSpPr>
          <p:cNvPr id="275" name="Google Shape;275;p27"/>
          <p:cNvCxnSpPr>
            <a:stCxn id="273" idx="3"/>
            <a:endCxn id="264" idx="1"/>
          </p:cNvCxnSpPr>
          <p:nvPr/>
        </p:nvCxnSpPr>
        <p:spPr>
          <a:xfrm flipH="1" rot="10800000">
            <a:off x="1741850" y="2206349"/>
            <a:ext cx="389400" cy="300"/>
          </a:xfrm>
          <a:prstGeom prst="straightConnector1">
            <a:avLst/>
          </a:prstGeom>
          <a:noFill/>
          <a:ln cap="flat" cmpd="sng" w="9525">
            <a:solidFill>
              <a:schemeClr val="dk1"/>
            </a:solidFill>
            <a:prstDash val="solid"/>
            <a:round/>
            <a:headEnd len="med" w="med" type="none"/>
            <a:tailEnd len="med" w="med" type="oval"/>
          </a:ln>
        </p:spPr>
      </p:cxnSp>
      <p:cxnSp>
        <p:nvCxnSpPr>
          <p:cNvPr id="276" name="Google Shape;276;p27"/>
          <p:cNvCxnSpPr>
            <a:stCxn id="265" idx="3"/>
            <a:endCxn id="272" idx="1"/>
          </p:cNvCxnSpPr>
          <p:nvPr/>
        </p:nvCxnSpPr>
        <p:spPr>
          <a:xfrm>
            <a:off x="1741850" y="2889350"/>
            <a:ext cx="389400" cy="900"/>
          </a:xfrm>
          <a:prstGeom prst="straightConnector1">
            <a:avLst/>
          </a:prstGeom>
          <a:noFill/>
          <a:ln cap="flat" cmpd="sng" w="9525">
            <a:solidFill>
              <a:schemeClr val="dk1"/>
            </a:solidFill>
            <a:prstDash val="solid"/>
            <a:round/>
            <a:headEnd len="med" w="med" type="none"/>
            <a:tailEnd len="med" w="med" type="oval"/>
          </a:ln>
        </p:spPr>
      </p:cxnSp>
      <p:cxnSp>
        <p:nvCxnSpPr>
          <p:cNvPr id="277" name="Google Shape;277;p27"/>
          <p:cNvCxnSpPr>
            <a:stCxn id="267" idx="3"/>
            <a:endCxn id="266" idx="1"/>
          </p:cNvCxnSpPr>
          <p:nvPr/>
        </p:nvCxnSpPr>
        <p:spPr>
          <a:xfrm>
            <a:off x="1741850" y="3573137"/>
            <a:ext cx="389400" cy="300"/>
          </a:xfrm>
          <a:prstGeom prst="straightConnector1">
            <a:avLst/>
          </a:prstGeom>
          <a:noFill/>
          <a:ln cap="flat" cmpd="sng" w="9525">
            <a:solidFill>
              <a:schemeClr val="dk1"/>
            </a:solidFill>
            <a:prstDash val="solid"/>
            <a:round/>
            <a:headEnd len="med" w="med" type="none"/>
            <a:tailEnd len="med" w="med" type="oval"/>
          </a:ln>
        </p:spPr>
      </p:cxnSp>
      <p:cxnSp>
        <p:nvCxnSpPr>
          <p:cNvPr id="278" name="Google Shape;278;p27"/>
          <p:cNvCxnSpPr>
            <a:stCxn id="269" idx="3"/>
            <a:endCxn id="268" idx="1"/>
          </p:cNvCxnSpPr>
          <p:nvPr/>
        </p:nvCxnSpPr>
        <p:spPr>
          <a:xfrm>
            <a:off x="1741850" y="4256624"/>
            <a:ext cx="389400" cy="0"/>
          </a:xfrm>
          <a:prstGeom prst="straightConnector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8"/>
          <p:cNvSpPr txBox="1"/>
          <p:nvPr>
            <p:ph idx="1" type="subTitle"/>
          </p:nvPr>
        </p:nvSpPr>
        <p:spPr>
          <a:xfrm>
            <a:off x="1884150" y="2239950"/>
            <a:ext cx="5619300" cy="13725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Generating business insights that teams around the organization can use to monitor app performance through user engagement and enhance the user experience overall. By analyzing metrics such as user registration patterns, post frequency, and potential fake accounts and by providing actionable information to the product team.</a:t>
            </a:r>
            <a:endParaRPr/>
          </a:p>
        </p:txBody>
      </p:sp>
      <p:sp>
        <p:nvSpPr>
          <p:cNvPr id="284" name="Google Shape;284;p28"/>
          <p:cNvSpPr txBox="1"/>
          <p:nvPr>
            <p:ph type="title"/>
          </p:nvPr>
        </p:nvSpPr>
        <p:spPr>
          <a:xfrm>
            <a:off x="1884150" y="1245550"/>
            <a:ext cx="5619300" cy="72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Description</a:t>
            </a:r>
            <a:endParaRPr sz="4000"/>
          </a:p>
        </p:txBody>
      </p:sp>
      <p:cxnSp>
        <p:nvCxnSpPr>
          <p:cNvPr id="285" name="Google Shape;285;p28"/>
          <p:cNvCxnSpPr/>
          <p:nvPr/>
        </p:nvCxnSpPr>
        <p:spPr>
          <a:xfrm rot="10800000">
            <a:off x="-69700" y="1609900"/>
            <a:ext cx="1640400" cy="0"/>
          </a:xfrm>
          <a:prstGeom prst="straightConnector1">
            <a:avLst/>
          </a:prstGeom>
          <a:noFill/>
          <a:ln cap="flat" cmpd="sng" w="9525">
            <a:solidFill>
              <a:schemeClr val="dk1"/>
            </a:solidFill>
            <a:prstDash val="solid"/>
            <a:round/>
            <a:headEnd len="med" w="med" type="oval"/>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9"/>
          <p:cNvSpPr/>
          <p:nvPr/>
        </p:nvSpPr>
        <p:spPr>
          <a:xfrm rot="-8432023">
            <a:off x="-4185002" y="146520"/>
            <a:ext cx="5059594" cy="5059594"/>
          </a:xfrm>
          <a:prstGeom prst="chord">
            <a:avLst>
              <a:gd fmla="val 2822868" name="adj1"/>
              <a:gd fmla="val 1403913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1" name="Google Shape;291;p29"/>
          <p:cNvCxnSpPr/>
          <p:nvPr/>
        </p:nvCxnSpPr>
        <p:spPr>
          <a:xfrm rot="10800000">
            <a:off x="-1184975" y="1547725"/>
            <a:ext cx="2524500" cy="0"/>
          </a:xfrm>
          <a:prstGeom prst="straightConnector1">
            <a:avLst/>
          </a:prstGeom>
          <a:noFill/>
          <a:ln cap="flat" cmpd="sng" w="9525">
            <a:solidFill>
              <a:schemeClr val="dk1"/>
            </a:solidFill>
            <a:prstDash val="solid"/>
            <a:round/>
            <a:headEnd len="med" w="med" type="oval"/>
            <a:tailEnd len="med" w="med" type="none"/>
          </a:ln>
        </p:spPr>
      </p:cxnSp>
      <p:sp>
        <p:nvSpPr>
          <p:cNvPr id="292" name="Google Shape;292;p29"/>
          <p:cNvSpPr txBox="1"/>
          <p:nvPr>
            <p:ph idx="1" type="subTitle"/>
          </p:nvPr>
        </p:nvSpPr>
        <p:spPr>
          <a:xfrm>
            <a:off x="1560225" y="1191725"/>
            <a:ext cx="6467100" cy="118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Database Creation:</a:t>
            </a:r>
            <a:endParaRPr b="1"/>
          </a:p>
          <a:p>
            <a:pPr indent="0" lvl="0" marL="0" rtl="0" algn="just">
              <a:spcBef>
                <a:spcPts val="0"/>
              </a:spcBef>
              <a:spcAft>
                <a:spcPts val="0"/>
              </a:spcAft>
              <a:buNone/>
            </a:pPr>
            <a:r>
              <a:rPr lang="en"/>
              <a:t>The initial phase of the project involved setting up the database by executing the DDL and DML SQL queries provided by the product manager. This process was carried out in MySQL Workbench to ensure the accurate creation.</a:t>
            </a:r>
            <a:endParaRPr/>
          </a:p>
        </p:txBody>
      </p:sp>
      <p:sp>
        <p:nvSpPr>
          <p:cNvPr id="293" name="Google Shape;293;p29"/>
          <p:cNvSpPr txBox="1"/>
          <p:nvPr>
            <p:ph type="title"/>
          </p:nvPr>
        </p:nvSpPr>
        <p:spPr>
          <a:xfrm>
            <a:off x="1698775" y="463025"/>
            <a:ext cx="5619300" cy="72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Approach</a:t>
            </a:r>
            <a:endParaRPr sz="3000"/>
          </a:p>
        </p:txBody>
      </p:sp>
      <p:sp>
        <p:nvSpPr>
          <p:cNvPr id="294" name="Google Shape;294;p29"/>
          <p:cNvSpPr txBox="1"/>
          <p:nvPr>
            <p:ph idx="1" type="subTitle"/>
          </p:nvPr>
        </p:nvSpPr>
        <p:spPr>
          <a:xfrm>
            <a:off x="1560225" y="2571750"/>
            <a:ext cx="6467100" cy="181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Extraction of Insights:</a:t>
            </a:r>
            <a:endParaRPr b="1"/>
          </a:p>
          <a:p>
            <a:pPr indent="0" lvl="0" marL="0" rtl="0" algn="just">
              <a:spcBef>
                <a:spcPts val="0"/>
              </a:spcBef>
              <a:spcAft>
                <a:spcPts val="0"/>
              </a:spcAft>
              <a:buNone/>
            </a:pPr>
            <a:r>
              <a:rPr lang="en"/>
              <a:t>After creating the database required insights are generated from the database tables by running SQL queries in MySQL workbench. Each query is written with precision to ensure efficiency and accuracy for the marketing and investor metrics tasks.</a:t>
            </a:r>
            <a:endParaRPr/>
          </a:p>
        </p:txBody>
      </p:sp>
      <p:cxnSp>
        <p:nvCxnSpPr>
          <p:cNvPr id="295" name="Google Shape;295;p29"/>
          <p:cNvCxnSpPr/>
          <p:nvPr/>
        </p:nvCxnSpPr>
        <p:spPr>
          <a:xfrm rot="10800000">
            <a:off x="-1184975" y="3059200"/>
            <a:ext cx="2524500" cy="0"/>
          </a:xfrm>
          <a:prstGeom prst="straightConnector1">
            <a:avLst/>
          </a:prstGeom>
          <a:noFill/>
          <a:ln cap="flat" cmpd="sng" w="9525">
            <a:solidFill>
              <a:schemeClr val="dk1"/>
            </a:solidFill>
            <a:prstDash val="solid"/>
            <a:round/>
            <a:headEnd len="med" w="med" type="oval"/>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0"/>
          <p:cNvSpPr txBox="1"/>
          <p:nvPr>
            <p:ph idx="1" type="subTitle"/>
          </p:nvPr>
        </p:nvSpPr>
        <p:spPr>
          <a:xfrm>
            <a:off x="1884150" y="2065725"/>
            <a:ext cx="5619300" cy="13725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The tech stack used for the Instagram User Analytics project included MySQL Community Server, GPL Version 8.0.37, and Connector, C++ Version 8.0.29. MySQL Community Server is a free and open-source relational database management system that utilizes SQL for data analysis and management.</a:t>
            </a:r>
            <a:endParaRPr/>
          </a:p>
        </p:txBody>
      </p:sp>
      <p:sp>
        <p:nvSpPr>
          <p:cNvPr id="301" name="Google Shape;301;p30"/>
          <p:cNvSpPr txBox="1"/>
          <p:nvPr>
            <p:ph type="title"/>
          </p:nvPr>
        </p:nvSpPr>
        <p:spPr>
          <a:xfrm>
            <a:off x="1884150" y="1245550"/>
            <a:ext cx="5619300" cy="72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Tech-Stack Used</a:t>
            </a:r>
            <a:endParaRPr/>
          </a:p>
        </p:txBody>
      </p:sp>
      <p:cxnSp>
        <p:nvCxnSpPr>
          <p:cNvPr id="302" name="Google Shape;302;p30"/>
          <p:cNvCxnSpPr/>
          <p:nvPr/>
        </p:nvCxnSpPr>
        <p:spPr>
          <a:xfrm rot="10800000">
            <a:off x="-69700" y="1609900"/>
            <a:ext cx="1640400" cy="0"/>
          </a:xfrm>
          <a:prstGeom prst="straightConnector1">
            <a:avLst/>
          </a:prstGeom>
          <a:noFill/>
          <a:ln cap="flat" cmpd="sng" w="9525">
            <a:solidFill>
              <a:schemeClr val="dk1"/>
            </a:solidFill>
            <a:prstDash val="solid"/>
            <a:round/>
            <a:headEnd len="med" w="med" type="oval"/>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1"/>
          <p:cNvSpPr/>
          <p:nvPr/>
        </p:nvSpPr>
        <p:spPr>
          <a:xfrm rot="-5400000">
            <a:off x="6429175" y="-110675"/>
            <a:ext cx="1312500" cy="6064200"/>
          </a:xfrm>
          <a:prstGeom prst="round2SameRect">
            <a:avLst>
              <a:gd fmla="val 50000" name="adj1"/>
              <a:gd fmla="val 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08" name="Google Shape;308;p31"/>
          <p:cNvSpPr txBox="1"/>
          <p:nvPr>
            <p:ph type="title"/>
          </p:nvPr>
        </p:nvSpPr>
        <p:spPr>
          <a:xfrm>
            <a:off x="4364975" y="445025"/>
            <a:ext cx="462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Insights: Marketing Analysis</a:t>
            </a:r>
            <a:endParaRPr sz="2500"/>
          </a:p>
        </p:txBody>
      </p:sp>
      <p:sp>
        <p:nvSpPr>
          <p:cNvPr id="309" name="Google Shape;309;p31"/>
          <p:cNvSpPr txBox="1"/>
          <p:nvPr>
            <p:ph idx="4294967295" type="body"/>
          </p:nvPr>
        </p:nvSpPr>
        <p:spPr>
          <a:xfrm>
            <a:off x="4364975" y="1621800"/>
            <a:ext cx="4094700" cy="265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Those who have used the platform for the longest period of time.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Query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rPr lang="en"/>
              <a:t>SELECT id, username, created_at FROM   users</a:t>
            </a:r>
            <a:endParaRPr/>
          </a:p>
          <a:p>
            <a:pPr indent="0" lvl="0" marL="0" rtl="0" algn="l">
              <a:spcBef>
                <a:spcPts val="0"/>
              </a:spcBef>
              <a:spcAft>
                <a:spcPts val="0"/>
              </a:spcAft>
              <a:buNone/>
            </a:pPr>
            <a:r>
              <a:rPr lang="en"/>
              <a:t>ORDER  BY created_at LIMIT  5; </a:t>
            </a:r>
            <a:endParaRPr/>
          </a:p>
        </p:txBody>
      </p:sp>
      <p:sp>
        <p:nvSpPr>
          <p:cNvPr id="310" name="Google Shape;310;p31"/>
          <p:cNvSpPr txBox="1"/>
          <p:nvPr>
            <p:ph idx="4294967295" type="subTitle"/>
          </p:nvPr>
        </p:nvSpPr>
        <p:spPr>
          <a:xfrm>
            <a:off x="4364975" y="1201150"/>
            <a:ext cx="3185400" cy="3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Prata"/>
                <a:ea typeface="Prata"/>
                <a:cs typeface="Prata"/>
                <a:sym typeface="Prata"/>
              </a:rPr>
              <a:t>1. Loyal User Reward:</a:t>
            </a:r>
            <a:endParaRPr b="1">
              <a:latin typeface="Prata"/>
              <a:ea typeface="Prata"/>
              <a:cs typeface="Prata"/>
              <a:sym typeface="Prata"/>
            </a:endParaRPr>
          </a:p>
        </p:txBody>
      </p:sp>
      <p:cxnSp>
        <p:nvCxnSpPr>
          <p:cNvPr id="311" name="Google Shape;311;p31"/>
          <p:cNvCxnSpPr/>
          <p:nvPr/>
        </p:nvCxnSpPr>
        <p:spPr>
          <a:xfrm rot="10800000">
            <a:off x="3679700" y="-1125"/>
            <a:ext cx="0" cy="5144700"/>
          </a:xfrm>
          <a:prstGeom prst="straightConnector1">
            <a:avLst/>
          </a:prstGeom>
          <a:noFill/>
          <a:ln cap="flat" cmpd="sng" w="9525">
            <a:solidFill>
              <a:schemeClr val="dk1"/>
            </a:solidFill>
            <a:prstDash val="solid"/>
            <a:round/>
            <a:headEnd len="med" w="med" type="none"/>
            <a:tailEnd len="med" w="med" type="none"/>
          </a:ln>
        </p:spPr>
      </p:cxnSp>
      <p:pic>
        <p:nvPicPr>
          <p:cNvPr id="312" name="Google Shape;312;p31"/>
          <p:cNvPicPr preferRelativeResize="0"/>
          <p:nvPr/>
        </p:nvPicPr>
        <p:blipFill>
          <a:blip r:embed="rId3">
            <a:alphaModFix/>
          </a:blip>
          <a:stretch>
            <a:fillRect/>
          </a:stretch>
        </p:blipFill>
        <p:spPr>
          <a:xfrm>
            <a:off x="361550" y="1621800"/>
            <a:ext cx="3185400" cy="1190501"/>
          </a:xfrm>
          <a:prstGeom prst="rect">
            <a:avLst/>
          </a:prstGeom>
          <a:noFill/>
          <a:ln>
            <a:noFill/>
          </a:ln>
        </p:spPr>
      </p:pic>
      <p:sp>
        <p:nvSpPr>
          <p:cNvPr id="313" name="Google Shape;313;p31"/>
          <p:cNvSpPr txBox="1"/>
          <p:nvPr>
            <p:ph idx="4294967295" type="subTitle"/>
          </p:nvPr>
        </p:nvSpPr>
        <p:spPr>
          <a:xfrm>
            <a:off x="417000" y="1017725"/>
            <a:ext cx="31854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Prata"/>
                <a:ea typeface="Prata"/>
                <a:cs typeface="Prata"/>
                <a:sym typeface="Prata"/>
              </a:rPr>
              <a:t>The 5 oldest users of the Instagram from the database are:</a:t>
            </a:r>
            <a:endParaRPr>
              <a:latin typeface="Prata"/>
              <a:ea typeface="Prata"/>
              <a:cs typeface="Prata"/>
              <a:sym typeface="Prat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2"/>
          <p:cNvSpPr/>
          <p:nvPr/>
        </p:nvSpPr>
        <p:spPr>
          <a:xfrm rot="-5400000">
            <a:off x="5688475" y="472850"/>
            <a:ext cx="1823700" cy="5338500"/>
          </a:xfrm>
          <a:prstGeom prst="round2SameRect">
            <a:avLst>
              <a:gd fmla="val 50000" name="adj1"/>
              <a:gd fmla="val 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19" name="Google Shape;319;p32"/>
          <p:cNvSpPr txBox="1"/>
          <p:nvPr>
            <p:ph type="title"/>
          </p:nvPr>
        </p:nvSpPr>
        <p:spPr>
          <a:xfrm>
            <a:off x="4364975" y="445025"/>
            <a:ext cx="462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Insights: </a:t>
            </a:r>
            <a:r>
              <a:rPr lang="en" sz="2500"/>
              <a:t>Marketing Analysis</a:t>
            </a:r>
            <a:endParaRPr sz="2500"/>
          </a:p>
        </p:txBody>
      </p:sp>
      <p:sp>
        <p:nvSpPr>
          <p:cNvPr id="320" name="Google Shape;320;p32"/>
          <p:cNvSpPr txBox="1"/>
          <p:nvPr>
            <p:ph idx="4294967295" type="body"/>
          </p:nvPr>
        </p:nvSpPr>
        <p:spPr>
          <a:xfrm>
            <a:off x="4364975" y="1621800"/>
            <a:ext cx="4625700" cy="265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By sending them promotional emails to post their 1st photo.</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Query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rPr lang="en"/>
              <a:t>SELECT u.id, u.username,</a:t>
            </a:r>
            <a:endParaRPr/>
          </a:p>
          <a:p>
            <a:pPr indent="0" lvl="0" marL="0" rtl="0" algn="l">
              <a:spcBef>
                <a:spcPts val="0"/>
              </a:spcBef>
              <a:spcAft>
                <a:spcPts val="0"/>
              </a:spcAft>
              <a:buNone/>
            </a:pPr>
            <a:r>
              <a:rPr lang="en"/>
              <a:t>       Count(p.user_id) AS 'no._of_posts'</a:t>
            </a:r>
            <a:endParaRPr/>
          </a:p>
          <a:p>
            <a:pPr indent="0" lvl="0" marL="0" rtl="0" algn="l">
              <a:spcBef>
                <a:spcPts val="0"/>
              </a:spcBef>
              <a:spcAft>
                <a:spcPts val="0"/>
              </a:spcAft>
              <a:buNone/>
            </a:pPr>
            <a:r>
              <a:rPr lang="en"/>
              <a:t>FROM   users u LEFT JOIN photos p ON u.id = p.user_id</a:t>
            </a:r>
            <a:endParaRPr/>
          </a:p>
          <a:p>
            <a:pPr indent="0" lvl="0" marL="0" rtl="0" algn="l">
              <a:spcBef>
                <a:spcPts val="0"/>
              </a:spcBef>
              <a:spcAft>
                <a:spcPts val="0"/>
              </a:spcAft>
              <a:buNone/>
            </a:pPr>
            <a:r>
              <a:rPr lang="en"/>
              <a:t>GROUP  BY u.id HAVING Count(p.user_id) = 0;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1" name="Google Shape;321;p32"/>
          <p:cNvSpPr txBox="1"/>
          <p:nvPr>
            <p:ph idx="4294967295" type="subTitle"/>
          </p:nvPr>
        </p:nvSpPr>
        <p:spPr>
          <a:xfrm>
            <a:off x="4364975" y="1201150"/>
            <a:ext cx="3185400" cy="3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Prata"/>
                <a:ea typeface="Prata"/>
                <a:cs typeface="Prata"/>
                <a:sym typeface="Prata"/>
              </a:rPr>
              <a:t>2. Inactive User Engagement:</a:t>
            </a:r>
            <a:endParaRPr b="1">
              <a:latin typeface="Prata"/>
              <a:ea typeface="Prata"/>
              <a:cs typeface="Prata"/>
              <a:sym typeface="Prata"/>
            </a:endParaRPr>
          </a:p>
        </p:txBody>
      </p:sp>
      <p:cxnSp>
        <p:nvCxnSpPr>
          <p:cNvPr id="322" name="Google Shape;322;p32"/>
          <p:cNvCxnSpPr/>
          <p:nvPr/>
        </p:nvCxnSpPr>
        <p:spPr>
          <a:xfrm rot="10800000">
            <a:off x="3679700" y="-1125"/>
            <a:ext cx="0" cy="5144700"/>
          </a:xfrm>
          <a:prstGeom prst="straightConnector1">
            <a:avLst/>
          </a:prstGeom>
          <a:noFill/>
          <a:ln cap="flat" cmpd="sng" w="9525">
            <a:solidFill>
              <a:schemeClr val="dk1"/>
            </a:solidFill>
            <a:prstDash val="solid"/>
            <a:round/>
            <a:headEnd len="med" w="med" type="none"/>
            <a:tailEnd len="med" w="med" type="none"/>
          </a:ln>
        </p:spPr>
      </p:cxnSp>
      <p:sp>
        <p:nvSpPr>
          <p:cNvPr id="323" name="Google Shape;323;p32"/>
          <p:cNvSpPr txBox="1"/>
          <p:nvPr>
            <p:ph idx="4294967295" type="subTitle"/>
          </p:nvPr>
        </p:nvSpPr>
        <p:spPr>
          <a:xfrm>
            <a:off x="417000" y="355625"/>
            <a:ext cx="31854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Prata"/>
                <a:ea typeface="Prata"/>
                <a:cs typeface="Prata"/>
                <a:sym typeface="Prata"/>
              </a:rPr>
              <a:t>The users who have never posted a single photo on Instagram</a:t>
            </a:r>
            <a:endParaRPr>
              <a:latin typeface="Prata"/>
              <a:ea typeface="Prata"/>
              <a:cs typeface="Prata"/>
              <a:sym typeface="Prata"/>
            </a:endParaRPr>
          </a:p>
        </p:txBody>
      </p:sp>
      <p:pic>
        <p:nvPicPr>
          <p:cNvPr id="324" name="Google Shape;324;p32"/>
          <p:cNvPicPr preferRelativeResize="0"/>
          <p:nvPr/>
        </p:nvPicPr>
        <p:blipFill>
          <a:blip r:embed="rId3">
            <a:alphaModFix/>
          </a:blip>
          <a:stretch>
            <a:fillRect/>
          </a:stretch>
        </p:blipFill>
        <p:spPr>
          <a:xfrm>
            <a:off x="931723" y="928300"/>
            <a:ext cx="2062700" cy="3007425"/>
          </a:xfrm>
          <a:prstGeom prst="rect">
            <a:avLst/>
          </a:prstGeom>
          <a:noFill/>
          <a:ln>
            <a:noFill/>
          </a:ln>
        </p:spPr>
      </p:pic>
      <p:pic>
        <p:nvPicPr>
          <p:cNvPr id="325" name="Google Shape;325;p32"/>
          <p:cNvPicPr preferRelativeResize="0"/>
          <p:nvPr/>
        </p:nvPicPr>
        <p:blipFill>
          <a:blip r:embed="rId4">
            <a:alphaModFix/>
          </a:blip>
          <a:stretch>
            <a:fillRect/>
          </a:stretch>
        </p:blipFill>
        <p:spPr>
          <a:xfrm>
            <a:off x="931725" y="3935728"/>
            <a:ext cx="2062700" cy="11459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3"/>
          <p:cNvSpPr/>
          <p:nvPr/>
        </p:nvSpPr>
        <p:spPr>
          <a:xfrm rot="-5400000">
            <a:off x="5454275" y="724175"/>
            <a:ext cx="2447100" cy="5855100"/>
          </a:xfrm>
          <a:prstGeom prst="round2SameRect">
            <a:avLst>
              <a:gd fmla="val 50000" name="adj1"/>
              <a:gd fmla="val 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31" name="Google Shape;331;p33"/>
          <p:cNvSpPr txBox="1"/>
          <p:nvPr>
            <p:ph type="title"/>
          </p:nvPr>
        </p:nvSpPr>
        <p:spPr>
          <a:xfrm>
            <a:off x="4364975" y="445025"/>
            <a:ext cx="462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Insights: Marketing Analysis</a:t>
            </a:r>
            <a:endParaRPr sz="2500"/>
          </a:p>
        </p:txBody>
      </p:sp>
      <p:sp>
        <p:nvSpPr>
          <p:cNvPr id="332" name="Google Shape;332;p33"/>
          <p:cNvSpPr txBox="1"/>
          <p:nvPr>
            <p:ph idx="4294967295" type="body"/>
          </p:nvPr>
        </p:nvSpPr>
        <p:spPr>
          <a:xfrm>
            <a:off x="4364975" y="1621800"/>
            <a:ext cx="4625700" cy="342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team announced a competition in which the person with the most likes on a single image would win. They now want to announce the winner.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Query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rPr lang="en"/>
              <a:t>SELECT id, username FROM   users</a:t>
            </a:r>
            <a:endParaRPr/>
          </a:p>
          <a:p>
            <a:pPr indent="0" lvl="0" marL="0" rtl="0" algn="l">
              <a:spcBef>
                <a:spcPts val="0"/>
              </a:spcBef>
              <a:spcAft>
                <a:spcPts val="0"/>
              </a:spcAft>
              <a:buNone/>
            </a:pPr>
            <a:r>
              <a:rPr lang="en"/>
              <a:t>WHERE  id = (SELECT user_id</a:t>
            </a:r>
            <a:endParaRPr/>
          </a:p>
          <a:p>
            <a:pPr indent="0" lvl="0" marL="0" rtl="0" algn="l">
              <a:spcBef>
                <a:spcPts val="0"/>
              </a:spcBef>
              <a:spcAft>
                <a:spcPts val="0"/>
              </a:spcAft>
              <a:buNone/>
            </a:pPr>
            <a:r>
              <a:rPr lang="en"/>
              <a:t>             FROM   photos</a:t>
            </a:r>
            <a:endParaRPr/>
          </a:p>
          <a:p>
            <a:pPr indent="0" lvl="0" marL="0" rtl="0" algn="l">
              <a:spcBef>
                <a:spcPts val="0"/>
              </a:spcBef>
              <a:spcAft>
                <a:spcPts val="0"/>
              </a:spcAft>
              <a:buNone/>
            </a:pPr>
            <a:r>
              <a:rPr lang="en"/>
              <a:t>             WHERE  id = (SELECT photo_id</a:t>
            </a:r>
            <a:endParaRPr/>
          </a:p>
          <a:p>
            <a:pPr indent="0" lvl="0" marL="0" rtl="0" algn="l">
              <a:spcBef>
                <a:spcPts val="0"/>
              </a:spcBef>
              <a:spcAft>
                <a:spcPts val="0"/>
              </a:spcAft>
              <a:buNone/>
            </a:pPr>
            <a:r>
              <a:rPr lang="en"/>
              <a:t>                          FROM   likes</a:t>
            </a:r>
            <a:endParaRPr/>
          </a:p>
          <a:p>
            <a:pPr indent="0" lvl="0" marL="0" rtl="0" algn="l">
              <a:spcBef>
                <a:spcPts val="0"/>
              </a:spcBef>
              <a:spcAft>
                <a:spcPts val="0"/>
              </a:spcAft>
              <a:buNone/>
            </a:pPr>
            <a:r>
              <a:rPr lang="en"/>
              <a:t>                          GROUP  BY photo_id</a:t>
            </a:r>
            <a:endParaRPr/>
          </a:p>
          <a:p>
            <a:pPr indent="0" lvl="0" marL="0" rtl="0" algn="l">
              <a:spcBef>
                <a:spcPts val="0"/>
              </a:spcBef>
              <a:spcAft>
                <a:spcPts val="0"/>
              </a:spcAft>
              <a:buNone/>
            </a:pPr>
            <a:r>
              <a:rPr lang="en"/>
              <a:t>                          ORDER  BY Count(photo_id)   </a:t>
            </a:r>
            <a:endParaRPr/>
          </a:p>
          <a:p>
            <a:pPr indent="457200" lvl="0" marL="914400" rtl="0" algn="l">
              <a:spcBef>
                <a:spcPts val="0"/>
              </a:spcBef>
              <a:spcAft>
                <a:spcPts val="0"/>
              </a:spcAft>
              <a:buNone/>
            </a:pPr>
            <a:r>
              <a:rPr lang="en"/>
              <a:t> DESC LIMIT  1)); </a:t>
            </a:r>
            <a:endParaRPr/>
          </a:p>
          <a:p>
            <a:pPr indent="0" lvl="0" marL="0" rtl="0" algn="l">
              <a:spcBef>
                <a:spcPts val="0"/>
              </a:spcBef>
              <a:spcAft>
                <a:spcPts val="0"/>
              </a:spcAft>
              <a:buNone/>
            </a:pPr>
            <a:r>
              <a:t/>
            </a:r>
            <a:endParaRPr/>
          </a:p>
        </p:txBody>
      </p:sp>
      <p:sp>
        <p:nvSpPr>
          <p:cNvPr id="333" name="Google Shape;333;p33"/>
          <p:cNvSpPr txBox="1"/>
          <p:nvPr>
            <p:ph idx="4294967295" type="subTitle"/>
          </p:nvPr>
        </p:nvSpPr>
        <p:spPr>
          <a:xfrm>
            <a:off x="4364975" y="1201150"/>
            <a:ext cx="3185400" cy="3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Prata"/>
                <a:ea typeface="Prata"/>
                <a:cs typeface="Prata"/>
                <a:sym typeface="Prata"/>
              </a:rPr>
              <a:t>3. Contest Winner Declaration:</a:t>
            </a:r>
            <a:endParaRPr b="1">
              <a:latin typeface="Prata"/>
              <a:ea typeface="Prata"/>
              <a:cs typeface="Prata"/>
              <a:sym typeface="Prata"/>
            </a:endParaRPr>
          </a:p>
        </p:txBody>
      </p:sp>
      <p:cxnSp>
        <p:nvCxnSpPr>
          <p:cNvPr id="334" name="Google Shape;334;p33"/>
          <p:cNvCxnSpPr/>
          <p:nvPr/>
        </p:nvCxnSpPr>
        <p:spPr>
          <a:xfrm rot="10800000">
            <a:off x="3679700" y="-1125"/>
            <a:ext cx="0" cy="5144700"/>
          </a:xfrm>
          <a:prstGeom prst="straightConnector1">
            <a:avLst/>
          </a:prstGeom>
          <a:noFill/>
          <a:ln cap="flat" cmpd="sng" w="9525">
            <a:solidFill>
              <a:schemeClr val="dk1"/>
            </a:solidFill>
            <a:prstDash val="solid"/>
            <a:round/>
            <a:headEnd len="med" w="med" type="none"/>
            <a:tailEnd len="med" w="med" type="none"/>
          </a:ln>
        </p:spPr>
      </p:cxnSp>
      <p:sp>
        <p:nvSpPr>
          <p:cNvPr id="335" name="Google Shape;335;p33"/>
          <p:cNvSpPr txBox="1"/>
          <p:nvPr>
            <p:ph idx="4294967295" type="subTitle"/>
          </p:nvPr>
        </p:nvSpPr>
        <p:spPr>
          <a:xfrm>
            <a:off x="429525" y="1100050"/>
            <a:ext cx="28041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Prata"/>
                <a:ea typeface="Prata"/>
                <a:cs typeface="Prata"/>
                <a:sym typeface="Prata"/>
              </a:rPr>
              <a:t>Details of the winner of the contest are:</a:t>
            </a:r>
            <a:endParaRPr>
              <a:latin typeface="Prata"/>
              <a:ea typeface="Prata"/>
              <a:cs typeface="Prata"/>
              <a:sym typeface="Prata"/>
            </a:endParaRPr>
          </a:p>
        </p:txBody>
      </p:sp>
      <p:pic>
        <p:nvPicPr>
          <p:cNvPr id="336" name="Google Shape;336;p33"/>
          <p:cNvPicPr preferRelativeResize="0"/>
          <p:nvPr/>
        </p:nvPicPr>
        <p:blipFill rotWithShape="1">
          <a:blip r:embed="rId3">
            <a:alphaModFix/>
          </a:blip>
          <a:srcRect b="32935" l="0" r="0" t="0"/>
          <a:stretch/>
        </p:blipFill>
        <p:spPr>
          <a:xfrm>
            <a:off x="490800" y="1875725"/>
            <a:ext cx="2804100" cy="6416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4"/>
          <p:cNvSpPr/>
          <p:nvPr/>
        </p:nvSpPr>
        <p:spPr>
          <a:xfrm rot="-5400000">
            <a:off x="5208450" y="959650"/>
            <a:ext cx="2522400" cy="5384100"/>
          </a:xfrm>
          <a:prstGeom prst="round2SameRect">
            <a:avLst>
              <a:gd fmla="val 50000" name="adj1"/>
              <a:gd fmla="val 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42" name="Google Shape;342;p34"/>
          <p:cNvSpPr txBox="1"/>
          <p:nvPr>
            <p:ph type="title"/>
          </p:nvPr>
        </p:nvSpPr>
        <p:spPr>
          <a:xfrm>
            <a:off x="4364975" y="445025"/>
            <a:ext cx="462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Insights: Marketing Analysis</a:t>
            </a:r>
            <a:endParaRPr sz="2500"/>
          </a:p>
        </p:txBody>
      </p:sp>
      <p:sp>
        <p:nvSpPr>
          <p:cNvPr id="343" name="Google Shape;343;p34"/>
          <p:cNvSpPr txBox="1"/>
          <p:nvPr>
            <p:ph idx="4294967295" type="subTitle"/>
          </p:nvPr>
        </p:nvSpPr>
        <p:spPr>
          <a:xfrm>
            <a:off x="4364975" y="1201150"/>
            <a:ext cx="3185400" cy="3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Prata"/>
                <a:ea typeface="Prata"/>
                <a:cs typeface="Prata"/>
                <a:sym typeface="Prata"/>
              </a:rPr>
              <a:t>4. Hashtag Research:</a:t>
            </a:r>
            <a:endParaRPr b="1">
              <a:latin typeface="Prata"/>
              <a:ea typeface="Prata"/>
              <a:cs typeface="Prata"/>
              <a:sym typeface="Prata"/>
            </a:endParaRPr>
          </a:p>
        </p:txBody>
      </p:sp>
      <p:cxnSp>
        <p:nvCxnSpPr>
          <p:cNvPr id="344" name="Google Shape;344;p34"/>
          <p:cNvCxnSpPr/>
          <p:nvPr/>
        </p:nvCxnSpPr>
        <p:spPr>
          <a:xfrm rot="10800000">
            <a:off x="3679700" y="-1125"/>
            <a:ext cx="0" cy="5144700"/>
          </a:xfrm>
          <a:prstGeom prst="straightConnector1">
            <a:avLst/>
          </a:prstGeom>
          <a:noFill/>
          <a:ln cap="flat" cmpd="sng" w="9525">
            <a:solidFill>
              <a:schemeClr val="dk1"/>
            </a:solidFill>
            <a:prstDash val="solid"/>
            <a:round/>
            <a:headEnd len="med" w="med" type="none"/>
            <a:tailEnd len="med" w="med" type="none"/>
          </a:ln>
        </p:spPr>
      </p:cxnSp>
      <p:sp>
        <p:nvSpPr>
          <p:cNvPr id="345" name="Google Shape;345;p34"/>
          <p:cNvSpPr txBox="1"/>
          <p:nvPr>
            <p:ph idx="4294967295" type="subTitle"/>
          </p:nvPr>
        </p:nvSpPr>
        <p:spPr>
          <a:xfrm>
            <a:off x="417000" y="1017725"/>
            <a:ext cx="31854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Prata"/>
                <a:ea typeface="Prata"/>
                <a:cs typeface="Prata"/>
                <a:sym typeface="Prata"/>
              </a:rPr>
              <a:t>The top 5 most commonly used hashtags on the platform are</a:t>
            </a:r>
            <a:endParaRPr>
              <a:latin typeface="Prata"/>
              <a:ea typeface="Prata"/>
              <a:cs typeface="Prata"/>
              <a:sym typeface="Prata"/>
            </a:endParaRPr>
          </a:p>
        </p:txBody>
      </p:sp>
      <p:pic>
        <p:nvPicPr>
          <p:cNvPr id="346" name="Google Shape;346;p34"/>
          <p:cNvPicPr preferRelativeResize="0"/>
          <p:nvPr/>
        </p:nvPicPr>
        <p:blipFill>
          <a:blip r:embed="rId3">
            <a:alphaModFix/>
          </a:blip>
          <a:stretch>
            <a:fillRect/>
          </a:stretch>
        </p:blipFill>
        <p:spPr>
          <a:xfrm>
            <a:off x="503325" y="1855625"/>
            <a:ext cx="2604825" cy="1957575"/>
          </a:xfrm>
          <a:prstGeom prst="rect">
            <a:avLst/>
          </a:prstGeom>
          <a:noFill/>
          <a:ln>
            <a:noFill/>
          </a:ln>
        </p:spPr>
      </p:pic>
      <p:sp>
        <p:nvSpPr>
          <p:cNvPr id="347" name="Google Shape;347;p34"/>
          <p:cNvSpPr txBox="1"/>
          <p:nvPr>
            <p:ph idx="4294967295" type="body"/>
          </p:nvPr>
        </p:nvSpPr>
        <p:spPr>
          <a:xfrm>
            <a:off x="4364975" y="1621800"/>
            <a:ext cx="4571100" cy="26553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In order to attract the greatest number of users on the platform, a partner business is interested in knowing which hashtags to include in the post.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Query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rPr lang="en"/>
              <a:t>SELECT t.tag_name,</a:t>
            </a:r>
            <a:endParaRPr/>
          </a:p>
          <a:p>
            <a:pPr indent="0" lvl="0" marL="0" rtl="0" algn="l">
              <a:spcBef>
                <a:spcPts val="0"/>
              </a:spcBef>
              <a:spcAft>
                <a:spcPts val="0"/>
              </a:spcAft>
              <a:buNone/>
            </a:pPr>
            <a:r>
              <a:rPr lang="en"/>
              <a:t>       Count(t.tag_name) AS "tags count"</a:t>
            </a:r>
            <a:endParaRPr/>
          </a:p>
          <a:p>
            <a:pPr indent="0" lvl="0" marL="0" rtl="0" algn="l">
              <a:spcBef>
                <a:spcPts val="0"/>
              </a:spcBef>
              <a:spcAft>
                <a:spcPts val="0"/>
              </a:spcAft>
              <a:buNone/>
            </a:pPr>
            <a:r>
              <a:rPr lang="en"/>
              <a:t>FROM   tags t</a:t>
            </a:r>
            <a:endParaRPr/>
          </a:p>
          <a:p>
            <a:pPr indent="0" lvl="0" marL="0" rtl="0" algn="l">
              <a:spcBef>
                <a:spcPts val="0"/>
              </a:spcBef>
              <a:spcAft>
                <a:spcPts val="0"/>
              </a:spcAft>
              <a:buNone/>
            </a:pPr>
            <a:r>
              <a:rPr lang="en"/>
              <a:t>       INNER JOIN photo_tags ph</a:t>
            </a:r>
            <a:endParaRPr/>
          </a:p>
          <a:p>
            <a:pPr indent="0" lvl="0" marL="0" rtl="0" algn="l">
              <a:spcBef>
                <a:spcPts val="0"/>
              </a:spcBef>
              <a:spcAft>
                <a:spcPts val="0"/>
              </a:spcAft>
              <a:buNone/>
            </a:pPr>
            <a:r>
              <a:rPr lang="en"/>
              <a:t>               ON t.id = ph.tag_id</a:t>
            </a:r>
            <a:endParaRPr/>
          </a:p>
          <a:p>
            <a:pPr indent="0" lvl="0" marL="0" rtl="0" algn="l">
              <a:spcBef>
                <a:spcPts val="0"/>
              </a:spcBef>
              <a:spcAft>
                <a:spcPts val="0"/>
              </a:spcAft>
              <a:buNone/>
            </a:pPr>
            <a:r>
              <a:rPr lang="en"/>
              <a:t>GROUP  BY t.tag_name</a:t>
            </a:r>
            <a:endParaRPr/>
          </a:p>
          <a:p>
            <a:pPr indent="0" lvl="0" marL="0" rtl="0" algn="l">
              <a:spcBef>
                <a:spcPts val="0"/>
              </a:spcBef>
              <a:spcAft>
                <a:spcPts val="0"/>
              </a:spcAft>
              <a:buNone/>
            </a:pPr>
            <a:r>
              <a:rPr lang="en"/>
              <a:t>ORDER  BY Count(t.tag_name) DESC</a:t>
            </a:r>
            <a:endParaRPr/>
          </a:p>
          <a:p>
            <a:pPr indent="0" lvl="0" marL="0" rtl="0" algn="l">
              <a:spcBef>
                <a:spcPts val="0"/>
              </a:spcBef>
              <a:spcAft>
                <a:spcPts val="0"/>
              </a:spcAft>
              <a:buNone/>
            </a:pPr>
            <a:r>
              <a:rPr lang="en"/>
              <a:t>LIMIT  5;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Conference Style Presentation by Slidesgo">
  <a:themeElements>
    <a:clrScheme name="Simple Light">
      <a:dk1>
        <a:srgbClr val="2F375C"/>
      </a:dk1>
      <a:lt1>
        <a:srgbClr val="FFFFFF"/>
      </a:lt1>
      <a:dk2>
        <a:srgbClr val="F3E9DE"/>
      </a:dk2>
      <a:lt2>
        <a:srgbClr val="FFFFFF"/>
      </a:lt2>
      <a:accent1>
        <a:srgbClr val="FFFFFF"/>
      </a:accent1>
      <a:accent2>
        <a:srgbClr val="FFFFFF"/>
      </a:accent2>
      <a:accent3>
        <a:srgbClr val="FFFFFF"/>
      </a:accent3>
      <a:accent4>
        <a:srgbClr val="FFFFFF"/>
      </a:accent4>
      <a:accent5>
        <a:srgbClr val="FFFFFF"/>
      </a:accent5>
      <a:accent6>
        <a:srgbClr val="FFFFFF"/>
      </a:accent6>
      <a:hlink>
        <a:srgbClr val="2F375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