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39d443a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39d443a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284891f2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284891f2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284891f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284891f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284891f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284891f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39d443a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39d443a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39d443af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39d443a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284891f2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284891f2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284891f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284891f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284891f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284891f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284891f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284891f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454850" y="1306475"/>
            <a:ext cx="25188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🌿 No tenés que elegir entre lo ético y lo bello.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Casa Elaria transforma lo cotidiano en ritual. Inspirada en la oliva, diseñada para el placer consciente.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Muy pronto, en tus manos.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#CasaElaria #CosméticaNatural #BellezaConPropósito #NuevoLanzamiento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050" y="1298413"/>
            <a:ext cx="2000225" cy="354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50" y="1306475"/>
            <a:ext cx="2000225" cy="3532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5800" y="1306475"/>
            <a:ext cx="1959022" cy="35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70350" y="315875"/>
            <a:ext cx="85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 de agosto | carousel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6280275" y="540475"/>
            <a:ext cx="251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PRESENTACION DE LA MARCA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4066100" y="1415625"/>
            <a:ext cx="466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170350" y="315875"/>
            <a:ext cx="85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17 de agosto | estatica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4066100" y="865750"/>
            <a:ext cx="41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NUESTROS PRODUCTOS</a:t>
            </a:r>
            <a:endParaRPr b="1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50" y="865750"/>
            <a:ext cx="30765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4066100" y="1415625"/>
            <a:ext cx="466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170350" y="315875"/>
            <a:ext cx="85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17 de agosto | estatica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4066100" y="865750"/>
            <a:ext cx="41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NUESTROS PRODUCTOS</a:t>
            </a:r>
            <a:endParaRPr b="1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50" y="1139975"/>
            <a:ext cx="303847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353550" y="2964975"/>
            <a:ext cx="67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70350" y="315875"/>
            <a:ext cx="85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 de agosto | carousel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718275" y="868475"/>
            <a:ext cx="2470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PRESENTACION DE CASA ELARIA</a:t>
            </a:r>
            <a:endParaRPr b="1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8475"/>
            <a:ext cx="3923300" cy="39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353550" y="2964975"/>
            <a:ext cx="67827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 Casa Elaria, la oliva no es un ingrediente más: es el corazón de nuestros productos.</a:t>
            </a:r>
            <a:br>
              <a:rPr lang="en"/>
            </a:br>
            <a:r>
              <a:rPr lang="en"/>
              <a:t>Rica en antioxidantes, profundamente hidratante y de origen sustentable.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🌿 Cuidás tu piel, cuidás el planeta.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Descubrí más sobre nuestros ingredientes nobles en nuestra web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70350" y="315875"/>
            <a:ext cx="85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 de agosto | carousel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-5030" l="0" r="-4036" t="0"/>
          <a:stretch/>
        </p:blipFill>
        <p:spPr>
          <a:xfrm>
            <a:off x="152400" y="868475"/>
            <a:ext cx="2015300" cy="205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7700" y="868475"/>
            <a:ext cx="1908000" cy="19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8100" y="868475"/>
            <a:ext cx="1931949" cy="19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6312450" y="868475"/>
            <a:ext cx="2470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LA OLIVA Y SUS PROPIEDADES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880175" y="1684425"/>
            <a:ext cx="46623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🌿 Lo natural puede ser también hermoso.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Nuestros jabones en barra están hechos con ingredientes nobles derivados de la oliva, pensados para regalar bienestar desde el primer contacto.</a:t>
            </a:r>
            <a:endParaRPr sz="11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Descubrí más en nuestra tienda online.</a:t>
            </a:r>
            <a:endParaRPr sz="11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#CasaElaria #cosmeticanatural #tripleimpacto #autocuidado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70350" y="315875"/>
            <a:ext cx="85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10 de agosto | estatica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8475"/>
            <a:ext cx="300990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071550" y="868475"/>
            <a:ext cx="41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JABON EN BARRA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6391775" y="1414125"/>
            <a:ext cx="26169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El jabón que da ganas de regalar.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Hecho con ingredientes nobles derivados de la oliva, textura cremosa y un aroma que transforma cualquier baño en un ritual.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Diseño simple, belleza real.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#CasaElaria #JabónNatural #RitualesConEstilo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70350" y="315875"/>
            <a:ext cx="85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 de agosto | historia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6391775" y="868475"/>
            <a:ext cx="20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JABON EN BARRA</a:t>
            </a:r>
            <a:endParaRPr b="1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8475"/>
            <a:ext cx="1685925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0725" y="868475"/>
            <a:ext cx="1724025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150" y="868475"/>
            <a:ext cx="16668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880175" y="1684425"/>
            <a:ext cx="466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70350" y="315875"/>
            <a:ext cx="85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10 de agosto | estatica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071550" y="868475"/>
            <a:ext cx="41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ACEITE DE DUCHA</a:t>
            </a:r>
            <a:endParaRPr b="1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8475"/>
            <a:ext cx="30765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4641750" y="1421075"/>
            <a:ext cx="39705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Nuestro shower oil es una caricia líquida.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Enriquecido con aceite de oliva, limpia, nutre e hidrata con suavidad.</a:t>
            </a:r>
            <a:endParaRPr sz="11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✨ Ritual sensorial asegurado.</a:t>
            </a:r>
            <a:endParaRPr sz="11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#ShowerOil #CasaElaria #PielFeliz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70350" y="315875"/>
            <a:ext cx="85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15 de agosto | reel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8475"/>
            <a:ext cx="12954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850" y="863713"/>
            <a:ext cx="13144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2350" y="868463"/>
            <a:ext cx="12763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572000" y="868475"/>
            <a:ext cx="41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ACEITE DE DUCHA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4066100" y="1415625"/>
            <a:ext cx="46623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Te presentamos nuestro jabón líquido que no es como los demás.</a:t>
            </a:r>
            <a:endParaRPr sz="11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Creado para quienes valoran la textura, el aroma y el diseño, sin dejar de lado el cuidado real de la piel.</a:t>
            </a:r>
            <a:endParaRPr sz="11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🌿 Oliva + diseño + propósito.</a:t>
            </a:r>
            <a:endParaRPr sz="11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#CasaElaria #JabónLíquidoNatural #CuidadoConEstilo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70350" y="315875"/>
            <a:ext cx="85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17 de agosto | estatica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865750"/>
            <a:ext cx="30861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4066100" y="865750"/>
            <a:ext cx="41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JABON LIQUIDO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4066100" y="1415625"/>
            <a:ext cx="466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70350" y="315875"/>
            <a:ext cx="85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17 de agosto | estatica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4066100" y="865750"/>
            <a:ext cx="41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NUESTROS PRODUCTOS</a:t>
            </a:r>
            <a:endParaRPr b="1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8475"/>
            <a:ext cx="30765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