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3" r:id="rId3"/>
    <p:sldId id="275" r:id="rId4"/>
    <p:sldId id="276" r:id="rId5"/>
    <p:sldId id="277" r:id="rId6"/>
    <p:sldId id="281" r:id="rId7"/>
    <p:sldId id="282" r:id="rId8"/>
    <p:sldId id="274" r:id="rId9"/>
    <p:sldId id="260" r:id="rId10"/>
    <p:sldId id="278" r:id="rId11"/>
    <p:sldId id="284" r:id="rId12"/>
    <p:sldId id="283" r:id="rId13"/>
    <p:sldId id="264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90D96-B9FD-0C48-BCE6-970A08CD8F73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828F3EFA-6AD3-0F42-829A-569549C0F9D1}">
      <dgm:prSet phldrT="[Text]" custT="1"/>
      <dgm:spPr/>
      <dgm:t>
        <a:bodyPr/>
        <a:lstStyle/>
        <a:p>
          <a:r>
            <a:rPr lang="en-GB" sz="2000" dirty="0">
              <a:solidFill>
                <a:srgbClr val="FF0000"/>
              </a:solidFill>
            </a:rPr>
            <a:t>8063</a:t>
          </a:r>
          <a:r>
            <a:rPr lang="en-GB" sz="1600" dirty="0"/>
            <a:t> </a:t>
          </a:r>
          <a:r>
            <a:rPr lang="en-GB" sz="1400" dirty="0"/>
            <a:t>Cancellations</a:t>
          </a:r>
          <a:endParaRPr lang="en-GB" sz="1600" dirty="0"/>
        </a:p>
      </dgm:t>
    </dgm:pt>
    <dgm:pt modelId="{5CFB4259-95E6-B44E-BD38-480D369D1821}" type="parTrans" cxnId="{AD1CB696-3E47-4A4C-BCD0-2F256B4E92B1}">
      <dgm:prSet/>
      <dgm:spPr/>
      <dgm:t>
        <a:bodyPr/>
        <a:lstStyle/>
        <a:p>
          <a:endParaRPr lang="en-GB"/>
        </a:p>
      </dgm:t>
    </dgm:pt>
    <dgm:pt modelId="{93D63667-9CE8-8A4D-BE74-761CE0B904A9}" type="sibTrans" cxnId="{AD1CB696-3E47-4A4C-BCD0-2F256B4E92B1}">
      <dgm:prSet/>
      <dgm:spPr/>
      <dgm:t>
        <a:bodyPr/>
        <a:lstStyle/>
        <a:p>
          <a:endParaRPr lang="en-GB"/>
        </a:p>
      </dgm:t>
    </dgm:pt>
    <dgm:pt modelId="{87B93446-FD73-8B42-8FF5-A5803FC0220F}">
      <dgm:prSet phldrT="[Text]" custT="1"/>
      <dgm:spPr/>
      <dgm:t>
        <a:bodyPr/>
        <a:lstStyle/>
        <a:p>
          <a:r>
            <a:rPr lang="en-GB" sz="2400" dirty="0">
              <a:solidFill>
                <a:srgbClr val="00B050"/>
              </a:solidFill>
            </a:rPr>
            <a:t>€195 profit </a:t>
          </a:r>
          <a:r>
            <a:rPr lang="en-GB" sz="1800" dirty="0"/>
            <a:t>per booking</a:t>
          </a:r>
        </a:p>
      </dgm:t>
    </dgm:pt>
    <dgm:pt modelId="{B8026147-20AF-084F-B249-CDED7F24A52A}" type="parTrans" cxnId="{C509DA57-4702-D643-A10C-C6EA75F6422E}">
      <dgm:prSet/>
      <dgm:spPr/>
      <dgm:t>
        <a:bodyPr/>
        <a:lstStyle/>
        <a:p>
          <a:endParaRPr lang="en-GB"/>
        </a:p>
      </dgm:t>
    </dgm:pt>
    <dgm:pt modelId="{7BF3F20F-469D-BE4B-916C-C19678D5D03B}" type="sibTrans" cxnId="{C509DA57-4702-D643-A10C-C6EA75F6422E}">
      <dgm:prSet/>
      <dgm:spPr/>
      <dgm:t>
        <a:bodyPr/>
        <a:lstStyle/>
        <a:p>
          <a:endParaRPr lang="en-GB"/>
        </a:p>
      </dgm:t>
    </dgm:pt>
    <dgm:pt modelId="{577E655D-9A41-CE40-8896-641B6A44BA0B}">
      <dgm:prSet phldrT="[Text]" custT="1"/>
      <dgm:spPr/>
      <dgm:t>
        <a:bodyPr/>
        <a:lstStyle/>
        <a:p>
          <a:r>
            <a:rPr lang="en-GB" sz="3200" dirty="0">
              <a:solidFill>
                <a:srgbClr val="FF0000"/>
              </a:solidFill>
            </a:rPr>
            <a:t>€ 1,677,585</a:t>
          </a:r>
        </a:p>
        <a:p>
          <a:endParaRPr lang="en-GB" sz="1800" dirty="0">
            <a:solidFill>
              <a:srgbClr val="FF0000"/>
            </a:solidFill>
          </a:endParaRPr>
        </a:p>
        <a:p>
          <a:r>
            <a:rPr lang="en-GB" sz="2400" b="1" u="sng" dirty="0"/>
            <a:t>Unrealised Profit</a:t>
          </a:r>
          <a:endParaRPr lang="en-GB" sz="2400" b="1" u="sng" dirty="0">
            <a:solidFill>
              <a:srgbClr val="FF0000"/>
            </a:solidFill>
          </a:endParaRPr>
        </a:p>
        <a:p>
          <a:endParaRPr lang="en-GB" sz="1800" dirty="0">
            <a:solidFill>
              <a:srgbClr val="FF0000"/>
            </a:solidFill>
          </a:endParaRPr>
        </a:p>
      </dgm:t>
    </dgm:pt>
    <dgm:pt modelId="{9A9E0EB9-26CA-EC4E-BDB6-1F4468B9A8BE}" type="parTrans" cxnId="{19C5C23B-DAEB-3641-BA69-8C51BAE8F592}">
      <dgm:prSet/>
      <dgm:spPr/>
      <dgm:t>
        <a:bodyPr/>
        <a:lstStyle/>
        <a:p>
          <a:endParaRPr lang="en-GB"/>
        </a:p>
      </dgm:t>
    </dgm:pt>
    <dgm:pt modelId="{54642344-AB6C-8A46-9D5B-E933FD85E027}" type="sibTrans" cxnId="{19C5C23B-DAEB-3641-BA69-8C51BAE8F592}">
      <dgm:prSet/>
      <dgm:spPr/>
      <dgm:t>
        <a:bodyPr/>
        <a:lstStyle/>
        <a:p>
          <a:endParaRPr lang="en-GB"/>
        </a:p>
      </dgm:t>
    </dgm:pt>
    <dgm:pt modelId="{8F24CE0B-223E-3F44-BBC9-F274D1C65677}" type="pres">
      <dgm:prSet presAssocID="{C0090D96-B9FD-0C48-BCE6-970A08CD8F73}" presName="Name0" presStyleCnt="0">
        <dgm:presLayoutVars>
          <dgm:dir/>
          <dgm:resizeHandles val="exact"/>
        </dgm:presLayoutVars>
      </dgm:prSet>
      <dgm:spPr/>
    </dgm:pt>
    <dgm:pt modelId="{F270CFFA-8DAA-0749-85A7-C19BBCE9E2B6}" type="pres">
      <dgm:prSet presAssocID="{C0090D96-B9FD-0C48-BCE6-970A08CD8F73}" presName="vNodes" presStyleCnt="0"/>
      <dgm:spPr/>
    </dgm:pt>
    <dgm:pt modelId="{7570DA40-2003-EF43-AC61-C418AEAD0E1B}" type="pres">
      <dgm:prSet presAssocID="{828F3EFA-6AD3-0F42-829A-569549C0F9D1}" presName="node" presStyleLbl="node1" presStyleIdx="0" presStyleCnt="3">
        <dgm:presLayoutVars>
          <dgm:bulletEnabled val="1"/>
        </dgm:presLayoutVars>
      </dgm:prSet>
      <dgm:spPr/>
    </dgm:pt>
    <dgm:pt modelId="{8020C9B5-0F8D-964D-806D-322DB06F7092}" type="pres">
      <dgm:prSet presAssocID="{93D63667-9CE8-8A4D-BE74-761CE0B904A9}" presName="spacerT" presStyleCnt="0"/>
      <dgm:spPr/>
    </dgm:pt>
    <dgm:pt modelId="{2CD3E797-11A5-7A4E-93DE-354074BCEAA7}" type="pres">
      <dgm:prSet presAssocID="{93D63667-9CE8-8A4D-BE74-761CE0B904A9}" presName="sibTrans" presStyleLbl="sibTrans2D1" presStyleIdx="0" presStyleCnt="2"/>
      <dgm:spPr/>
    </dgm:pt>
    <dgm:pt modelId="{51F80D75-AD8B-2740-B5BB-AD77AA8414B8}" type="pres">
      <dgm:prSet presAssocID="{93D63667-9CE8-8A4D-BE74-761CE0B904A9}" presName="spacerB" presStyleCnt="0"/>
      <dgm:spPr/>
    </dgm:pt>
    <dgm:pt modelId="{415E1D9D-30B8-244A-80F0-76BF17078781}" type="pres">
      <dgm:prSet presAssocID="{87B93446-FD73-8B42-8FF5-A5803FC0220F}" presName="node" presStyleLbl="node1" presStyleIdx="1" presStyleCnt="3">
        <dgm:presLayoutVars>
          <dgm:bulletEnabled val="1"/>
        </dgm:presLayoutVars>
      </dgm:prSet>
      <dgm:spPr/>
    </dgm:pt>
    <dgm:pt modelId="{403806B3-1155-714E-9677-058829C1B3D4}" type="pres">
      <dgm:prSet presAssocID="{C0090D96-B9FD-0C48-BCE6-970A08CD8F73}" presName="sibTransLast" presStyleLbl="sibTrans2D1" presStyleIdx="1" presStyleCnt="2"/>
      <dgm:spPr/>
    </dgm:pt>
    <dgm:pt modelId="{09C8F73D-7933-F24A-ADE4-AE263E4FD329}" type="pres">
      <dgm:prSet presAssocID="{C0090D96-B9FD-0C48-BCE6-970A08CD8F73}" presName="connectorText" presStyleLbl="sibTrans2D1" presStyleIdx="1" presStyleCnt="2"/>
      <dgm:spPr/>
    </dgm:pt>
    <dgm:pt modelId="{16F1DE4D-649F-8949-A855-E0B609609AD1}" type="pres">
      <dgm:prSet presAssocID="{C0090D96-B9FD-0C48-BCE6-970A08CD8F7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55AAE00E-3B23-E44D-97EE-0EF1E9DD52E2}" type="presOf" srcId="{87B93446-FD73-8B42-8FF5-A5803FC0220F}" destId="{415E1D9D-30B8-244A-80F0-76BF17078781}" srcOrd="0" destOrd="0" presId="urn:microsoft.com/office/officeart/2005/8/layout/equation2"/>
    <dgm:cxn modelId="{DCDE6715-719D-7E40-8D06-3908A2EDC16A}" type="presOf" srcId="{7BF3F20F-469D-BE4B-916C-C19678D5D03B}" destId="{403806B3-1155-714E-9677-058829C1B3D4}" srcOrd="0" destOrd="0" presId="urn:microsoft.com/office/officeart/2005/8/layout/equation2"/>
    <dgm:cxn modelId="{2433CF36-80C3-664E-B6CD-C2087C79D188}" type="presOf" srcId="{93D63667-9CE8-8A4D-BE74-761CE0B904A9}" destId="{2CD3E797-11A5-7A4E-93DE-354074BCEAA7}" srcOrd="0" destOrd="0" presId="urn:microsoft.com/office/officeart/2005/8/layout/equation2"/>
    <dgm:cxn modelId="{19C5C23B-DAEB-3641-BA69-8C51BAE8F592}" srcId="{C0090D96-B9FD-0C48-BCE6-970A08CD8F73}" destId="{577E655D-9A41-CE40-8896-641B6A44BA0B}" srcOrd="2" destOrd="0" parTransId="{9A9E0EB9-26CA-EC4E-BDB6-1F4468B9A8BE}" sibTransId="{54642344-AB6C-8A46-9D5B-E933FD85E027}"/>
    <dgm:cxn modelId="{C509DA57-4702-D643-A10C-C6EA75F6422E}" srcId="{C0090D96-B9FD-0C48-BCE6-970A08CD8F73}" destId="{87B93446-FD73-8B42-8FF5-A5803FC0220F}" srcOrd="1" destOrd="0" parTransId="{B8026147-20AF-084F-B249-CDED7F24A52A}" sibTransId="{7BF3F20F-469D-BE4B-916C-C19678D5D03B}"/>
    <dgm:cxn modelId="{E781DF5A-C8D7-F748-835E-256097642C5B}" type="presOf" srcId="{7BF3F20F-469D-BE4B-916C-C19678D5D03B}" destId="{09C8F73D-7933-F24A-ADE4-AE263E4FD329}" srcOrd="1" destOrd="0" presId="urn:microsoft.com/office/officeart/2005/8/layout/equation2"/>
    <dgm:cxn modelId="{9322DB93-61B0-024E-8526-33FFAF9085F7}" type="presOf" srcId="{577E655D-9A41-CE40-8896-641B6A44BA0B}" destId="{16F1DE4D-649F-8949-A855-E0B609609AD1}" srcOrd="0" destOrd="0" presId="urn:microsoft.com/office/officeart/2005/8/layout/equation2"/>
    <dgm:cxn modelId="{AD1CB696-3E47-4A4C-BCD0-2F256B4E92B1}" srcId="{C0090D96-B9FD-0C48-BCE6-970A08CD8F73}" destId="{828F3EFA-6AD3-0F42-829A-569549C0F9D1}" srcOrd="0" destOrd="0" parTransId="{5CFB4259-95E6-B44E-BD38-480D369D1821}" sibTransId="{93D63667-9CE8-8A4D-BE74-761CE0B904A9}"/>
    <dgm:cxn modelId="{6E357AB5-C327-A948-9CDD-7A5366AD27F1}" type="presOf" srcId="{C0090D96-B9FD-0C48-BCE6-970A08CD8F73}" destId="{8F24CE0B-223E-3F44-BBC9-F274D1C65677}" srcOrd="0" destOrd="0" presId="urn:microsoft.com/office/officeart/2005/8/layout/equation2"/>
    <dgm:cxn modelId="{DC05D9C4-BA20-E74F-A818-EA991565EFC8}" type="presOf" srcId="{828F3EFA-6AD3-0F42-829A-569549C0F9D1}" destId="{7570DA40-2003-EF43-AC61-C418AEAD0E1B}" srcOrd="0" destOrd="0" presId="urn:microsoft.com/office/officeart/2005/8/layout/equation2"/>
    <dgm:cxn modelId="{458E1F20-7922-284B-A46E-AFC47FF1F4C4}" type="presParOf" srcId="{8F24CE0B-223E-3F44-BBC9-F274D1C65677}" destId="{F270CFFA-8DAA-0749-85A7-C19BBCE9E2B6}" srcOrd="0" destOrd="0" presId="urn:microsoft.com/office/officeart/2005/8/layout/equation2"/>
    <dgm:cxn modelId="{D7107C80-EB09-1545-A738-AF0F04325BE2}" type="presParOf" srcId="{F270CFFA-8DAA-0749-85A7-C19BBCE9E2B6}" destId="{7570DA40-2003-EF43-AC61-C418AEAD0E1B}" srcOrd="0" destOrd="0" presId="urn:microsoft.com/office/officeart/2005/8/layout/equation2"/>
    <dgm:cxn modelId="{23400366-6C3F-4A45-BE20-D203C813C24D}" type="presParOf" srcId="{F270CFFA-8DAA-0749-85A7-C19BBCE9E2B6}" destId="{8020C9B5-0F8D-964D-806D-322DB06F7092}" srcOrd="1" destOrd="0" presId="urn:microsoft.com/office/officeart/2005/8/layout/equation2"/>
    <dgm:cxn modelId="{BCB01318-3C30-B846-B4B1-40CB557CF07E}" type="presParOf" srcId="{F270CFFA-8DAA-0749-85A7-C19BBCE9E2B6}" destId="{2CD3E797-11A5-7A4E-93DE-354074BCEAA7}" srcOrd="2" destOrd="0" presId="urn:microsoft.com/office/officeart/2005/8/layout/equation2"/>
    <dgm:cxn modelId="{555DCB13-6660-3548-B43F-0079133376EC}" type="presParOf" srcId="{F270CFFA-8DAA-0749-85A7-C19BBCE9E2B6}" destId="{51F80D75-AD8B-2740-B5BB-AD77AA8414B8}" srcOrd="3" destOrd="0" presId="urn:microsoft.com/office/officeart/2005/8/layout/equation2"/>
    <dgm:cxn modelId="{84EBE34E-8132-AD4B-A0E5-35CF98A2AE1C}" type="presParOf" srcId="{F270CFFA-8DAA-0749-85A7-C19BBCE9E2B6}" destId="{415E1D9D-30B8-244A-80F0-76BF17078781}" srcOrd="4" destOrd="0" presId="urn:microsoft.com/office/officeart/2005/8/layout/equation2"/>
    <dgm:cxn modelId="{F7B1E45B-E164-E549-B92F-6ACB408C17DA}" type="presParOf" srcId="{8F24CE0B-223E-3F44-BBC9-F274D1C65677}" destId="{403806B3-1155-714E-9677-058829C1B3D4}" srcOrd="1" destOrd="0" presId="urn:microsoft.com/office/officeart/2005/8/layout/equation2"/>
    <dgm:cxn modelId="{9724DC89-3336-5349-9D6C-4536D1891F06}" type="presParOf" srcId="{403806B3-1155-714E-9677-058829C1B3D4}" destId="{09C8F73D-7933-F24A-ADE4-AE263E4FD329}" srcOrd="0" destOrd="0" presId="urn:microsoft.com/office/officeart/2005/8/layout/equation2"/>
    <dgm:cxn modelId="{7213D2B9-685E-5748-BBF3-CDEE60EFAA08}" type="presParOf" srcId="{8F24CE0B-223E-3F44-BBC9-F274D1C65677}" destId="{16F1DE4D-649F-8949-A855-E0B609609AD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1007FF-314C-3949-9D77-D9FB4D781B0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28F8B1-F0A2-2A47-AD70-B4B419C6FE7F}">
      <dgm:prSet custT="1"/>
      <dgm:spPr/>
      <dgm:t>
        <a:bodyPr/>
        <a:lstStyle/>
        <a:p>
          <a:r>
            <a:rPr lang="en-GB" sz="1200" dirty="0"/>
            <a:t>      </a:t>
          </a:r>
        </a:p>
        <a:p>
          <a:endParaRPr lang="en-GB" sz="1200" dirty="0"/>
        </a:p>
        <a:p>
          <a:r>
            <a:rPr lang="en-GB" sz="1400" b="1" dirty="0"/>
            <a:t>     </a:t>
          </a:r>
          <a:r>
            <a:rPr lang="en-GB" sz="1600" b="1" dirty="0"/>
            <a:t>Advanced   Booking</a:t>
          </a:r>
          <a:endParaRPr lang="en-GB" sz="2000" b="1" dirty="0"/>
        </a:p>
      </dgm:t>
    </dgm:pt>
    <dgm:pt modelId="{23169313-37B2-4043-95C5-276A07B5E0F1}" type="parTrans" cxnId="{D752CD19-5C43-674E-8814-153F0C7574A0}">
      <dgm:prSet/>
      <dgm:spPr/>
      <dgm:t>
        <a:bodyPr/>
        <a:lstStyle/>
        <a:p>
          <a:endParaRPr lang="en-GB"/>
        </a:p>
      </dgm:t>
    </dgm:pt>
    <dgm:pt modelId="{9178D139-F96B-A34D-A7C1-0E8FCFFA6E32}" type="sibTrans" cxnId="{D752CD19-5C43-674E-8814-153F0C7574A0}">
      <dgm:prSet/>
      <dgm:spPr/>
      <dgm:t>
        <a:bodyPr/>
        <a:lstStyle/>
        <a:p>
          <a:endParaRPr lang="en-GB"/>
        </a:p>
      </dgm:t>
    </dgm:pt>
    <dgm:pt modelId="{7BC57F68-A22B-A44C-915F-205C0EB92DCA}">
      <dgm:prSet custT="1"/>
      <dgm:spPr/>
      <dgm:t>
        <a:bodyPr/>
        <a:lstStyle/>
        <a:p>
          <a:r>
            <a:rPr lang="en-GB" sz="2300" dirty="0"/>
            <a:t>  </a:t>
          </a:r>
          <a:r>
            <a:rPr lang="en-GB" sz="1600" b="1" dirty="0"/>
            <a:t>Cancellation</a:t>
          </a:r>
          <a:endParaRPr lang="en-GB" sz="2300" b="1" dirty="0"/>
        </a:p>
      </dgm:t>
    </dgm:pt>
    <dgm:pt modelId="{019D591E-C89E-C24E-BA02-FA1AFB8DF814}" type="parTrans" cxnId="{2DBCA2BF-1D76-A840-B8CC-D49D7B7EFBE2}">
      <dgm:prSet/>
      <dgm:spPr/>
      <dgm:t>
        <a:bodyPr/>
        <a:lstStyle/>
        <a:p>
          <a:endParaRPr lang="en-GB"/>
        </a:p>
      </dgm:t>
    </dgm:pt>
    <dgm:pt modelId="{6BE3FA5C-EAFD-6648-A056-6EE8E05D27B0}" type="sibTrans" cxnId="{2DBCA2BF-1D76-A840-B8CC-D49D7B7EFBE2}">
      <dgm:prSet/>
      <dgm:spPr/>
      <dgm:t>
        <a:bodyPr/>
        <a:lstStyle/>
        <a:p>
          <a:endParaRPr lang="en-GB"/>
        </a:p>
      </dgm:t>
    </dgm:pt>
    <dgm:pt modelId="{28C2C055-C5FA-774B-98E2-B258CBF9E6FB}" type="pres">
      <dgm:prSet presAssocID="{7C1007FF-314C-3949-9D77-D9FB4D781B09}" presName="Name0" presStyleCnt="0">
        <dgm:presLayoutVars>
          <dgm:dir/>
          <dgm:resizeHandles val="exact"/>
        </dgm:presLayoutVars>
      </dgm:prSet>
      <dgm:spPr/>
    </dgm:pt>
    <dgm:pt modelId="{FE34AA77-BB13-4448-BC14-3BA5440722F2}" type="pres">
      <dgm:prSet presAssocID="{A028F8B1-F0A2-2A47-AD70-B4B419C6FE7F}" presName="node" presStyleLbl="node1" presStyleIdx="0" presStyleCnt="2" custScaleX="188714" custScaleY="106412" custLinFactNeighborX="2940" custLinFactNeighborY="7289">
        <dgm:presLayoutVars>
          <dgm:bulletEnabled val="1"/>
        </dgm:presLayoutVars>
      </dgm:prSet>
      <dgm:spPr/>
    </dgm:pt>
    <dgm:pt modelId="{F2FF34F9-11B4-DB40-903F-37F620B9A027}" type="pres">
      <dgm:prSet presAssocID="{9178D139-F96B-A34D-A7C1-0E8FCFFA6E32}" presName="sibTrans" presStyleLbl="sibTrans2D1" presStyleIdx="0" presStyleCnt="1"/>
      <dgm:spPr/>
    </dgm:pt>
    <dgm:pt modelId="{ED6871AF-35FC-3741-9C23-E7A392867706}" type="pres">
      <dgm:prSet presAssocID="{9178D139-F96B-A34D-A7C1-0E8FCFFA6E32}" presName="connectorText" presStyleLbl="sibTrans2D1" presStyleIdx="0" presStyleCnt="1"/>
      <dgm:spPr/>
    </dgm:pt>
    <dgm:pt modelId="{D8CE7868-33F6-2843-A214-7CC04BBFE3C9}" type="pres">
      <dgm:prSet presAssocID="{7BC57F68-A22B-A44C-915F-205C0EB92DCA}" presName="node" presStyleLbl="node1" presStyleIdx="1" presStyleCnt="2" custScaleX="155443" custScaleY="100361" custLinFactNeighborX="-17413" custLinFactNeighborY="12195">
        <dgm:presLayoutVars>
          <dgm:bulletEnabled val="1"/>
        </dgm:presLayoutVars>
      </dgm:prSet>
      <dgm:spPr/>
    </dgm:pt>
  </dgm:ptLst>
  <dgm:cxnLst>
    <dgm:cxn modelId="{812AD614-41BA-6046-84A0-4D5DB43C9FA2}" type="presOf" srcId="{7C1007FF-314C-3949-9D77-D9FB4D781B09}" destId="{28C2C055-C5FA-774B-98E2-B258CBF9E6FB}" srcOrd="0" destOrd="0" presId="urn:microsoft.com/office/officeart/2005/8/layout/process1"/>
    <dgm:cxn modelId="{D752CD19-5C43-674E-8814-153F0C7574A0}" srcId="{7C1007FF-314C-3949-9D77-D9FB4D781B09}" destId="{A028F8B1-F0A2-2A47-AD70-B4B419C6FE7F}" srcOrd="0" destOrd="0" parTransId="{23169313-37B2-4043-95C5-276A07B5E0F1}" sibTransId="{9178D139-F96B-A34D-A7C1-0E8FCFFA6E32}"/>
    <dgm:cxn modelId="{4C85EFAA-5E41-FD45-994D-15BBBA78E9D2}" type="presOf" srcId="{9178D139-F96B-A34D-A7C1-0E8FCFFA6E32}" destId="{F2FF34F9-11B4-DB40-903F-37F620B9A027}" srcOrd="0" destOrd="0" presId="urn:microsoft.com/office/officeart/2005/8/layout/process1"/>
    <dgm:cxn modelId="{2DBCA2BF-1D76-A840-B8CC-D49D7B7EFBE2}" srcId="{7C1007FF-314C-3949-9D77-D9FB4D781B09}" destId="{7BC57F68-A22B-A44C-915F-205C0EB92DCA}" srcOrd="1" destOrd="0" parTransId="{019D591E-C89E-C24E-BA02-FA1AFB8DF814}" sibTransId="{6BE3FA5C-EAFD-6648-A056-6EE8E05D27B0}"/>
    <dgm:cxn modelId="{9FD184D1-5D82-C946-8964-6E359ADCB84E}" type="presOf" srcId="{A028F8B1-F0A2-2A47-AD70-B4B419C6FE7F}" destId="{FE34AA77-BB13-4448-BC14-3BA5440722F2}" srcOrd="0" destOrd="0" presId="urn:microsoft.com/office/officeart/2005/8/layout/process1"/>
    <dgm:cxn modelId="{008749D9-78D6-7147-9D7B-FB99E1A9B339}" type="presOf" srcId="{7BC57F68-A22B-A44C-915F-205C0EB92DCA}" destId="{D8CE7868-33F6-2843-A214-7CC04BBFE3C9}" srcOrd="0" destOrd="0" presId="urn:microsoft.com/office/officeart/2005/8/layout/process1"/>
    <dgm:cxn modelId="{9713BCE7-4B9A-E640-A795-D8B3DC174A68}" type="presOf" srcId="{9178D139-F96B-A34D-A7C1-0E8FCFFA6E32}" destId="{ED6871AF-35FC-3741-9C23-E7A392867706}" srcOrd="1" destOrd="0" presId="urn:microsoft.com/office/officeart/2005/8/layout/process1"/>
    <dgm:cxn modelId="{287D6CD9-1D1F-E04E-845A-93A677D4F57B}" type="presParOf" srcId="{28C2C055-C5FA-774B-98E2-B258CBF9E6FB}" destId="{FE34AA77-BB13-4448-BC14-3BA5440722F2}" srcOrd="0" destOrd="0" presId="urn:microsoft.com/office/officeart/2005/8/layout/process1"/>
    <dgm:cxn modelId="{84D433E5-0585-2141-B7B9-99388661FFD1}" type="presParOf" srcId="{28C2C055-C5FA-774B-98E2-B258CBF9E6FB}" destId="{F2FF34F9-11B4-DB40-903F-37F620B9A027}" srcOrd="1" destOrd="0" presId="urn:microsoft.com/office/officeart/2005/8/layout/process1"/>
    <dgm:cxn modelId="{D213A14D-CB03-B94C-807F-BFFF7A743287}" type="presParOf" srcId="{F2FF34F9-11B4-DB40-903F-37F620B9A027}" destId="{ED6871AF-35FC-3741-9C23-E7A392867706}" srcOrd="0" destOrd="0" presId="urn:microsoft.com/office/officeart/2005/8/layout/process1"/>
    <dgm:cxn modelId="{4ECE4A96-04A5-FC44-A123-C3123FC6C1BC}" type="presParOf" srcId="{28C2C055-C5FA-774B-98E2-B258CBF9E6FB}" destId="{D8CE7868-33F6-2843-A214-7CC04BBFE3C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7D440D-2B2C-834F-9B18-C5BF767F6D2D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A730C8F-0F0F-6F43-8103-85491286053F}">
      <dgm:prSet phldrT="[Text]"/>
      <dgm:spPr/>
      <dgm:t>
        <a:bodyPr/>
        <a:lstStyle/>
        <a:p>
          <a:r>
            <a:rPr lang="en-GB" dirty="0"/>
            <a:t>Aug</a:t>
          </a:r>
        </a:p>
      </dgm:t>
    </dgm:pt>
    <dgm:pt modelId="{197787C4-467A-F248-BA00-20918385EF2F}" type="parTrans" cxnId="{E304AB0A-E6E3-9548-BF69-6BE370AEDB7C}">
      <dgm:prSet/>
      <dgm:spPr/>
      <dgm:t>
        <a:bodyPr/>
        <a:lstStyle/>
        <a:p>
          <a:endParaRPr lang="en-GB"/>
        </a:p>
      </dgm:t>
    </dgm:pt>
    <dgm:pt modelId="{30247993-F54A-074A-B039-2EC36B33F001}" type="sibTrans" cxnId="{E304AB0A-E6E3-9548-BF69-6BE370AEDB7C}">
      <dgm:prSet/>
      <dgm:spPr/>
      <dgm:t>
        <a:bodyPr/>
        <a:lstStyle/>
        <a:p>
          <a:endParaRPr lang="en-GB"/>
        </a:p>
      </dgm:t>
    </dgm:pt>
    <dgm:pt modelId="{D8BDF4DA-883E-EE4D-A541-34E005C32F70}">
      <dgm:prSet phldrT="[Text]"/>
      <dgm:spPr/>
      <dgm:t>
        <a:bodyPr/>
        <a:lstStyle/>
        <a:p>
          <a:r>
            <a:rPr lang="en-GB" dirty="0"/>
            <a:t>May</a:t>
          </a:r>
        </a:p>
      </dgm:t>
    </dgm:pt>
    <dgm:pt modelId="{12024A57-8B6A-B644-98F7-2CBC6C0AC49B}" type="parTrans" cxnId="{569561E8-DB37-E94E-BF27-5EE4820BADB4}">
      <dgm:prSet/>
      <dgm:spPr/>
      <dgm:t>
        <a:bodyPr/>
        <a:lstStyle/>
        <a:p>
          <a:endParaRPr lang="en-GB"/>
        </a:p>
      </dgm:t>
    </dgm:pt>
    <dgm:pt modelId="{758A8C14-5053-BE40-BCC0-037BBD19721A}" type="sibTrans" cxnId="{569561E8-DB37-E94E-BF27-5EE4820BADB4}">
      <dgm:prSet/>
      <dgm:spPr/>
      <dgm:t>
        <a:bodyPr/>
        <a:lstStyle/>
        <a:p>
          <a:endParaRPr lang="en-GB"/>
        </a:p>
      </dgm:t>
    </dgm:pt>
    <dgm:pt modelId="{3D0EC766-5190-764C-B8AA-2AA7AE716C5B}">
      <dgm:prSet phldrT="[Text]"/>
      <dgm:spPr/>
      <dgm:t>
        <a:bodyPr/>
        <a:lstStyle/>
        <a:p>
          <a:r>
            <a:rPr lang="en-GB" dirty="0"/>
            <a:t>July</a:t>
          </a:r>
        </a:p>
      </dgm:t>
    </dgm:pt>
    <dgm:pt modelId="{47BA68D5-A463-5348-AEEC-B900BA0E6F6D}" type="parTrans" cxnId="{466FD4B6-08CA-C84A-B8C4-28797BE41AB3}">
      <dgm:prSet/>
      <dgm:spPr/>
      <dgm:t>
        <a:bodyPr/>
        <a:lstStyle/>
        <a:p>
          <a:endParaRPr lang="en-GB"/>
        </a:p>
      </dgm:t>
    </dgm:pt>
    <dgm:pt modelId="{C27E9DB4-A3CB-1D46-A29C-5230E30C1D39}" type="sibTrans" cxnId="{466FD4B6-08CA-C84A-B8C4-28797BE41AB3}">
      <dgm:prSet/>
      <dgm:spPr/>
      <dgm:t>
        <a:bodyPr/>
        <a:lstStyle/>
        <a:p>
          <a:endParaRPr lang="en-GB"/>
        </a:p>
      </dgm:t>
    </dgm:pt>
    <dgm:pt modelId="{A59F3413-A942-DF44-AD26-EE78EDDC3D58}">
      <dgm:prSet phldrT="[Text]"/>
      <dgm:spPr/>
      <dgm:t>
        <a:bodyPr/>
        <a:lstStyle/>
        <a:p>
          <a:r>
            <a:rPr lang="en-GB" dirty="0"/>
            <a:t>Highest cancellations</a:t>
          </a:r>
        </a:p>
      </dgm:t>
    </dgm:pt>
    <dgm:pt modelId="{03B5F868-08F8-574B-B07F-0849A375C3B1}" type="parTrans" cxnId="{267FBE74-2C1E-AF45-BC70-BCE91836C19C}">
      <dgm:prSet/>
      <dgm:spPr/>
      <dgm:t>
        <a:bodyPr/>
        <a:lstStyle/>
        <a:p>
          <a:endParaRPr lang="en-GB"/>
        </a:p>
      </dgm:t>
    </dgm:pt>
    <dgm:pt modelId="{09F1DB84-B668-9E4D-9FFB-439C17791DDC}" type="sibTrans" cxnId="{267FBE74-2C1E-AF45-BC70-BCE91836C19C}">
      <dgm:prSet/>
      <dgm:spPr/>
      <dgm:t>
        <a:bodyPr/>
        <a:lstStyle/>
        <a:p>
          <a:endParaRPr lang="en-GB"/>
        </a:p>
      </dgm:t>
    </dgm:pt>
    <dgm:pt modelId="{C6CF3407-E223-AB43-9F02-A17A31D7C8E9}" type="pres">
      <dgm:prSet presAssocID="{327D440D-2B2C-834F-9B18-C5BF767F6D2D}" presName="Name0" presStyleCnt="0">
        <dgm:presLayoutVars>
          <dgm:chMax val="4"/>
          <dgm:resizeHandles val="exact"/>
        </dgm:presLayoutVars>
      </dgm:prSet>
      <dgm:spPr/>
    </dgm:pt>
    <dgm:pt modelId="{9500CC08-BC46-8943-897F-5301B1758B63}" type="pres">
      <dgm:prSet presAssocID="{327D440D-2B2C-834F-9B18-C5BF767F6D2D}" presName="ellipse" presStyleLbl="trBgShp" presStyleIdx="0" presStyleCnt="1"/>
      <dgm:spPr/>
    </dgm:pt>
    <dgm:pt modelId="{6D68B232-667C-FE40-9900-43583F897D0D}" type="pres">
      <dgm:prSet presAssocID="{327D440D-2B2C-834F-9B18-C5BF767F6D2D}" presName="arrow1" presStyleLbl="fgShp" presStyleIdx="0" presStyleCnt="1"/>
      <dgm:spPr/>
    </dgm:pt>
    <dgm:pt modelId="{BED29D36-979F-BE4A-BA8B-2C25CA35162E}" type="pres">
      <dgm:prSet presAssocID="{327D440D-2B2C-834F-9B18-C5BF767F6D2D}" presName="rectangle" presStyleLbl="revTx" presStyleIdx="0" presStyleCnt="1">
        <dgm:presLayoutVars>
          <dgm:bulletEnabled val="1"/>
        </dgm:presLayoutVars>
      </dgm:prSet>
      <dgm:spPr/>
    </dgm:pt>
    <dgm:pt modelId="{BD378AE6-36F3-0A4A-95E2-F1672CAFE874}" type="pres">
      <dgm:prSet presAssocID="{D8BDF4DA-883E-EE4D-A541-34E005C32F70}" presName="item1" presStyleLbl="node1" presStyleIdx="0" presStyleCnt="3">
        <dgm:presLayoutVars>
          <dgm:bulletEnabled val="1"/>
        </dgm:presLayoutVars>
      </dgm:prSet>
      <dgm:spPr/>
    </dgm:pt>
    <dgm:pt modelId="{31931D66-3B81-024B-BD1F-ADEA86D87625}" type="pres">
      <dgm:prSet presAssocID="{3D0EC766-5190-764C-B8AA-2AA7AE716C5B}" presName="item2" presStyleLbl="node1" presStyleIdx="1" presStyleCnt="3" custLinFactNeighborX="-5837" custLinFactNeighborY="-3341">
        <dgm:presLayoutVars>
          <dgm:bulletEnabled val="1"/>
        </dgm:presLayoutVars>
      </dgm:prSet>
      <dgm:spPr/>
    </dgm:pt>
    <dgm:pt modelId="{971ED5D0-DA37-8E47-9B70-B876405FE8ED}" type="pres">
      <dgm:prSet presAssocID="{A59F3413-A942-DF44-AD26-EE78EDDC3D58}" presName="item3" presStyleLbl="node1" presStyleIdx="2" presStyleCnt="3">
        <dgm:presLayoutVars>
          <dgm:bulletEnabled val="1"/>
        </dgm:presLayoutVars>
      </dgm:prSet>
      <dgm:spPr/>
    </dgm:pt>
    <dgm:pt modelId="{52FF053F-2FB2-5D46-A81A-AC444DDCEE9A}" type="pres">
      <dgm:prSet presAssocID="{327D440D-2B2C-834F-9B18-C5BF767F6D2D}" presName="funnel" presStyleLbl="trAlignAcc1" presStyleIdx="0" presStyleCnt="1" custLinFactNeighborX="3040" custLinFactNeighborY="1747"/>
      <dgm:spPr/>
    </dgm:pt>
  </dgm:ptLst>
  <dgm:cxnLst>
    <dgm:cxn modelId="{E304AB0A-E6E3-9548-BF69-6BE370AEDB7C}" srcId="{327D440D-2B2C-834F-9B18-C5BF767F6D2D}" destId="{1A730C8F-0F0F-6F43-8103-85491286053F}" srcOrd="0" destOrd="0" parTransId="{197787C4-467A-F248-BA00-20918385EF2F}" sibTransId="{30247993-F54A-074A-B039-2EC36B33F001}"/>
    <dgm:cxn modelId="{64D5511A-E504-6B41-8A1B-3B335CB4CEF9}" type="presOf" srcId="{D8BDF4DA-883E-EE4D-A541-34E005C32F70}" destId="{31931D66-3B81-024B-BD1F-ADEA86D87625}" srcOrd="0" destOrd="0" presId="urn:microsoft.com/office/officeart/2005/8/layout/funnel1"/>
    <dgm:cxn modelId="{1FA70970-1DD1-3748-BB27-11A4E04EC59B}" type="presOf" srcId="{1A730C8F-0F0F-6F43-8103-85491286053F}" destId="{971ED5D0-DA37-8E47-9B70-B876405FE8ED}" srcOrd="0" destOrd="0" presId="urn:microsoft.com/office/officeart/2005/8/layout/funnel1"/>
    <dgm:cxn modelId="{267FBE74-2C1E-AF45-BC70-BCE91836C19C}" srcId="{327D440D-2B2C-834F-9B18-C5BF767F6D2D}" destId="{A59F3413-A942-DF44-AD26-EE78EDDC3D58}" srcOrd="3" destOrd="0" parTransId="{03B5F868-08F8-574B-B07F-0849A375C3B1}" sibTransId="{09F1DB84-B668-9E4D-9FFB-439C17791DDC}"/>
    <dgm:cxn modelId="{D12CB49D-8950-194D-994F-DCA1689EB471}" type="presOf" srcId="{A59F3413-A942-DF44-AD26-EE78EDDC3D58}" destId="{BED29D36-979F-BE4A-BA8B-2C25CA35162E}" srcOrd="0" destOrd="0" presId="urn:microsoft.com/office/officeart/2005/8/layout/funnel1"/>
    <dgm:cxn modelId="{466FD4B6-08CA-C84A-B8C4-28797BE41AB3}" srcId="{327D440D-2B2C-834F-9B18-C5BF767F6D2D}" destId="{3D0EC766-5190-764C-B8AA-2AA7AE716C5B}" srcOrd="2" destOrd="0" parTransId="{47BA68D5-A463-5348-AEEC-B900BA0E6F6D}" sibTransId="{C27E9DB4-A3CB-1D46-A29C-5230E30C1D39}"/>
    <dgm:cxn modelId="{861B32CE-77E6-E145-9BDF-E4C474248FE9}" type="presOf" srcId="{327D440D-2B2C-834F-9B18-C5BF767F6D2D}" destId="{C6CF3407-E223-AB43-9F02-A17A31D7C8E9}" srcOrd="0" destOrd="0" presId="urn:microsoft.com/office/officeart/2005/8/layout/funnel1"/>
    <dgm:cxn modelId="{38D8B1D9-865A-9244-84AF-B624F8ADBCE5}" type="presOf" srcId="{3D0EC766-5190-764C-B8AA-2AA7AE716C5B}" destId="{BD378AE6-36F3-0A4A-95E2-F1672CAFE874}" srcOrd="0" destOrd="0" presId="urn:microsoft.com/office/officeart/2005/8/layout/funnel1"/>
    <dgm:cxn modelId="{569561E8-DB37-E94E-BF27-5EE4820BADB4}" srcId="{327D440D-2B2C-834F-9B18-C5BF767F6D2D}" destId="{D8BDF4DA-883E-EE4D-A541-34E005C32F70}" srcOrd="1" destOrd="0" parTransId="{12024A57-8B6A-B644-98F7-2CBC6C0AC49B}" sibTransId="{758A8C14-5053-BE40-BCC0-037BBD19721A}"/>
    <dgm:cxn modelId="{9E245B7E-F91F-0849-BC46-F79494AA4059}" type="presParOf" srcId="{C6CF3407-E223-AB43-9F02-A17A31D7C8E9}" destId="{9500CC08-BC46-8943-897F-5301B1758B63}" srcOrd="0" destOrd="0" presId="urn:microsoft.com/office/officeart/2005/8/layout/funnel1"/>
    <dgm:cxn modelId="{2EAD30EF-3927-2844-A480-6563B5E62839}" type="presParOf" srcId="{C6CF3407-E223-AB43-9F02-A17A31D7C8E9}" destId="{6D68B232-667C-FE40-9900-43583F897D0D}" srcOrd="1" destOrd="0" presId="urn:microsoft.com/office/officeart/2005/8/layout/funnel1"/>
    <dgm:cxn modelId="{3D7338D8-7685-7442-8311-4C9C771B63CB}" type="presParOf" srcId="{C6CF3407-E223-AB43-9F02-A17A31D7C8E9}" destId="{BED29D36-979F-BE4A-BA8B-2C25CA35162E}" srcOrd="2" destOrd="0" presId="urn:microsoft.com/office/officeart/2005/8/layout/funnel1"/>
    <dgm:cxn modelId="{7685D38E-3B7B-4A4A-8D80-DEB1C08F242E}" type="presParOf" srcId="{C6CF3407-E223-AB43-9F02-A17A31D7C8E9}" destId="{BD378AE6-36F3-0A4A-95E2-F1672CAFE874}" srcOrd="3" destOrd="0" presId="urn:microsoft.com/office/officeart/2005/8/layout/funnel1"/>
    <dgm:cxn modelId="{08E09072-84E9-3843-A045-58F632D03EF8}" type="presParOf" srcId="{C6CF3407-E223-AB43-9F02-A17A31D7C8E9}" destId="{31931D66-3B81-024B-BD1F-ADEA86D87625}" srcOrd="4" destOrd="0" presId="urn:microsoft.com/office/officeart/2005/8/layout/funnel1"/>
    <dgm:cxn modelId="{B0CD9264-D016-2940-97B7-120EAE7AEA47}" type="presParOf" srcId="{C6CF3407-E223-AB43-9F02-A17A31D7C8E9}" destId="{971ED5D0-DA37-8E47-9B70-B876405FE8ED}" srcOrd="5" destOrd="0" presId="urn:microsoft.com/office/officeart/2005/8/layout/funnel1"/>
    <dgm:cxn modelId="{81FC6DEB-005B-D346-B075-F0296C39847B}" type="presParOf" srcId="{C6CF3407-E223-AB43-9F02-A17A31D7C8E9}" destId="{52FF053F-2FB2-5D46-A81A-AC444DDCEE9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090D96-B9FD-0C48-BCE6-970A08CD8F73}" type="doc">
      <dgm:prSet loTypeId="urn:microsoft.com/office/officeart/2005/8/layout/equation2" loCatId="" qsTypeId="urn:microsoft.com/office/officeart/2005/8/quickstyle/simple1" qsCatId="simple" csTypeId="urn:microsoft.com/office/officeart/2005/8/colors/colorful1" csCatId="colorful" phldr="1"/>
      <dgm:spPr/>
    </dgm:pt>
    <dgm:pt modelId="{828F3EFA-6AD3-0F42-829A-569549C0F9D1}">
      <dgm:prSet phldrT="[Text]"/>
      <dgm:spPr/>
      <dgm:t>
        <a:bodyPr/>
        <a:lstStyle/>
        <a:p>
          <a:r>
            <a:rPr lang="en-GB" dirty="0"/>
            <a:t>8063 Cancellations</a:t>
          </a:r>
        </a:p>
      </dgm:t>
    </dgm:pt>
    <dgm:pt modelId="{5CFB4259-95E6-B44E-BD38-480D369D1821}" type="parTrans" cxnId="{AD1CB696-3E47-4A4C-BCD0-2F256B4E92B1}">
      <dgm:prSet/>
      <dgm:spPr/>
      <dgm:t>
        <a:bodyPr/>
        <a:lstStyle/>
        <a:p>
          <a:endParaRPr lang="en-GB"/>
        </a:p>
      </dgm:t>
    </dgm:pt>
    <dgm:pt modelId="{93D63667-9CE8-8A4D-BE74-761CE0B904A9}" type="sibTrans" cxnId="{AD1CB696-3E47-4A4C-BCD0-2F256B4E92B1}">
      <dgm:prSet/>
      <dgm:spPr/>
      <dgm:t>
        <a:bodyPr/>
        <a:lstStyle/>
        <a:p>
          <a:endParaRPr lang="en-GB"/>
        </a:p>
      </dgm:t>
    </dgm:pt>
    <dgm:pt modelId="{87B93446-FD73-8B42-8FF5-A5803FC0220F}">
      <dgm:prSet phldrT="[Text]"/>
      <dgm:spPr/>
      <dgm:t>
        <a:bodyPr/>
        <a:lstStyle/>
        <a:p>
          <a:r>
            <a:rPr lang="en-GB" dirty="0"/>
            <a:t>20% Intervention</a:t>
          </a:r>
        </a:p>
      </dgm:t>
    </dgm:pt>
    <dgm:pt modelId="{B8026147-20AF-084F-B249-CDED7F24A52A}" type="parTrans" cxnId="{C509DA57-4702-D643-A10C-C6EA75F6422E}">
      <dgm:prSet/>
      <dgm:spPr/>
      <dgm:t>
        <a:bodyPr/>
        <a:lstStyle/>
        <a:p>
          <a:endParaRPr lang="en-GB"/>
        </a:p>
      </dgm:t>
    </dgm:pt>
    <dgm:pt modelId="{7BF3F20F-469D-BE4B-916C-C19678D5D03B}" type="sibTrans" cxnId="{C509DA57-4702-D643-A10C-C6EA75F6422E}">
      <dgm:prSet/>
      <dgm:spPr/>
      <dgm:t>
        <a:bodyPr/>
        <a:lstStyle/>
        <a:p>
          <a:endParaRPr lang="en-GB"/>
        </a:p>
      </dgm:t>
    </dgm:pt>
    <dgm:pt modelId="{577E655D-9A41-CE40-8896-641B6A44BA0B}">
      <dgm:prSet phldrT="[Text]"/>
      <dgm:spPr/>
      <dgm:t>
        <a:bodyPr/>
        <a:lstStyle/>
        <a:p>
          <a:r>
            <a:rPr lang="en-GB" dirty="0"/>
            <a:t>€ 1,539,653</a:t>
          </a:r>
        </a:p>
        <a:p>
          <a:endParaRPr lang="en-GB" dirty="0"/>
        </a:p>
        <a:p>
          <a:r>
            <a:rPr lang="en-GB" b="1" u="sng" dirty="0"/>
            <a:t>Unrealised Profit</a:t>
          </a:r>
        </a:p>
        <a:p>
          <a:endParaRPr lang="en-GB" dirty="0"/>
        </a:p>
      </dgm:t>
    </dgm:pt>
    <dgm:pt modelId="{9A9E0EB9-26CA-EC4E-BDB6-1F4468B9A8BE}" type="parTrans" cxnId="{19C5C23B-DAEB-3641-BA69-8C51BAE8F592}">
      <dgm:prSet/>
      <dgm:spPr/>
      <dgm:t>
        <a:bodyPr/>
        <a:lstStyle/>
        <a:p>
          <a:endParaRPr lang="en-GB"/>
        </a:p>
      </dgm:t>
    </dgm:pt>
    <dgm:pt modelId="{54642344-AB6C-8A46-9D5B-E933FD85E027}" type="sibTrans" cxnId="{19C5C23B-DAEB-3641-BA69-8C51BAE8F592}">
      <dgm:prSet/>
      <dgm:spPr/>
      <dgm:t>
        <a:bodyPr/>
        <a:lstStyle/>
        <a:p>
          <a:endParaRPr lang="en-GB"/>
        </a:p>
      </dgm:t>
    </dgm:pt>
    <dgm:pt modelId="{8BBBAE27-4E23-BD4A-B5C1-47892B61B5D1}" type="pres">
      <dgm:prSet presAssocID="{C0090D96-B9FD-0C48-BCE6-970A08CD8F73}" presName="Name0" presStyleCnt="0">
        <dgm:presLayoutVars>
          <dgm:dir/>
          <dgm:resizeHandles val="exact"/>
        </dgm:presLayoutVars>
      </dgm:prSet>
      <dgm:spPr/>
    </dgm:pt>
    <dgm:pt modelId="{C2AB0530-60AD-E24E-8DBF-871BF3941833}" type="pres">
      <dgm:prSet presAssocID="{C0090D96-B9FD-0C48-BCE6-970A08CD8F73}" presName="vNodes" presStyleCnt="0"/>
      <dgm:spPr/>
    </dgm:pt>
    <dgm:pt modelId="{9DA697D2-569A-DE40-BF34-7E8F6EC0938D}" type="pres">
      <dgm:prSet presAssocID="{828F3EFA-6AD3-0F42-829A-569549C0F9D1}" presName="node" presStyleLbl="node1" presStyleIdx="0" presStyleCnt="3">
        <dgm:presLayoutVars>
          <dgm:bulletEnabled val="1"/>
        </dgm:presLayoutVars>
      </dgm:prSet>
      <dgm:spPr/>
    </dgm:pt>
    <dgm:pt modelId="{91AA9325-09A2-194D-AF6B-85DC2F43C549}" type="pres">
      <dgm:prSet presAssocID="{93D63667-9CE8-8A4D-BE74-761CE0B904A9}" presName="spacerT" presStyleCnt="0"/>
      <dgm:spPr/>
    </dgm:pt>
    <dgm:pt modelId="{C881910C-8CBE-C042-82C9-B3C2F9CAD3E6}" type="pres">
      <dgm:prSet presAssocID="{93D63667-9CE8-8A4D-BE74-761CE0B904A9}" presName="sibTrans" presStyleLbl="sibTrans2D1" presStyleIdx="0" presStyleCnt="2"/>
      <dgm:spPr/>
    </dgm:pt>
    <dgm:pt modelId="{D488F001-B802-2D45-85E0-4CF7897CEB35}" type="pres">
      <dgm:prSet presAssocID="{93D63667-9CE8-8A4D-BE74-761CE0B904A9}" presName="spacerB" presStyleCnt="0"/>
      <dgm:spPr/>
    </dgm:pt>
    <dgm:pt modelId="{B12DE684-1C99-EA46-B13E-3C81567EC287}" type="pres">
      <dgm:prSet presAssocID="{87B93446-FD73-8B42-8FF5-A5803FC0220F}" presName="node" presStyleLbl="node1" presStyleIdx="1" presStyleCnt="3">
        <dgm:presLayoutVars>
          <dgm:bulletEnabled val="1"/>
        </dgm:presLayoutVars>
      </dgm:prSet>
      <dgm:spPr/>
    </dgm:pt>
    <dgm:pt modelId="{03FAE212-37D0-714F-9B6D-AF398D3AFFC9}" type="pres">
      <dgm:prSet presAssocID="{C0090D96-B9FD-0C48-BCE6-970A08CD8F73}" presName="sibTransLast" presStyleLbl="sibTrans2D1" presStyleIdx="1" presStyleCnt="2"/>
      <dgm:spPr/>
    </dgm:pt>
    <dgm:pt modelId="{88069D53-7091-7F49-941D-6C901D97DEE2}" type="pres">
      <dgm:prSet presAssocID="{C0090D96-B9FD-0C48-BCE6-970A08CD8F73}" presName="connectorText" presStyleLbl="sibTrans2D1" presStyleIdx="1" presStyleCnt="2"/>
      <dgm:spPr/>
    </dgm:pt>
    <dgm:pt modelId="{96841DDE-2CEF-304D-B236-901374A63457}" type="pres">
      <dgm:prSet presAssocID="{C0090D96-B9FD-0C48-BCE6-970A08CD8F7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C8FD1102-465D-2B43-93C7-31D86A424E15}" type="presOf" srcId="{87B93446-FD73-8B42-8FF5-A5803FC0220F}" destId="{B12DE684-1C99-EA46-B13E-3C81567EC287}" srcOrd="0" destOrd="0" presId="urn:microsoft.com/office/officeart/2005/8/layout/equation2"/>
    <dgm:cxn modelId="{94380D2B-40CE-0E45-AE0E-6EDBC8373795}" type="presOf" srcId="{577E655D-9A41-CE40-8896-641B6A44BA0B}" destId="{96841DDE-2CEF-304D-B236-901374A63457}" srcOrd="0" destOrd="0" presId="urn:microsoft.com/office/officeart/2005/8/layout/equation2"/>
    <dgm:cxn modelId="{19C5C23B-DAEB-3641-BA69-8C51BAE8F592}" srcId="{C0090D96-B9FD-0C48-BCE6-970A08CD8F73}" destId="{577E655D-9A41-CE40-8896-641B6A44BA0B}" srcOrd="2" destOrd="0" parTransId="{9A9E0EB9-26CA-EC4E-BDB6-1F4468B9A8BE}" sibTransId="{54642344-AB6C-8A46-9D5B-E933FD85E027}"/>
    <dgm:cxn modelId="{A1C6BB3F-A8DE-AD46-AC1B-5B062FE856B0}" type="presOf" srcId="{C0090D96-B9FD-0C48-BCE6-970A08CD8F73}" destId="{8BBBAE27-4E23-BD4A-B5C1-47892B61B5D1}" srcOrd="0" destOrd="0" presId="urn:microsoft.com/office/officeart/2005/8/layout/equation2"/>
    <dgm:cxn modelId="{3403A843-E496-4646-BC6E-7AD63812FA46}" type="presOf" srcId="{7BF3F20F-469D-BE4B-916C-C19678D5D03B}" destId="{88069D53-7091-7F49-941D-6C901D97DEE2}" srcOrd="1" destOrd="0" presId="urn:microsoft.com/office/officeart/2005/8/layout/equation2"/>
    <dgm:cxn modelId="{D1F52647-D7F3-8B47-82E9-7CC55E69878D}" type="presOf" srcId="{828F3EFA-6AD3-0F42-829A-569549C0F9D1}" destId="{9DA697D2-569A-DE40-BF34-7E8F6EC0938D}" srcOrd="0" destOrd="0" presId="urn:microsoft.com/office/officeart/2005/8/layout/equation2"/>
    <dgm:cxn modelId="{C509DA57-4702-D643-A10C-C6EA75F6422E}" srcId="{C0090D96-B9FD-0C48-BCE6-970A08CD8F73}" destId="{87B93446-FD73-8B42-8FF5-A5803FC0220F}" srcOrd="1" destOrd="0" parTransId="{B8026147-20AF-084F-B249-CDED7F24A52A}" sibTransId="{7BF3F20F-469D-BE4B-916C-C19678D5D03B}"/>
    <dgm:cxn modelId="{AD1CB696-3E47-4A4C-BCD0-2F256B4E92B1}" srcId="{C0090D96-B9FD-0C48-BCE6-970A08CD8F73}" destId="{828F3EFA-6AD3-0F42-829A-569549C0F9D1}" srcOrd="0" destOrd="0" parTransId="{5CFB4259-95E6-B44E-BD38-480D369D1821}" sibTransId="{93D63667-9CE8-8A4D-BE74-761CE0B904A9}"/>
    <dgm:cxn modelId="{D1EB03BF-2F9B-4A47-889F-4277B86D2A05}" type="presOf" srcId="{7BF3F20F-469D-BE4B-916C-C19678D5D03B}" destId="{03FAE212-37D0-714F-9B6D-AF398D3AFFC9}" srcOrd="0" destOrd="0" presId="urn:microsoft.com/office/officeart/2005/8/layout/equation2"/>
    <dgm:cxn modelId="{4FEEE7BF-93AF-7040-9D72-EE3BEF11D298}" type="presOf" srcId="{93D63667-9CE8-8A4D-BE74-761CE0B904A9}" destId="{C881910C-8CBE-C042-82C9-B3C2F9CAD3E6}" srcOrd="0" destOrd="0" presId="urn:microsoft.com/office/officeart/2005/8/layout/equation2"/>
    <dgm:cxn modelId="{1561D129-F5D0-5644-AB6E-EDAEDE0E2AD9}" type="presParOf" srcId="{8BBBAE27-4E23-BD4A-B5C1-47892B61B5D1}" destId="{C2AB0530-60AD-E24E-8DBF-871BF3941833}" srcOrd="0" destOrd="0" presId="urn:microsoft.com/office/officeart/2005/8/layout/equation2"/>
    <dgm:cxn modelId="{5D5E1A53-9426-8947-B086-5F93E24F0B4F}" type="presParOf" srcId="{C2AB0530-60AD-E24E-8DBF-871BF3941833}" destId="{9DA697D2-569A-DE40-BF34-7E8F6EC0938D}" srcOrd="0" destOrd="0" presId="urn:microsoft.com/office/officeart/2005/8/layout/equation2"/>
    <dgm:cxn modelId="{2DA7E076-5A13-9846-8E76-8A915D02EE99}" type="presParOf" srcId="{C2AB0530-60AD-E24E-8DBF-871BF3941833}" destId="{91AA9325-09A2-194D-AF6B-85DC2F43C549}" srcOrd="1" destOrd="0" presId="urn:microsoft.com/office/officeart/2005/8/layout/equation2"/>
    <dgm:cxn modelId="{1A407D77-7678-8D4A-86B2-DD047AFAD5E0}" type="presParOf" srcId="{C2AB0530-60AD-E24E-8DBF-871BF3941833}" destId="{C881910C-8CBE-C042-82C9-B3C2F9CAD3E6}" srcOrd="2" destOrd="0" presId="urn:microsoft.com/office/officeart/2005/8/layout/equation2"/>
    <dgm:cxn modelId="{9FBDCD45-3B05-AA42-90BA-EB455D4E6E45}" type="presParOf" srcId="{C2AB0530-60AD-E24E-8DBF-871BF3941833}" destId="{D488F001-B802-2D45-85E0-4CF7897CEB35}" srcOrd="3" destOrd="0" presId="urn:microsoft.com/office/officeart/2005/8/layout/equation2"/>
    <dgm:cxn modelId="{8FE08AD3-F1F5-1B4B-80A4-159BBA97B373}" type="presParOf" srcId="{C2AB0530-60AD-E24E-8DBF-871BF3941833}" destId="{B12DE684-1C99-EA46-B13E-3C81567EC287}" srcOrd="4" destOrd="0" presId="urn:microsoft.com/office/officeart/2005/8/layout/equation2"/>
    <dgm:cxn modelId="{036D18EF-D661-6F4B-95F5-64A2E91C9AA0}" type="presParOf" srcId="{8BBBAE27-4E23-BD4A-B5C1-47892B61B5D1}" destId="{03FAE212-37D0-714F-9B6D-AF398D3AFFC9}" srcOrd="1" destOrd="0" presId="urn:microsoft.com/office/officeart/2005/8/layout/equation2"/>
    <dgm:cxn modelId="{E24AE371-3B36-5140-8E9E-201D3F24337D}" type="presParOf" srcId="{03FAE212-37D0-714F-9B6D-AF398D3AFFC9}" destId="{88069D53-7091-7F49-941D-6C901D97DEE2}" srcOrd="0" destOrd="0" presId="urn:microsoft.com/office/officeart/2005/8/layout/equation2"/>
    <dgm:cxn modelId="{CCAE448B-3707-D940-B179-77CED515E06F}" type="presParOf" srcId="{8BBBAE27-4E23-BD4A-B5C1-47892B61B5D1}" destId="{96841DDE-2CEF-304D-B236-901374A6345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644C06-0880-1646-8ED7-E1CEFC28DC5B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D58238F3-FEA3-924A-AB46-DBC8AED1BC36}">
      <dgm:prSet phldrT="[Text]"/>
      <dgm:spPr/>
      <dgm:t>
        <a:bodyPr/>
        <a:lstStyle/>
        <a:p>
          <a:r>
            <a:rPr lang="en-GB" dirty="0"/>
            <a:t>Baseline unrealised profits</a:t>
          </a:r>
        </a:p>
      </dgm:t>
    </dgm:pt>
    <dgm:pt modelId="{D184DDDE-913F-6744-988C-55478A071B8C}" type="parTrans" cxnId="{A61B7EA6-32D2-F64D-8804-5FA4524F1580}">
      <dgm:prSet/>
      <dgm:spPr/>
      <dgm:t>
        <a:bodyPr/>
        <a:lstStyle/>
        <a:p>
          <a:endParaRPr lang="en-GB"/>
        </a:p>
      </dgm:t>
    </dgm:pt>
    <dgm:pt modelId="{6DFAF620-B361-784C-B641-284740D31DE1}" type="sibTrans" cxnId="{A61B7EA6-32D2-F64D-8804-5FA4524F1580}">
      <dgm:prSet/>
      <dgm:spPr/>
      <dgm:t>
        <a:bodyPr/>
        <a:lstStyle/>
        <a:p>
          <a:endParaRPr lang="en-GB" dirty="0"/>
        </a:p>
      </dgm:t>
    </dgm:pt>
    <dgm:pt modelId="{7447E448-538A-CE46-B4AB-A71329440A7A}">
      <dgm:prSet phldrT="[Text]"/>
      <dgm:spPr/>
      <dgm:t>
        <a:bodyPr/>
        <a:lstStyle/>
        <a:p>
          <a:r>
            <a:rPr lang="en-GB" dirty="0"/>
            <a:t>Model Unrealised profits</a:t>
          </a:r>
        </a:p>
      </dgm:t>
    </dgm:pt>
    <dgm:pt modelId="{5B3B859F-2730-7347-B416-B3418EF07635}" type="parTrans" cxnId="{B7C1CEEC-4246-A548-8C29-6A485E4BE13A}">
      <dgm:prSet/>
      <dgm:spPr/>
      <dgm:t>
        <a:bodyPr/>
        <a:lstStyle/>
        <a:p>
          <a:endParaRPr lang="en-GB"/>
        </a:p>
      </dgm:t>
    </dgm:pt>
    <dgm:pt modelId="{921F10AD-3718-E249-BF81-104C6B36980C}" type="sibTrans" cxnId="{B7C1CEEC-4246-A548-8C29-6A485E4BE13A}">
      <dgm:prSet/>
      <dgm:spPr/>
      <dgm:t>
        <a:bodyPr/>
        <a:lstStyle/>
        <a:p>
          <a:endParaRPr lang="en-GB"/>
        </a:p>
      </dgm:t>
    </dgm:pt>
    <dgm:pt modelId="{0AF6D07B-F92D-754B-A9D4-FCBEB1F0A70A}">
      <dgm:prSet phldrT="[Text]" custT="1"/>
      <dgm:spPr/>
      <dgm:t>
        <a:bodyPr/>
        <a:lstStyle/>
        <a:p>
          <a:r>
            <a:rPr lang="en-GB" sz="3200" b="1" u="none" dirty="0">
              <a:solidFill>
                <a:srgbClr val="00B050"/>
              </a:solidFill>
            </a:rPr>
            <a:t>€137,931</a:t>
          </a:r>
        </a:p>
        <a:p>
          <a:r>
            <a:rPr lang="en-GB" sz="3200" b="1" u="none" dirty="0">
              <a:solidFill>
                <a:srgbClr val="00B050"/>
              </a:solidFill>
            </a:rPr>
            <a:t>Profit</a:t>
          </a:r>
        </a:p>
        <a:p>
          <a:r>
            <a:rPr lang="en-GB" sz="3200" b="1" u="none" dirty="0">
              <a:solidFill>
                <a:srgbClr val="00B050"/>
              </a:solidFill>
            </a:rPr>
            <a:t>Or 8.2% reduction in profit loss</a:t>
          </a:r>
        </a:p>
      </dgm:t>
    </dgm:pt>
    <dgm:pt modelId="{E9BBDD35-9829-B748-AC08-69675AC18F65}" type="parTrans" cxnId="{CAD2368D-1490-D542-912A-45D98A53035F}">
      <dgm:prSet/>
      <dgm:spPr/>
      <dgm:t>
        <a:bodyPr/>
        <a:lstStyle/>
        <a:p>
          <a:endParaRPr lang="en-GB"/>
        </a:p>
      </dgm:t>
    </dgm:pt>
    <dgm:pt modelId="{F53E742A-1223-4546-93BB-E839EA061516}" type="sibTrans" cxnId="{CAD2368D-1490-D542-912A-45D98A53035F}">
      <dgm:prSet/>
      <dgm:spPr/>
      <dgm:t>
        <a:bodyPr/>
        <a:lstStyle/>
        <a:p>
          <a:endParaRPr lang="en-GB"/>
        </a:p>
      </dgm:t>
    </dgm:pt>
    <dgm:pt modelId="{53366FC7-E749-E34B-B49B-1D68E64BB2AB}" type="pres">
      <dgm:prSet presAssocID="{2F644C06-0880-1646-8ED7-E1CEFC28DC5B}" presName="Name0" presStyleCnt="0">
        <dgm:presLayoutVars>
          <dgm:dir/>
          <dgm:resizeHandles val="exact"/>
        </dgm:presLayoutVars>
      </dgm:prSet>
      <dgm:spPr/>
    </dgm:pt>
    <dgm:pt modelId="{A2553985-8B03-1A43-8694-F8DC7F1D6BB5}" type="pres">
      <dgm:prSet presAssocID="{2F644C06-0880-1646-8ED7-E1CEFC28DC5B}" presName="vNodes" presStyleCnt="0"/>
      <dgm:spPr/>
    </dgm:pt>
    <dgm:pt modelId="{05E6B531-FA55-B14C-910E-A8DB8804332D}" type="pres">
      <dgm:prSet presAssocID="{D58238F3-FEA3-924A-AB46-DBC8AED1BC36}" presName="node" presStyleLbl="node1" presStyleIdx="0" presStyleCnt="3">
        <dgm:presLayoutVars>
          <dgm:bulletEnabled val="1"/>
        </dgm:presLayoutVars>
      </dgm:prSet>
      <dgm:spPr/>
    </dgm:pt>
    <dgm:pt modelId="{250B4678-0CA7-804C-9C89-831ED81F59D8}" type="pres">
      <dgm:prSet presAssocID="{6DFAF620-B361-784C-B641-284740D31DE1}" presName="spacerT" presStyleCnt="0"/>
      <dgm:spPr/>
    </dgm:pt>
    <dgm:pt modelId="{F02BB0D1-3888-3045-B9A6-8C594671723F}" type="pres">
      <dgm:prSet presAssocID="{6DFAF620-B361-784C-B641-284740D31DE1}" presName="sibTrans" presStyleLbl="sibTrans2D1" presStyleIdx="0" presStyleCnt="2"/>
      <dgm:spPr>
        <a:prstGeom prst="mathMinus">
          <a:avLst/>
        </a:prstGeom>
      </dgm:spPr>
    </dgm:pt>
    <dgm:pt modelId="{7CBF5263-A4EF-C642-A5EA-CCC6B8CBCE27}" type="pres">
      <dgm:prSet presAssocID="{6DFAF620-B361-784C-B641-284740D31DE1}" presName="spacerB" presStyleCnt="0"/>
      <dgm:spPr/>
    </dgm:pt>
    <dgm:pt modelId="{2EE4F5DE-8DEF-4F47-B37E-903FD4C3AB38}" type="pres">
      <dgm:prSet presAssocID="{7447E448-538A-CE46-B4AB-A71329440A7A}" presName="node" presStyleLbl="node1" presStyleIdx="1" presStyleCnt="3">
        <dgm:presLayoutVars>
          <dgm:bulletEnabled val="1"/>
        </dgm:presLayoutVars>
      </dgm:prSet>
      <dgm:spPr/>
    </dgm:pt>
    <dgm:pt modelId="{9FA85987-4CCC-484F-A7DB-15AE7DE4B74D}" type="pres">
      <dgm:prSet presAssocID="{2F644C06-0880-1646-8ED7-E1CEFC28DC5B}" presName="sibTransLast" presStyleLbl="sibTrans2D1" presStyleIdx="1" presStyleCnt="2"/>
      <dgm:spPr/>
    </dgm:pt>
    <dgm:pt modelId="{7465408D-9BBC-594C-8537-1ACEF33CE0B0}" type="pres">
      <dgm:prSet presAssocID="{2F644C06-0880-1646-8ED7-E1CEFC28DC5B}" presName="connectorText" presStyleLbl="sibTrans2D1" presStyleIdx="1" presStyleCnt="2"/>
      <dgm:spPr/>
    </dgm:pt>
    <dgm:pt modelId="{DDF31B3A-440E-EB45-8CF3-91B41B5C80A5}" type="pres">
      <dgm:prSet presAssocID="{2F644C06-0880-1646-8ED7-E1CEFC28DC5B}" presName="lastNode" presStyleLbl="node1" presStyleIdx="2" presStyleCnt="3" custLinFactNeighborX="84363" custLinFactNeighborY="7204">
        <dgm:presLayoutVars>
          <dgm:bulletEnabled val="1"/>
        </dgm:presLayoutVars>
      </dgm:prSet>
      <dgm:spPr/>
    </dgm:pt>
  </dgm:ptLst>
  <dgm:cxnLst>
    <dgm:cxn modelId="{5CE4AC03-F5B4-4E44-83C7-D06DC5FB0245}" type="presOf" srcId="{6DFAF620-B361-784C-B641-284740D31DE1}" destId="{F02BB0D1-3888-3045-B9A6-8C594671723F}" srcOrd="0" destOrd="0" presId="urn:microsoft.com/office/officeart/2005/8/layout/equation2"/>
    <dgm:cxn modelId="{8D6D8E0A-4E36-9049-82F2-4067FCB3B9EA}" type="presOf" srcId="{2F644C06-0880-1646-8ED7-E1CEFC28DC5B}" destId="{53366FC7-E749-E34B-B49B-1D68E64BB2AB}" srcOrd="0" destOrd="0" presId="urn:microsoft.com/office/officeart/2005/8/layout/equation2"/>
    <dgm:cxn modelId="{93953A18-BCFE-C941-A9BF-BDF0950A1237}" type="presOf" srcId="{0AF6D07B-F92D-754B-A9D4-FCBEB1F0A70A}" destId="{DDF31B3A-440E-EB45-8CF3-91B41B5C80A5}" srcOrd="0" destOrd="0" presId="urn:microsoft.com/office/officeart/2005/8/layout/equation2"/>
    <dgm:cxn modelId="{4EB12355-5659-2046-94BC-25B1B5330863}" type="presOf" srcId="{921F10AD-3718-E249-BF81-104C6B36980C}" destId="{7465408D-9BBC-594C-8537-1ACEF33CE0B0}" srcOrd="1" destOrd="0" presId="urn:microsoft.com/office/officeart/2005/8/layout/equation2"/>
    <dgm:cxn modelId="{8E040779-F687-714A-A8F0-A10D0582FA4B}" type="presOf" srcId="{D58238F3-FEA3-924A-AB46-DBC8AED1BC36}" destId="{05E6B531-FA55-B14C-910E-A8DB8804332D}" srcOrd="0" destOrd="0" presId="urn:microsoft.com/office/officeart/2005/8/layout/equation2"/>
    <dgm:cxn modelId="{9112DD7D-DB5B-6B40-BB84-9BC7F87C8662}" type="presOf" srcId="{7447E448-538A-CE46-B4AB-A71329440A7A}" destId="{2EE4F5DE-8DEF-4F47-B37E-903FD4C3AB38}" srcOrd="0" destOrd="0" presId="urn:microsoft.com/office/officeart/2005/8/layout/equation2"/>
    <dgm:cxn modelId="{CAD2368D-1490-D542-912A-45D98A53035F}" srcId="{2F644C06-0880-1646-8ED7-E1CEFC28DC5B}" destId="{0AF6D07B-F92D-754B-A9D4-FCBEB1F0A70A}" srcOrd="2" destOrd="0" parTransId="{E9BBDD35-9829-B748-AC08-69675AC18F65}" sibTransId="{F53E742A-1223-4546-93BB-E839EA061516}"/>
    <dgm:cxn modelId="{A61B7EA6-32D2-F64D-8804-5FA4524F1580}" srcId="{2F644C06-0880-1646-8ED7-E1CEFC28DC5B}" destId="{D58238F3-FEA3-924A-AB46-DBC8AED1BC36}" srcOrd="0" destOrd="0" parTransId="{D184DDDE-913F-6744-988C-55478A071B8C}" sibTransId="{6DFAF620-B361-784C-B641-284740D31DE1}"/>
    <dgm:cxn modelId="{681E19D5-5AED-7B46-89C7-9170ACF6586C}" type="presOf" srcId="{921F10AD-3718-E249-BF81-104C6B36980C}" destId="{9FA85987-4CCC-484F-A7DB-15AE7DE4B74D}" srcOrd="0" destOrd="0" presId="urn:microsoft.com/office/officeart/2005/8/layout/equation2"/>
    <dgm:cxn modelId="{B7C1CEEC-4246-A548-8C29-6A485E4BE13A}" srcId="{2F644C06-0880-1646-8ED7-E1CEFC28DC5B}" destId="{7447E448-538A-CE46-B4AB-A71329440A7A}" srcOrd="1" destOrd="0" parTransId="{5B3B859F-2730-7347-B416-B3418EF07635}" sibTransId="{921F10AD-3718-E249-BF81-104C6B36980C}"/>
    <dgm:cxn modelId="{45877B92-4E86-7F45-B9FB-58157E6ABE45}" type="presParOf" srcId="{53366FC7-E749-E34B-B49B-1D68E64BB2AB}" destId="{A2553985-8B03-1A43-8694-F8DC7F1D6BB5}" srcOrd="0" destOrd="0" presId="urn:microsoft.com/office/officeart/2005/8/layout/equation2"/>
    <dgm:cxn modelId="{9600A78C-780A-0545-A97F-D96C8A851902}" type="presParOf" srcId="{A2553985-8B03-1A43-8694-F8DC7F1D6BB5}" destId="{05E6B531-FA55-B14C-910E-A8DB8804332D}" srcOrd="0" destOrd="0" presId="urn:microsoft.com/office/officeart/2005/8/layout/equation2"/>
    <dgm:cxn modelId="{7D8C74A3-51F4-1C4B-813B-D9BE994900F3}" type="presParOf" srcId="{A2553985-8B03-1A43-8694-F8DC7F1D6BB5}" destId="{250B4678-0CA7-804C-9C89-831ED81F59D8}" srcOrd="1" destOrd="0" presId="urn:microsoft.com/office/officeart/2005/8/layout/equation2"/>
    <dgm:cxn modelId="{D70566D4-BA54-0E4B-891D-50D74517A34D}" type="presParOf" srcId="{A2553985-8B03-1A43-8694-F8DC7F1D6BB5}" destId="{F02BB0D1-3888-3045-B9A6-8C594671723F}" srcOrd="2" destOrd="0" presId="urn:microsoft.com/office/officeart/2005/8/layout/equation2"/>
    <dgm:cxn modelId="{DB3B5CD5-F2AB-2F49-B4DD-9D075ADFE4F7}" type="presParOf" srcId="{A2553985-8B03-1A43-8694-F8DC7F1D6BB5}" destId="{7CBF5263-A4EF-C642-A5EA-CCC6B8CBCE27}" srcOrd="3" destOrd="0" presId="urn:microsoft.com/office/officeart/2005/8/layout/equation2"/>
    <dgm:cxn modelId="{434CCC7C-C435-1941-84CC-E48BFA9ADEA8}" type="presParOf" srcId="{A2553985-8B03-1A43-8694-F8DC7F1D6BB5}" destId="{2EE4F5DE-8DEF-4F47-B37E-903FD4C3AB38}" srcOrd="4" destOrd="0" presId="urn:microsoft.com/office/officeart/2005/8/layout/equation2"/>
    <dgm:cxn modelId="{E7E19FB7-1FF6-684D-9C24-4D648FA7B1E2}" type="presParOf" srcId="{53366FC7-E749-E34B-B49B-1D68E64BB2AB}" destId="{9FA85987-4CCC-484F-A7DB-15AE7DE4B74D}" srcOrd="1" destOrd="0" presId="urn:microsoft.com/office/officeart/2005/8/layout/equation2"/>
    <dgm:cxn modelId="{B30D02BC-61EE-D842-80CC-69D91ADB24BC}" type="presParOf" srcId="{9FA85987-4CCC-484F-A7DB-15AE7DE4B74D}" destId="{7465408D-9BBC-594C-8537-1ACEF33CE0B0}" srcOrd="0" destOrd="0" presId="urn:microsoft.com/office/officeart/2005/8/layout/equation2"/>
    <dgm:cxn modelId="{E8F122F9-6BF6-D44F-A08E-25B0F0BDEF99}" type="presParOf" srcId="{53366FC7-E749-E34B-B49B-1D68E64BB2AB}" destId="{DDF31B3A-440E-EB45-8CF3-91B41B5C80A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0DA40-2003-EF43-AC61-C418AEAD0E1B}">
      <dsp:nvSpPr>
        <dsp:cNvPr id="0" name=""/>
        <dsp:cNvSpPr/>
      </dsp:nvSpPr>
      <dsp:spPr>
        <a:xfrm>
          <a:off x="2401951" y="147"/>
          <a:ext cx="1586582" cy="1586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FF0000"/>
              </a:solidFill>
            </a:rPr>
            <a:t>8063</a:t>
          </a:r>
          <a:r>
            <a:rPr lang="en-GB" sz="1600" kern="1200" dirty="0"/>
            <a:t> </a:t>
          </a:r>
          <a:r>
            <a:rPr lang="en-GB" sz="1400" kern="1200" dirty="0"/>
            <a:t>Cancellations</a:t>
          </a:r>
          <a:endParaRPr lang="en-GB" sz="1600" kern="1200" dirty="0"/>
        </a:p>
      </dsp:txBody>
      <dsp:txXfrm>
        <a:off x="2634301" y="232497"/>
        <a:ext cx="1121882" cy="1121882"/>
      </dsp:txXfrm>
    </dsp:sp>
    <dsp:sp modelId="{2CD3E797-11A5-7A4E-93DE-354074BCEAA7}">
      <dsp:nvSpPr>
        <dsp:cNvPr id="0" name=""/>
        <dsp:cNvSpPr/>
      </dsp:nvSpPr>
      <dsp:spPr>
        <a:xfrm>
          <a:off x="2735134" y="1715560"/>
          <a:ext cx="920217" cy="92021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2857109" y="2067451"/>
        <a:ext cx="676267" cy="216435"/>
      </dsp:txXfrm>
    </dsp:sp>
    <dsp:sp modelId="{415E1D9D-30B8-244A-80F0-76BF17078781}">
      <dsp:nvSpPr>
        <dsp:cNvPr id="0" name=""/>
        <dsp:cNvSpPr/>
      </dsp:nvSpPr>
      <dsp:spPr>
        <a:xfrm>
          <a:off x="2401951" y="2764608"/>
          <a:ext cx="1586582" cy="1586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rgbClr val="00B050"/>
              </a:solidFill>
            </a:rPr>
            <a:t>€195 profit </a:t>
          </a:r>
          <a:r>
            <a:rPr lang="en-GB" sz="1800" kern="1200" dirty="0"/>
            <a:t>per booking</a:t>
          </a:r>
        </a:p>
      </dsp:txBody>
      <dsp:txXfrm>
        <a:off x="2634301" y="2996958"/>
        <a:ext cx="1121882" cy="1121882"/>
      </dsp:txXfrm>
    </dsp:sp>
    <dsp:sp modelId="{403806B3-1155-714E-9677-058829C1B3D4}">
      <dsp:nvSpPr>
        <dsp:cNvPr id="0" name=""/>
        <dsp:cNvSpPr/>
      </dsp:nvSpPr>
      <dsp:spPr>
        <a:xfrm>
          <a:off x="4226521" y="1880564"/>
          <a:ext cx="504533" cy="590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4226521" y="1998606"/>
        <a:ext cx="353173" cy="354124"/>
      </dsp:txXfrm>
    </dsp:sp>
    <dsp:sp modelId="{16F1DE4D-649F-8949-A855-E0B609609AD1}">
      <dsp:nvSpPr>
        <dsp:cNvPr id="0" name=""/>
        <dsp:cNvSpPr/>
      </dsp:nvSpPr>
      <dsp:spPr>
        <a:xfrm>
          <a:off x="4940483" y="589086"/>
          <a:ext cx="3173164" cy="3173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FF0000"/>
              </a:solidFill>
            </a:rPr>
            <a:t>€ 1,677,585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>
            <a:solidFill>
              <a:srgbClr val="FF0000"/>
            </a:solidFill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u="sng" kern="1200" dirty="0"/>
            <a:t>Unrealised Profit</a:t>
          </a:r>
          <a:endParaRPr lang="en-GB" sz="2400" b="1" u="sng" kern="1200" dirty="0">
            <a:solidFill>
              <a:srgbClr val="FF0000"/>
            </a:solidFill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>
            <a:solidFill>
              <a:srgbClr val="FF0000"/>
            </a:solidFill>
          </a:endParaRPr>
        </a:p>
      </dsp:txBody>
      <dsp:txXfrm>
        <a:off x="5405182" y="1053785"/>
        <a:ext cx="2243766" cy="2243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4AA77-BB13-4448-BC14-3BA5440722F2}">
      <dsp:nvSpPr>
        <dsp:cNvPr id="0" name=""/>
        <dsp:cNvSpPr/>
      </dsp:nvSpPr>
      <dsp:spPr>
        <a:xfrm>
          <a:off x="17733" y="1285005"/>
          <a:ext cx="2381227" cy="898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     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     </a:t>
          </a:r>
          <a:r>
            <a:rPr lang="en-GB" sz="1600" b="1" kern="1200" dirty="0"/>
            <a:t>Advanced   Booking</a:t>
          </a:r>
          <a:endParaRPr lang="en-GB" sz="2000" b="1" kern="1200" dirty="0"/>
        </a:p>
      </dsp:txBody>
      <dsp:txXfrm>
        <a:off x="44045" y="1311317"/>
        <a:ext cx="2328603" cy="845731"/>
      </dsp:txXfrm>
    </dsp:sp>
    <dsp:sp modelId="{F2FF34F9-11B4-DB40-903F-37F620B9A027}">
      <dsp:nvSpPr>
        <dsp:cNvPr id="0" name=""/>
        <dsp:cNvSpPr/>
      </dsp:nvSpPr>
      <dsp:spPr>
        <a:xfrm rot="55326">
          <a:off x="2499446" y="1600213"/>
          <a:ext cx="213087" cy="3129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2499450" y="1662285"/>
        <a:ext cx="149161" cy="187758"/>
      </dsp:txXfrm>
    </dsp:sp>
    <dsp:sp modelId="{D8CE7868-33F6-2843-A214-7CC04BBFE3C9}">
      <dsp:nvSpPr>
        <dsp:cNvPr id="0" name=""/>
        <dsp:cNvSpPr/>
      </dsp:nvSpPr>
      <dsp:spPr>
        <a:xfrm>
          <a:off x="2800960" y="1351965"/>
          <a:ext cx="1961407" cy="847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  </a:t>
          </a:r>
          <a:r>
            <a:rPr lang="en-GB" sz="1600" b="1" kern="1200" dirty="0"/>
            <a:t>Cancellation</a:t>
          </a:r>
          <a:endParaRPr lang="en-GB" sz="2300" b="1" kern="1200" dirty="0"/>
        </a:p>
      </dsp:txBody>
      <dsp:txXfrm>
        <a:off x="2825776" y="1376781"/>
        <a:ext cx="1911775" cy="7976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0CC08-BC46-8943-897F-5301B1758B63}">
      <dsp:nvSpPr>
        <dsp:cNvPr id="0" name=""/>
        <dsp:cNvSpPr/>
      </dsp:nvSpPr>
      <dsp:spPr>
        <a:xfrm>
          <a:off x="3498227" y="176773"/>
          <a:ext cx="3508266" cy="121837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8B232-667C-FE40-9900-43583F897D0D}">
      <dsp:nvSpPr>
        <dsp:cNvPr id="0" name=""/>
        <dsp:cNvSpPr/>
      </dsp:nvSpPr>
      <dsp:spPr>
        <a:xfrm>
          <a:off x="4917851" y="3160159"/>
          <a:ext cx="679896" cy="43513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29D36-979F-BE4A-BA8B-2C25CA35162E}">
      <dsp:nvSpPr>
        <dsp:cNvPr id="0" name=""/>
        <dsp:cNvSpPr/>
      </dsp:nvSpPr>
      <dsp:spPr>
        <a:xfrm>
          <a:off x="3626048" y="3508266"/>
          <a:ext cx="3263503" cy="81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Highest cancellations</a:t>
          </a:r>
        </a:p>
      </dsp:txBody>
      <dsp:txXfrm>
        <a:off x="3626048" y="3508266"/>
        <a:ext cx="3263503" cy="815875"/>
      </dsp:txXfrm>
    </dsp:sp>
    <dsp:sp modelId="{BD378AE6-36F3-0A4A-95E2-F1672CAFE874}">
      <dsp:nvSpPr>
        <dsp:cNvPr id="0" name=""/>
        <dsp:cNvSpPr/>
      </dsp:nvSpPr>
      <dsp:spPr>
        <a:xfrm>
          <a:off x="4773713" y="1489245"/>
          <a:ext cx="1223813" cy="12238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July</a:t>
          </a:r>
        </a:p>
      </dsp:txBody>
      <dsp:txXfrm>
        <a:off x="4952936" y="1668468"/>
        <a:ext cx="865367" cy="865367"/>
      </dsp:txXfrm>
    </dsp:sp>
    <dsp:sp modelId="{31931D66-3B81-024B-BD1F-ADEA86D87625}">
      <dsp:nvSpPr>
        <dsp:cNvPr id="0" name=""/>
        <dsp:cNvSpPr/>
      </dsp:nvSpPr>
      <dsp:spPr>
        <a:xfrm>
          <a:off x="3826572" y="530225"/>
          <a:ext cx="1223813" cy="12238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May</a:t>
          </a:r>
        </a:p>
      </dsp:txBody>
      <dsp:txXfrm>
        <a:off x="4005795" y="709448"/>
        <a:ext cx="865367" cy="865367"/>
      </dsp:txXfrm>
    </dsp:sp>
    <dsp:sp modelId="{971ED5D0-DA37-8E47-9B70-B876405FE8ED}">
      <dsp:nvSpPr>
        <dsp:cNvPr id="0" name=""/>
        <dsp:cNvSpPr/>
      </dsp:nvSpPr>
      <dsp:spPr>
        <a:xfrm>
          <a:off x="5149016" y="275222"/>
          <a:ext cx="1223813" cy="12238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Aug</a:t>
          </a:r>
        </a:p>
      </dsp:txBody>
      <dsp:txXfrm>
        <a:off x="5328239" y="454445"/>
        <a:ext cx="865367" cy="865367"/>
      </dsp:txXfrm>
    </dsp:sp>
    <dsp:sp modelId="{52FF053F-2FB2-5D46-A81A-AC444DDCEE9A}">
      <dsp:nvSpPr>
        <dsp:cNvPr id="0" name=""/>
        <dsp:cNvSpPr/>
      </dsp:nvSpPr>
      <dsp:spPr>
        <a:xfrm>
          <a:off x="3469835" y="80408"/>
          <a:ext cx="3807420" cy="304593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697D2-569A-DE40-BF34-7E8F6EC0938D}">
      <dsp:nvSpPr>
        <dsp:cNvPr id="0" name=""/>
        <dsp:cNvSpPr/>
      </dsp:nvSpPr>
      <dsp:spPr>
        <a:xfrm>
          <a:off x="2401951" y="750"/>
          <a:ext cx="1586582" cy="15865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8063 Cancellations</a:t>
          </a:r>
        </a:p>
      </dsp:txBody>
      <dsp:txXfrm>
        <a:off x="2634301" y="233100"/>
        <a:ext cx="1121882" cy="1121882"/>
      </dsp:txXfrm>
    </dsp:sp>
    <dsp:sp modelId="{C881910C-8CBE-C042-82C9-B3C2F9CAD3E6}">
      <dsp:nvSpPr>
        <dsp:cNvPr id="0" name=""/>
        <dsp:cNvSpPr/>
      </dsp:nvSpPr>
      <dsp:spPr>
        <a:xfrm>
          <a:off x="2735134" y="1716163"/>
          <a:ext cx="920217" cy="920217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2857109" y="2068054"/>
        <a:ext cx="676267" cy="216435"/>
      </dsp:txXfrm>
    </dsp:sp>
    <dsp:sp modelId="{B12DE684-1C99-EA46-B13E-3C81567EC287}">
      <dsp:nvSpPr>
        <dsp:cNvPr id="0" name=""/>
        <dsp:cNvSpPr/>
      </dsp:nvSpPr>
      <dsp:spPr>
        <a:xfrm>
          <a:off x="2401951" y="2765211"/>
          <a:ext cx="1586582" cy="15865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20% Intervention</a:t>
          </a:r>
        </a:p>
      </dsp:txBody>
      <dsp:txXfrm>
        <a:off x="2634301" y="2997561"/>
        <a:ext cx="1121882" cy="1121882"/>
      </dsp:txXfrm>
    </dsp:sp>
    <dsp:sp modelId="{03FAE212-37D0-714F-9B6D-AF398D3AFFC9}">
      <dsp:nvSpPr>
        <dsp:cNvPr id="0" name=""/>
        <dsp:cNvSpPr/>
      </dsp:nvSpPr>
      <dsp:spPr>
        <a:xfrm>
          <a:off x="4226521" y="1881167"/>
          <a:ext cx="504533" cy="590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226521" y="1999209"/>
        <a:ext cx="353173" cy="354124"/>
      </dsp:txXfrm>
    </dsp:sp>
    <dsp:sp modelId="{96841DDE-2CEF-304D-B236-901374A63457}">
      <dsp:nvSpPr>
        <dsp:cNvPr id="0" name=""/>
        <dsp:cNvSpPr/>
      </dsp:nvSpPr>
      <dsp:spPr>
        <a:xfrm>
          <a:off x="4940483" y="589689"/>
          <a:ext cx="3173164" cy="31731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€ 1,539,653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u="sng" kern="1200" dirty="0"/>
            <a:t>Unrealised Profit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</dsp:txBody>
      <dsp:txXfrm>
        <a:off x="5405182" y="1054388"/>
        <a:ext cx="2243766" cy="22437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6B531-FA55-B14C-910E-A8DB8804332D}">
      <dsp:nvSpPr>
        <dsp:cNvPr id="0" name=""/>
        <dsp:cNvSpPr/>
      </dsp:nvSpPr>
      <dsp:spPr>
        <a:xfrm>
          <a:off x="2401951" y="147"/>
          <a:ext cx="1586582" cy="1586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Baseline unrealised profits</a:t>
          </a:r>
        </a:p>
      </dsp:txBody>
      <dsp:txXfrm>
        <a:off x="2634301" y="232497"/>
        <a:ext cx="1121882" cy="1121882"/>
      </dsp:txXfrm>
    </dsp:sp>
    <dsp:sp modelId="{F02BB0D1-3888-3045-B9A6-8C594671723F}">
      <dsp:nvSpPr>
        <dsp:cNvPr id="0" name=""/>
        <dsp:cNvSpPr/>
      </dsp:nvSpPr>
      <dsp:spPr>
        <a:xfrm>
          <a:off x="2735134" y="1715560"/>
          <a:ext cx="920217" cy="920217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 dirty="0"/>
        </a:p>
      </dsp:txBody>
      <dsp:txXfrm>
        <a:off x="2857109" y="2067451"/>
        <a:ext cx="676267" cy="216435"/>
      </dsp:txXfrm>
    </dsp:sp>
    <dsp:sp modelId="{2EE4F5DE-8DEF-4F47-B37E-903FD4C3AB38}">
      <dsp:nvSpPr>
        <dsp:cNvPr id="0" name=""/>
        <dsp:cNvSpPr/>
      </dsp:nvSpPr>
      <dsp:spPr>
        <a:xfrm>
          <a:off x="2401951" y="2764608"/>
          <a:ext cx="1586582" cy="1586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Model Unrealised profits</a:t>
          </a:r>
        </a:p>
      </dsp:txBody>
      <dsp:txXfrm>
        <a:off x="2634301" y="2996958"/>
        <a:ext cx="1121882" cy="1121882"/>
      </dsp:txXfrm>
    </dsp:sp>
    <dsp:sp modelId="{9FA85987-4CCC-484F-A7DB-15AE7DE4B74D}">
      <dsp:nvSpPr>
        <dsp:cNvPr id="0" name=""/>
        <dsp:cNvSpPr/>
      </dsp:nvSpPr>
      <dsp:spPr>
        <a:xfrm rot="189859">
          <a:off x="4427188" y="1974458"/>
          <a:ext cx="932876" cy="590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4427323" y="2087613"/>
        <a:ext cx="755814" cy="354124"/>
      </dsp:txXfrm>
    </dsp:sp>
    <dsp:sp modelId="{DDF31B3A-440E-EB45-8CF3-91B41B5C80A5}">
      <dsp:nvSpPr>
        <dsp:cNvPr id="0" name=""/>
        <dsp:cNvSpPr/>
      </dsp:nvSpPr>
      <dsp:spPr>
        <a:xfrm>
          <a:off x="5743576" y="817681"/>
          <a:ext cx="3173164" cy="3173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u="none" kern="1200" dirty="0">
              <a:solidFill>
                <a:srgbClr val="00B050"/>
              </a:solidFill>
            </a:rPr>
            <a:t>€137,931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u="none" kern="1200" dirty="0">
              <a:solidFill>
                <a:srgbClr val="00B050"/>
              </a:solidFill>
            </a:rPr>
            <a:t>Profit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u="none" kern="1200" dirty="0">
              <a:solidFill>
                <a:srgbClr val="00B050"/>
              </a:solidFill>
            </a:rPr>
            <a:t>Or 8.2% reduction in profit loss</a:t>
          </a:r>
        </a:p>
      </dsp:txBody>
      <dsp:txXfrm>
        <a:off x="6208275" y="1282380"/>
        <a:ext cx="2243766" cy="2243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3C6E-9D44-2F46-9398-6732FAB4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DDB2C-0A6B-984B-BD6D-1858CB7F6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A85CA-9107-9042-A2A3-D8B2A684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2F9-7AC3-794B-8B8F-AAAF7B00B11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3D958-BE0A-3248-94F0-9B87DD8C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CF238-EDCD-8444-BA96-3165E126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4BF2-1A48-0247-A353-8D6B081C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2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A81A-8677-9A4B-B348-9368FB08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138E8-7847-DE47-8E1F-0D60D5068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514BB-17AD-9F4C-9CC5-A6B76472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2F9-7AC3-794B-8B8F-AAAF7B00B11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6861-D6B2-BB4D-8A01-51CF0DA6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5280-3339-8443-B1BF-7A793B18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4BF2-1A48-0247-A353-8D6B081C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8C9B1-47A1-BD48-9033-79DE3322A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9706B-CABC-8F43-8021-A97AFB919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D9A92-6457-184A-AD18-D8FCA8C1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2F9-7AC3-794B-8B8F-AAAF7B00B11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C7F26-2D15-264E-8046-D7F4E943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F1948-583A-CC46-B2A4-95E25F69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4BF2-1A48-0247-A353-8D6B081C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7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759B-58B1-4F4C-815C-B4EBF2A0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9A8D-0E90-054D-8B73-8C1AE791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5CFD8-4ABD-C54A-9E98-8614CF24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2F9-7AC3-794B-8B8F-AAAF7B00B11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9E27-E5F1-9643-86B0-41304333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E4E7A-3FF3-9740-9F16-DF07DFDE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4BF2-1A48-0247-A353-8D6B081C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E59D-0F9B-D443-A593-891BD081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3B0A2-E050-334E-BC92-E6BFCFC45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6B85-7BBC-1B44-87DE-8F2C4F45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2F9-7AC3-794B-8B8F-AAAF7B00B11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6081-ADD2-2B4F-8648-F7DEB4E2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D723-86B8-6F4D-A28E-FA62396A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4BF2-1A48-0247-A353-8D6B081C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E6EA-9871-FA4D-9D8D-0C75832C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F37C-3928-794D-8907-00757789C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131EF-44D3-AD45-8C7B-A66640249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8783B-536D-5048-A783-1945C849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2F9-7AC3-794B-8B8F-AAAF7B00B11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0CF48-B031-D849-A6A0-DE754A93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85FE2-B6C0-4A4D-8D58-27C789E5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4BF2-1A48-0247-A353-8D6B081C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858C-6246-0441-8ED1-F0FD4EEB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74C7C-13D2-8B4E-8895-D19F64CD2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82B13-B99A-A440-AD3E-534AE6754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89B79-544B-7A4F-87A1-A8C9848DF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66B95-CB8A-234E-B278-079475F79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C0AF3-A1A5-AA48-972C-D6B05E3B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2F9-7AC3-794B-8B8F-AAAF7B00B11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A97D1-D29D-574E-B4D9-A18BA447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A2619-6CD1-8049-A959-49EF9961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4BF2-1A48-0247-A353-8D6B081C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DB64-85D9-EB46-8D2E-B5FCB82C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20FBB-E2B0-9241-B241-AD1AFD29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2F9-7AC3-794B-8B8F-AAAF7B00B11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F305A-0E2E-794A-81D3-26532CB3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24D11-DC1B-D94A-A22F-FB90098A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4BF2-1A48-0247-A353-8D6B081C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1150A-15E9-154D-A159-2F45B158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2F9-7AC3-794B-8B8F-AAAF7B00B11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95D77-0C36-9D4A-8976-55185A01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BEA89-C55C-9545-96F8-CA919ED2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4BF2-1A48-0247-A353-8D6B081C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52C4-0D68-484D-889E-DFEB6B2E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A26F-16F8-7543-B56F-A3FA834C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0F78A-12B5-6F42-8BB9-1176F78DA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FE9BB-F06C-D94D-8263-1C69FC0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2F9-7AC3-794B-8B8F-AAAF7B00B11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04AEA-8868-2248-A198-D4EB6377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A2C2-570A-2F42-814A-0FE7E995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4BF2-1A48-0247-A353-8D6B081C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5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C883-0E1A-A041-8C58-03E2261A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7653A-B328-354F-9483-DB489BECA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2D1A2-3796-154E-95CA-4D8BC5B4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85B86-BE53-9F47-B03E-03916D51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2F9-7AC3-794B-8B8F-AAAF7B00B11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BF6C5-165F-BA42-A0ED-6D326643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C0BF6-4BEB-D64C-ABB3-8771D354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4BF2-1A48-0247-A353-8D6B081C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3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C019F-1152-7A49-97AB-46AE1649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21FC5-DCDF-8947-A639-07461184C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BC18-76B2-8046-94BC-67B6DAB73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9F2F9-7AC3-794B-8B8F-AAAF7B00B11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2C34-0E49-D34D-93F2-2071B22C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5906F-6322-BD4E-AA18-386A1AD6B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D4BF2-1A48-0247-A353-8D6B081C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3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el bell">
            <a:extLst>
              <a:ext uri="{FF2B5EF4-FFF2-40B4-BE49-F238E27FC236}">
                <a16:creationId xmlns:a16="http://schemas.microsoft.com/office/drawing/2014/main" id="{F63737D7-F93E-4374-8C6E-F2F600BBF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C76F0-8A18-A74B-81EC-3D90382D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49" y="1508125"/>
            <a:ext cx="3977640" cy="3313048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3600" dirty="0"/>
            </a:br>
            <a:br>
              <a:rPr lang="en-US" sz="3600" dirty="0"/>
            </a:br>
            <a:r>
              <a:rPr lang="en-US" sz="3200" dirty="0"/>
              <a:t>Cancellation reduction in the hospitality industry</a:t>
            </a:r>
            <a:br>
              <a:rPr lang="en-US" sz="3600" dirty="0"/>
            </a:br>
            <a:br>
              <a:rPr lang="en-US" sz="3600" dirty="0"/>
            </a:br>
            <a:r>
              <a:rPr lang="en-US" sz="2800" dirty="0"/>
              <a:t>Hanif K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1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897-110D-9447-9C3F-ADD507A8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How did our model perform?</a:t>
            </a:r>
            <a:br>
              <a:rPr lang="en-US" sz="5000" dirty="0"/>
            </a:br>
            <a:endParaRPr lang="en-US" sz="5000" dirty="0"/>
          </a:p>
        </p:txBody>
      </p:sp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C54712A0-A8F2-4481-A4B8-3EBCC5CF2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35" r="2655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3135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7417D-F7B8-E04D-950D-480B2FA8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Model Performance - 20% intervention success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959A92-FA88-B541-AA1C-A0FFCEAB6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28333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48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Wolf of Wall Street – Rakuten TV">
            <a:extLst>
              <a:ext uri="{FF2B5EF4-FFF2-40B4-BE49-F238E27FC236}">
                <a16:creationId xmlns:a16="http://schemas.microsoft.com/office/drawing/2014/main" id="{B60B2EE0-7393-3D4F-9B1C-ED2E9B6F4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F9EB8-1A44-9446-9680-185CB38C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9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accent1"/>
                </a:solidFill>
              </a:rPr>
              <a:t>How much money can we recoup?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6EEB70-90BA-1F43-8635-4D6AE7179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4979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679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C7A88179-7AD0-485A-A7F2-F9EFBBF76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44796" r="53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E1D176-00A7-2B49-BD74-B2A539D4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Intervention recommendations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7B3C-1394-FC48-8654-B9AF8B2BC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Recommendations:</a:t>
            </a:r>
          </a:p>
          <a:p>
            <a:r>
              <a:rPr lang="en-US" dirty="0"/>
              <a:t>1) 10% discount on rooms</a:t>
            </a:r>
          </a:p>
          <a:p>
            <a:r>
              <a:rPr lang="en-US" dirty="0"/>
              <a:t>2) Rooms D ,Free upgrade to Room E. (€4 difference) </a:t>
            </a:r>
          </a:p>
          <a:p>
            <a:r>
              <a:rPr lang="en-US" dirty="0"/>
              <a:t>3) Couples massages vouchers.</a:t>
            </a:r>
          </a:p>
          <a:p>
            <a:r>
              <a:rPr lang="en-US" dirty="0"/>
              <a:t>4) Family Activities. 7% are coming with children.</a:t>
            </a:r>
          </a:p>
          <a:p>
            <a:r>
              <a:rPr lang="en-US" dirty="0"/>
              <a:t>5) Contact customers who have booked far in advance to offer them discounts/vouchers.</a:t>
            </a:r>
          </a:p>
        </p:txBody>
      </p:sp>
    </p:spTree>
    <p:extLst>
      <p:ext uri="{BB962C8B-B14F-4D97-AF65-F5344CB8AC3E}">
        <p14:creationId xmlns:p14="http://schemas.microsoft.com/office/powerpoint/2010/main" val="112376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14D789DF-03E5-0B48-8202-4B6208EEA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004586"/>
            <a:ext cx="6408836" cy="469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B7C1CFEE-264E-6D41-AAE8-AA5250A2C91F}"/>
              </a:ext>
            </a:extLst>
          </p:cNvPr>
          <p:cNvSpPr/>
          <p:nvPr/>
        </p:nvSpPr>
        <p:spPr>
          <a:xfrm>
            <a:off x="585788" y="1360325"/>
            <a:ext cx="3357562" cy="3626013"/>
          </a:xfrm>
          <a:prstGeom prst="ellipse">
            <a:avLst/>
          </a:prstGeom>
          <a:solidFill>
            <a:schemeClr val="accent2">
              <a:alpha val="50000"/>
            </a:schemeClr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281BFE-1761-9142-A3B7-A3C1C2376A51}"/>
              </a:ext>
            </a:extLst>
          </p:cNvPr>
          <p:cNvSpPr/>
          <p:nvPr/>
        </p:nvSpPr>
        <p:spPr>
          <a:xfrm>
            <a:off x="1143001" y="2467842"/>
            <a:ext cx="244316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dirty="0">
                <a:solidFill>
                  <a:schemeClr val="accent1"/>
                </a:solidFill>
              </a:rPr>
              <a:t>Look into City hotel specifically and try to reduce cancellations.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F9387-6091-5142-8E56-04900748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66684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AC34-B04E-EB48-9E83-60880762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AC12-7954-F942-A6DF-DDF56624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3A1ADBA-51CB-C24C-9728-57FB10F1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24"/>
            <a:ext cx="11311430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D4DEBD9-8FF3-E740-97AC-8999AAF4F06C}"/>
              </a:ext>
            </a:extLst>
          </p:cNvPr>
          <p:cNvSpPr/>
          <p:nvPr/>
        </p:nvSpPr>
        <p:spPr>
          <a:xfrm>
            <a:off x="9045748" y="906675"/>
            <a:ext cx="2152521" cy="2124213"/>
          </a:xfrm>
          <a:prstGeom prst="ellipse">
            <a:avLst/>
          </a:prstGeom>
          <a:solidFill>
            <a:schemeClr val="accent2">
              <a:alpha val="50000"/>
            </a:schemeClr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1CAE68-FBC8-5343-B447-2C1409A5B873}"/>
              </a:ext>
            </a:extLst>
          </p:cNvPr>
          <p:cNvSpPr/>
          <p:nvPr/>
        </p:nvSpPr>
        <p:spPr>
          <a:xfrm>
            <a:off x="9291115" y="1318704"/>
            <a:ext cx="1661786" cy="142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/>
              <a:t> Insight </a:t>
            </a:r>
          </a:p>
          <a:p>
            <a:pPr marL="171450" lvl="1" indent="-171450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Majority of bookings for both hotels are between June and September </a:t>
            </a:r>
          </a:p>
          <a:p>
            <a:pPr marL="0" lvl="1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br>
              <a:rPr lang="en-GB" sz="1200" dirty="0"/>
            </a:b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341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7044D-70C2-C844-8AA7-19A05C0D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0" y="1380753"/>
            <a:ext cx="5728957" cy="2808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does this mean for us?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7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31AE8BE1-7952-4680-82EB-F0556AD13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734FF-B058-CA42-990C-C334CC7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The majority of our bookings are in a short window. We want to reduce cancellations !</a:t>
            </a:r>
          </a:p>
        </p:txBody>
      </p:sp>
    </p:spTree>
    <p:extLst>
      <p:ext uri="{BB962C8B-B14F-4D97-AF65-F5344CB8AC3E}">
        <p14:creationId xmlns:p14="http://schemas.microsoft.com/office/powerpoint/2010/main" val="249110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E01A-F8CF-EB4E-8C81-F85589A3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488" y="469509"/>
            <a:ext cx="4386262" cy="1645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Insight on our customers!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C0A7B218-1298-455D-8E4A-2C7E9B59A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7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165866-4C6E-4840-BF5F-C9E4AE7B3B82}"/>
              </a:ext>
            </a:extLst>
          </p:cNvPr>
          <p:cNvSpPr/>
          <p:nvPr/>
        </p:nvSpPr>
        <p:spPr>
          <a:xfrm>
            <a:off x="7329488" y="2114551"/>
            <a:ext cx="4386262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Average booking is worth:</a:t>
            </a:r>
          </a:p>
          <a:p>
            <a:endParaRPr lang="en-US" dirty="0"/>
          </a:p>
          <a:p>
            <a:r>
              <a:rPr lang="en-US" sz="2800" b="1" u="sng" dirty="0"/>
              <a:t>Gross: €652</a:t>
            </a:r>
          </a:p>
          <a:p>
            <a:endParaRPr lang="en-US" dirty="0"/>
          </a:p>
          <a:p>
            <a:r>
              <a:rPr lang="en-US" dirty="0"/>
              <a:t>Industry standard – 30% profit per room.</a:t>
            </a:r>
          </a:p>
          <a:p>
            <a:endParaRPr lang="en-US" dirty="0"/>
          </a:p>
          <a:p>
            <a:r>
              <a:rPr lang="en-US" sz="2800" b="1" dirty="0"/>
              <a:t>Net: </a:t>
            </a:r>
            <a:r>
              <a:rPr lang="en-US" sz="2800" b="1" u="sng" dirty="0"/>
              <a:t>€195 profit per room</a:t>
            </a:r>
            <a:r>
              <a:rPr lang="en-US" sz="2800" b="1" dirty="0"/>
              <a:t>.</a:t>
            </a:r>
          </a:p>
          <a:p>
            <a:endParaRPr lang="en-US" b="1" dirty="0"/>
          </a:p>
          <a:p>
            <a:r>
              <a:rPr lang="en-GB" sz="1600" i="1" dirty="0"/>
              <a:t>Measuring and Understanding Hotel Profits; Profit and ProfPAR Defined. </a:t>
            </a:r>
          </a:p>
          <a:p>
            <a:r>
              <a:rPr lang="en-GB" sz="1600" i="1" dirty="0" err="1"/>
              <a:t>Rohlf</a:t>
            </a:r>
            <a:r>
              <a:rPr lang="en-GB" sz="1600" i="1" dirty="0"/>
              <a:t>, Kristin</a:t>
            </a:r>
            <a:r>
              <a:rPr lang="en-GB" sz="1600" dirty="0"/>
              <a:t>, </a:t>
            </a:r>
            <a:r>
              <a:rPr lang="en-GB" sz="1600" b="1" dirty="0"/>
              <a:t>Hospitality Research Group of PKF Consulting: </a:t>
            </a:r>
          </a:p>
          <a:p>
            <a:endParaRPr lang="en-US" sz="1600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89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09E85-AD1C-E840-8D41-7C0BDDF1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5260868" cy="20901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Baseline Assumption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100% Check in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BE79052D-B721-4F83-924E-FB205E7EF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150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417D-F7B8-E04D-950D-480B2FA8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/>
              <a:t>Unrealised profit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959A92-FA88-B541-AA1C-A0FFCEAB6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7389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09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1D76731-7136-CC46-B94A-855E7AE55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6875112"/>
              </p:ext>
            </p:extLst>
          </p:nvPr>
        </p:nvGraphicFramePr>
        <p:xfrm>
          <a:off x="357186" y="2351892"/>
          <a:ext cx="4853151" cy="334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35F9387-6091-5142-8E56-04900748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Correlations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953157E-A84E-2243-8507-23EABE02AB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337" y="1160812"/>
            <a:ext cx="6624476" cy="544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289CAB12-9A00-9E40-974F-78697FEB7033}"/>
              </a:ext>
            </a:extLst>
          </p:cNvPr>
          <p:cNvSpPr/>
          <p:nvPr/>
        </p:nvSpPr>
        <p:spPr>
          <a:xfrm rot="16200000">
            <a:off x="3142441" y="3985928"/>
            <a:ext cx="581077" cy="3199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2954D16B-217B-6A44-9665-AF0308CDFF22}"/>
              </a:ext>
            </a:extLst>
          </p:cNvPr>
          <p:cNvSpPr/>
          <p:nvPr/>
        </p:nvSpPr>
        <p:spPr>
          <a:xfrm rot="16200000">
            <a:off x="355866" y="4011528"/>
            <a:ext cx="581076" cy="3199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5780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45C989-8DAF-4443-98F1-194D50F08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951776"/>
              </p:ext>
            </p:extLst>
          </p:nvPr>
        </p:nvGraphicFramePr>
        <p:xfrm>
          <a:off x="4124325" y="141128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EA545AE-B27B-F24B-A297-C200FBCAC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781050"/>
            <a:ext cx="7676832" cy="56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99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259</Words>
  <Application>Microsoft Macintosh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 Cancellation reduction in the hospitality industry  Hanif K  </vt:lpstr>
      <vt:lpstr>PowerPoint Presentation</vt:lpstr>
      <vt:lpstr>What does this mean for us?</vt:lpstr>
      <vt:lpstr>The majority of our bookings are in a short window. We want to reduce cancellations !</vt:lpstr>
      <vt:lpstr>Insight on our customers!</vt:lpstr>
      <vt:lpstr>Baseline Assumption  100% Check in</vt:lpstr>
      <vt:lpstr>Unrealised profit</vt:lpstr>
      <vt:lpstr>Correlations</vt:lpstr>
      <vt:lpstr>PowerPoint Presentation</vt:lpstr>
      <vt:lpstr>How did our model perform? </vt:lpstr>
      <vt:lpstr>Model Performance - 20% intervention success</vt:lpstr>
      <vt:lpstr>How much money can we recoup?</vt:lpstr>
      <vt:lpstr>Intervention recommendations:</vt:lpstr>
      <vt:lpstr>Further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Hanif Mohamoud</dc:creator>
  <cp:lastModifiedBy>Hanif Mohamoud</cp:lastModifiedBy>
  <cp:revision>9</cp:revision>
  <dcterms:created xsi:type="dcterms:W3CDTF">2021-09-16T08:47:07Z</dcterms:created>
  <dcterms:modified xsi:type="dcterms:W3CDTF">2021-09-17T14:08:15Z</dcterms:modified>
</cp:coreProperties>
</file>