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73" r:id="rId5"/>
    <p:sldId id="270" r:id="rId6"/>
    <p:sldId id="259" r:id="rId7"/>
    <p:sldId id="260" r:id="rId8"/>
    <p:sldId id="261" r:id="rId9"/>
    <p:sldId id="271" r:id="rId10"/>
    <p:sldId id="262" r:id="rId11"/>
    <p:sldId id="266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0090-9E7D-7D4C-B777-2B6F7BF0B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8DB6D-F3B2-D94B-A222-270C2AD8B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7CA40-E4EA-974E-B9C7-3B1296AC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6F53-4966-154B-A891-C76064665D1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CBC8C-D351-8046-BDBE-88DC28B4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F0054-B10B-5F49-9323-51A4CD42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7E94-329E-F74B-BC88-90376C92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7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10C7-7BDE-DF4D-B0D4-5599FF94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A6723-282E-8E41-9B1F-458590CF0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247B-7E3C-874F-A8D5-2FD30EDD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6F53-4966-154B-A891-C76064665D1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FD4B9-8561-2B41-91F8-E9E00D11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5347E-8B1B-7848-9C32-EC65C2BD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7E94-329E-F74B-BC88-90376C92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4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92D2A-0FD9-2F46-8D01-85FD19044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0EF61-CD66-1E49-A47D-184C4FCF8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4766C-74B7-AB40-966D-04EA2131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6F53-4966-154B-A891-C76064665D1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456F-387D-B542-B4A5-21B392AA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405C-0EE7-8246-9A4B-411FF899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7E94-329E-F74B-BC88-90376C92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7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76FC-E1D1-8041-A156-F1A5E0BC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92A5-D677-F940-BDDA-AAA40F86C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BA35E-66BD-2E4B-869D-16C1C7C0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6F53-4966-154B-A891-C76064665D1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17231-929E-2F46-BD73-FF83E003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071E7-C70D-2448-8C46-550C006C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7E94-329E-F74B-BC88-90376C92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0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5D05-F1D5-9B47-B98B-1DCCFBE9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1E3B-9AE3-1A49-B78C-2B813CA44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E9DEE-8CF7-324D-B180-01D0A88E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6F53-4966-154B-A891-C76064665D1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6636F-11DE-DC48-94E5-2124C7F0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8F655-D888-3149-8355-6EAF485C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7E94-329E-F74B-BC88-90376C92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F28E-18F4-B943-8CDD-C2ACD524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E71B-D666-6C4D-AD2B-A3F79685C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59759-8C64-7B45-B8E3-7CFFED20B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4072A-4B0A-4C40-9507-7593B734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6F53-4966-154B-A891-C76064665D15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0BECC-D846-5640-A8E9-2CF08A77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F54E0-3A40-F84B-89E2-6DB48ABC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7E94-329E-F74B-BC88-90376C92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5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E4E5-3F91-6743-A521-AEC8563D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6E6EE-C206-8448-A9D5-C170E492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76B69-FA47-C24D-B4DF-7FC58F04C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5D793-A790-6448-A17D-B770396A8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0E562-93AE-3144-9DCD-26A563BDA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65A01-DC1E-E245-963E-0C339123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6F53-4966-154B-A891-C76064665D15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8EADD-EDDA-9C47-88C8-F6BC6C2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A5B99-07B3-234E-A9D8-76359851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7E94-329E-F74B-BC88-90376C92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0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6EA9-AA92-5844-ADB3-1D2311D1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5886C-7F92-044C-8B0C-FD4B6E18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6F53-4966-154B-A891-C76064665D15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4593F-AF97-EB4B-8DCD-342DF864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212FD-C673-EC4C-AB19-FEEECA47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7E94-329E-F74B-BC88-90376C92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644C8-19B7-AA42-9DA4-F220535F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6F53-4966-154B-A891-C76064665D15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FD23B-62E8-D741-9E67-0819F47C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18EE3-B3C4-C745-A9E0-BF3B787C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7E94-329E-F74B-BC88-90376C92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4B13-0CF3-B14D-89C5-161F036A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379B-66A7-2F4F-86AA-FB00DFB9C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39977-A86B-7842-BD93-CF881D5D1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070EC-D1B4-BD44-BF65-FFB24708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6F53-4966-154B-A891-C76064665D15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539A9-2ABF-DA42-882D-CA78BC12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E17F8-E40B-E949-8CBB-FA1437F4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7E94-329E-F74B-BC88-90376C92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8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D687-1153-6947-A66A-1D021764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E0AE5-076E-9040-B6AF-8A0A25808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F1DFC-03CB-E448-9216-CCEF7F92B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B2976-FE5F-1742-B177-8D30CB6B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6F53-4966-154B-A891-C76064665D15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63F0F-F704-BE43-A391-D580A17A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6916-EFE1-AA43-BC9A-2200EA48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7E94-329E-F74B-BC88-90376C92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1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7557A-2B64-3743-85F1-7D28C4BB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BB2AF-4BC9-1F4B-8AB6-CF6C80DA1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5FDE-D160-EE44-B042-2CE28FAB3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6F53-4966-154B-A891-C76064665D1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2214-63B4-D946-BCE6-ABCFF3B1C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08AF7-E0A1-3D4C-856C-276D19388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7E94-329E-F74B-BC88-90376C92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6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7318E-1AD4-C144-9942-32425C3E3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0738" y="647593"/>
            <a:ext cx="4467792" cy="3060541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rgbClr val="FFFFFF"/>
                </a:solidFill>
              </a:rPr>
              <a:t>Measuring Development: Key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B8D8D-5C8B-2B40-9FC3-50F726F3B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4597" y="3638799"/>
            <a:ext cx="5143407" cy="2852391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Insights from </a:t>
            </a:r>
            <a:r>
              <a:rPr lang="en-US" dirty="0" err="1">
                <a:solidFill>
                  <a:srgbClr val="FFFFFF"/>
                </a:solidFill>
              </a:rPr>
              <a:t>Kmeans</a:t>
            </a:r>
            <a:r>
              <a:rPr lang="en-US" dirty="0">
                <a:solidFill>
                  <a:srgbClr val="FFFFFF"/>
                </a:solidFill>
              </a:rPr>
              <a:t> Cluster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By Hanif K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bout Development Economics">
            <a:extLst>
              <a:ext uri="{FF2B5EF4-FFF2-40B4-BE49-F238E27FC236}">
                <a16:creationId xmlns:a16="http://schemas.microsoft.com/office/drawing/2014/main" id="{E925205D-F32B-A043-AD91-DA728EBD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265" y="1725922"/>
            <a:ext cx="5284028" cy="339058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74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8F1418-7FEB-334C-B0B3-9F159739E428}"/>
              </a:ext>
            </a:extLst>
          </p:cNvPr>
          <p:cNvSpPr txBox="1"/>
          <p:nvPr/>
        </p:nvSpPr>
        <p:spPr>
          <a:xfrm>
            <a:off x="9670093" y="626301"/>
            <a:ext cx="19290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For each unit of increase in the inflation rate a decrease of 20% in life expectancy.</a:t>
            </a:r>
          </a:p>
          <a:p>
            <a:endParaRPr lang="en-GB" sz="1400" dirty="0"/>
          </a:p>
          <a:p>
            <a:endParaRPr lang="en-GB" sz="900" dirty="0"/>
          </a:p>
          <a:p>
            <a:r>
              <a:rPr lang="en-GB" sz="900" dirty="0"/>
              <a:t>Ref: </a:t>
            </a:r>
          </a:p>
          <a:p>
            <a:endParaRPr lang="en-GB" sz="900" dirty="0"/>
          </a:p>
          <a:p>
            <a:r>
              <a:rPr lang="en-GB" sz="900" dirty="0"/>
              <a:t>International Journal of advanced applied science</a:t>
            </a:r>
          </a:p>
          <a:p>
            <a:endParaRPr lang="en-GB" sz="900" dirty="0"/>
          </a:p>
          <a:p>
            <a:r>
              <a:rPr lang="en-GB" sz="900" dirty="0"/>
              <a:t>Name: </a:t>
            </a:r>
          </a:p>
          <a:p>
            <a:r>
              <a:rPr lang="en-GB" sz="900" dirty="0"/>
              <a:t>Predictive capacity of country inflation rate to life expectancy at birth</a:t>
            </a:r>
          </a:p>
          <a:p>
            <a:endParaRPr lang="en-GB" sz="900" i="1" dirty="0"/>
          </a:p>
          <a:p>
            <a:r>
              <a:rPr lang="en-GB" sz="900" i="1" dirty="0"/>
              <a:t>AU  - Garcia, Laurence</a:t>
            </a:r>
          </a:p>
          <a:p>
            <a:endParaRPr lang="en-GB" sz="14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5BC7340-BE44-434E-87D0-0F8CB47717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961"/>
            <a:ext cx="8587188" cy="651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98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96F29-0755-B44B-9D97-17F7674F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Development is the best contraceptive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30D82E1-62B3-BE45-BD09-053F84453C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3802" y="5207"/>
            <a:ext cx="8248198" cy="630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52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E8EC-9CC8-0F40-92F2-81588913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E9C0F-46AF-864E-A77A-5A3C98B00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Negative correlation between GDP and Child mortality. The higher the GDP the lower the child mortality rates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Higher the inflation the lower the life expectancy.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a correlation between GDP and fertility rates. More development = Fewer Children.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5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2B31-AC44-9E45-A96E-274CB5AA2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Thank you!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9759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0A33-80A8-1E46-9B71-F9F3E0B3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Analysing the Dataset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5BAE-7314-8546-A035-FC9A4FCD2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2000" dirty="0"/>
              <a:t>The data was measured 167 countries across a number of different developmental factors: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Child mortality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Exports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Expenditure on Healthcare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Imports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Income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Inflation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Life expectancy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Total Fertility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GDP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432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B352-B05F-5840-80E8-BD06AD5E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05C95-D759-B54E-8120-CD0EA9750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Analyse the data and find general correlations and see if they match what we know from development Economics theory.</a:t>
            </a:r>
          </a:p>
          <a:p>
            <a:r>
              <a:rPr lang="en-GB" dirty="0"/>
              <a:t>Key Areas I focused on were: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GDP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Child Mortality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Life Expectancy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2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3EA8-CDE3-264F-B4D8-F73B6BAC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Countries and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D650F-4ACE-AC40-9B5F-8F07D0EC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countries: 167</a:t>
            </a:r>
          </a:p>
          <a:p>
            <a:r>
              <a:rPr lang="en-US" dirty="0"/>
              <a:t>Cluster: 3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world</a:t>
            </a:r>
          </a:p>
          <a:p>
            <a:r>
              <a:rPr lang="en-US" dirty="0"/>
              <a:t>2nd world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31607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B827-FD86-504F-AB3D-F4877FFF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GDP?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C207-BD97-454E-8BBF-A3E7D86E1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Yardstick to measure growth. Concrete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2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94A6B666-4117-0D46-80C8-E62746267D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8956"/>
            <a:ext cx="9229725" cy="658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14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9306702B-5C47-C24C-9659-90EF4357B2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9315450" cy="676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01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58E5A7C7-0E8C-8247-9A6A-D82FC8BAA9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365498"/>
            <a:ext cx="8258175" cy="626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45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D7145-9571-D048-9F9F-E149EC56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Preston curve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0AB7A-7EE0-4847-BFE1-6E9581D50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428625"/>
            <a:ext cx="6444743" cy="5555002"/>
          </a:xfrm>
        </p:spPr>
        <p:txBody>
          <a:bodyPr anchor="ctr">
            <a:normAutofit/>
          </a:bodyPr>
          <a:lstStyle/>
          <a:p>
            <a:r>
              <a:rPr lang="en-GB" sz="2200" dirty="0"/>
              <a:t>Individuals born in wealthier countries do live longer but its not due to the growth in income, but the reduction in poverty. </a:t>
            </a:r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i="1" dirty="0"/>
              <a:t>Source: Euromonitor International</a:t>
            </a:r>
            <a:br>
              <a:rPr lang="en-GB" sz="2200" i="1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0096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240</Words>
  <Application>Microsoft Macintosh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Measuring Development: Key Factors</vt:lpstr>
      <vt:lpstr>Analysing the Dataset </vt:lpstr>
      <vt:lpstr>Goal</vt:lpstr>
      <vt:lpstr>Number of Countries and breakdown</vt:lpstr>
      <vt:lpstr>Why GDP? </vt:lpstr>
      <vt:lpstr>PowerPoint Presentation</vt:lpstr>
      <vt:lpstr>PowerPoint Presentation</vt:lpstr>
      <vt:lpstr>PowerPoint Presentation</vt:lpstr>
      <vt:lpstr>Preston curve</vt:lpstr>
      <vt:lpstr>PowerPoint Presentation</vt:lpstr>
      <vt:lpstr>Development is the best contraceptive</vt:lpstr>
      <vt:lpstr>Observations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Development: Key Factors</dc:title>
  <dc:creator>Hanif Mohamoud</dc:creator>
  <cp:lastModifiedBy>Hanif Mohamoud</cp:lastModifiedBy>
  <cp:revision>7</cp:revision>
  <dcterms:created xsi:type="dcterms:W3CDTF">2021-09-08T12:14:23Z</dcterms:created>
  <dcterms:modified xsi:type="dcterms:W3CDTF">2021-09-08T15:30:55Z</dcterms:modified>
</cp:coreProperties>
</file>