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34" d="100"/>
          <a:sy n="3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/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188</Words>
  <Application>Microsoft Office PowerPoint</Application>
  <PresentationFormat>Custom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Muhammad Ogin Hasanuddin</cp:lastModifiedBy>
  <cp:revision>79</cp:revision>
  <dcterms:modified xsi:type="dcterms:W3CDTF">2021-01-28T03:58:34Z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