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8CE1F9"/>
    <a:srgbClr val="9898FF"/>
    <a:srgbClr val="99FF99"/>
    <a:srgbClr val="FFCC99"/>
    <a:srgbClr val="FFF6B2"/>
    <a:srgbClr val="FDB0D4"/>
    <a:srgbClr val="E6CC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6D5B-9669-4B59-8637-9C464BF2F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439F-75C7-4426-966A-F55D5EBFA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B977-3EF7-4FF5-A6A1-588DD0DC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5606-2C58-46E3-9853-8C47F793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BB0E-25F5-421B-B6A9-29CEACA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1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14A7-D97A-4B12-89FA-249E1428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EF878-F39A-4F62-8C1C-40946F30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E6B4-AEBF-40C2-BE4B-9BCB32A6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D036-F710-4DD2-AF4A-1C4E6015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7BA0-92A7-4A81-A478-7CB9E42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41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DC01C-5CD3-4FE6-BA5A-DEB9229D6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9730-F3A0-4B50-9E72-E8572A2E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A915-04E9-401D-B5C6-E5AD53F0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D4B6-3C36-46C2-B2C9-0408A97D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CC6A-63F0-4DA1-BB39-93FB80A0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91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73F9-AE6C-4C7E-859E-6251D206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C04B-7235-47F6-B2A5-BFD16C23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6BB91-6309-4277-AE8D-2DA4A4C1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5572-37D2-4139-9C71-BF98CCAD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7A9C0-2184-411A-B826-619745F4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11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A784-79D1-4F7F-9009-48B3B88D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D0B5-06E5-4390-9126-1BC3D9AF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7B0B-B2A4-4AC7-AA12-C287E2FE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DCA3-2100-4B4B-B2A1-2EC19556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2A0F-9049-43B6-B676-D2B74F81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53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E416-912B-49DF-9C24-C229DD86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C177-7002-4CA1-BD90-6E0DF38B6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0F04E-4041-4A5C-9366-ADD4A059D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68655-7865-41D3-9065-14105D83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8A44A-3442-48F4-A681-AFA40334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B6CB-465B-48B7-AB5C-91DA1547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900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B33E-F8A7-464E-83A4-1E7D1F15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79D30-A19F-4B61-8A67-C2C1DC99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DC4FD-B90C-4960-9117-39913690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5E855-9F47-4B04-8912-5707DF547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CF470-E497-4E48-AD58-2506D02B2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0A0C4-1B33-41C3-849E-4AC39598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54ED2-1D93-400C-8BD5-7A34DE8F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9813B-7877-40C5-8AE4-B790ACA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093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16A6-6E4C-4492-809B-58E6E36F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0A4EC-B966-4C74-8EA6-20F77490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28099-0707-48D3-AC0B-39B18D31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E0930-FA09-4D48-B8FF-4E8FF131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521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0AD31-83AF-405B-8252-D6234C08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D249B-9230-4D04-AEC8-A6B47D2D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97F51-2905-4690-846B-F77E39FD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11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F669-733F-4AD6-AF19-BA3695F2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0759-3375-42E1-8A20-02F45872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D9857-107B-4A07-B974-AB59B4042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E49AC-1899-464A-B13B-68D9753F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D8908-0636-4BB6-A7EA-94092BD4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D1D2E-01ED-4A7C-A669-7DCB46BD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50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B72B-F1F1-464C-A1BF-DED3761F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33AF-484C-4631-B6B9-9E8E8ADA1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92BFA-F61E-4891-8B30-3055856D2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F2630-58FD-43F0-A550-6468F34A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05309-C0FD-4549-8A46-F8F051A9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BE9C8-6E8A-4A8A-B556-C71AD416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279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5A5F1-BB78-4891-A5B5-59058420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DB65-886E-4F86-BE58-2003A3B9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B299-18C1-4E67-9802-F43C9A43E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8DD5-33AC-45D0-A30D-9DFC15D92BB5}" type="datetimeFigureOut">
              <a:rPr lang="en-ID" smtClean="0"/>
              <a:t>18/02/2022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DB95-5AFB-4D1B-867D-22C7A637C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A1AE-29F6-4511-A5E4-16952694E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D51C-F47D-4CF3-B2EB-C6739921D9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65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9A9695D-4557-445A-9382-4F3F2FDB2336}"/>
              </a:ext>
            </a:extLst>
          </p:cNvPr>
          <p:cNvGrpSpPr/>
          <p:nvPr/>
        </p:nvGrpSpPr>
        <p:grpSpPr>
          <a:xfrm>
            <a:off x="3773743" y="412954"/>
            <a:ext cx="5429251" cy="11169446"/>
            <a:chOff x="3773743" y="412954"/>
            <a:chExt cx="5429251" cy="111694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715A67F-01A7-4EE3-B7E4-B9BF8B8B4FEF}"/>
                </a:ext>
              </a:extLst>
            </p:cNvPr>
            <p:cNvSpPr/>
            <p:nvPr/>
          </p:nvSpPr>
          <p:spPr>
            <a:xfrm>
              <a:off x="5235676" y="412955"/>
              <a:ext cx="3942000" cy="806246"/>
            </a:xfrm>
            <a:prstGeom prst="roundRect">
              <a:avLst/>
            </a:prstGeom>
            <a:solidFill>
              <a:srgbClr val="E6CCB2"/>
            </a:solidFill>
            <a:ln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Membaca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beberapa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paper</a:t>
              </a:r>
              <a:endParaRPr lang="en-ID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6C078AB7-DEFF-4EA2-929F-A384351BFDEA}"/>
                </a:ext>
              </a:extLst>
            </p:cNvPr>
            <p:cNvSpPr/>
            <p:nvPr/>
          </p:nvSpPr>
          <p:spPr>
            <a:xfrm>
              <a:off x="3773743" y="412954"/>
              <a:ext cx="1327355" cy="11169446"/>
            </a:xfrm>
            <a:prstGeom prst="downArrow">
              <a:avLst>
                <a:gd name="adj1" fmla="val 38519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31000">
                  <a:schemeClr val="accent3">
                    <a:lumMod val="97000"/>
                    <a:lumOff val="3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EA98EB1-E8BB-4C9C-A9EB-4C7B42C8EAD7}"/>
                </a:ext>
              </a:extLst>
            </p:cNvPr>
            <p:cNvSpPr/>
            <p:nvPr/>
          </p:nvSpPr>
          <p:spPr>
            <a:xfrm>
              <a:off x="5235675" y="1708355"/>
              <a:ext cx="3942000" cy="806246"/>
            </a:xfrm>
            <a:prstGeom prst="roundRect">
              <a:avLst/>
            </a:prstGeom>
            <a:solidFill>
              <a:srgbClr val="FDB0D4"/>
            </a:solidFill>
            <a:ln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Merangkum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Paper</a:t>
              </a:r>
              <a:endParaRPr lang="en-ID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2AAD776-270F-490D-A54B-7C0AD099226B}"/>
                </a:ext>
              </a:extLst>
            </p:cNvPr>
            <p:cNvSpPr/>
            <p:nvPr/>
          </p:nvSpPr>
          <p:spPr>
            <a:xfrm>
              <a:off x="5260566" y="3003755"/>
              <a:ext cx="3942000" cy="806246"/>
            </a:xfrm>
            <a:prstGeom prst="roundRect">
              <a:avLst/>
            </a:prstGeom>
            <a:solidFill>
              <a:srgbClr val="FFF6B2"/>
            </a:solidFill>
            <a:ln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Memilih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Topik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Paper yang Akan </a:t>
              </a:r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Dibuat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Prototypenya</a:t>
              </a:r>
              <a:endParaRPr lang="en-ID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58D32C3-C67B-4750-9015-18CFDA48AAAD}"/>
                </a:ext>
              </a:extLst>
            </p:cNvPr>
            <p:cNvSpPr/>
            <p:nvPr/>
          </p:nvSpPr>
          <p:spPr>
            <a:xfrm>
              <a:off x="5260567" y="4299155"/>
              <a:ext cx="3942427" cy="806246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Membuat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Desain/</a:t>
              </a:r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Algoritma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Prototype</a:t>
              </a:r>
              <a:endParaRPr lang="en-ID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81CE9C6-3B17-4589-AC24-51FB0EA56E4D}"/>
                </a:ext>
              </a:extLst>
            </p:cNvPr>
            <p:cNvSpPr/>
            <p:nvPr/>
          </p:nvSpPr>
          <p:spPr>
            <a:xfrm>
              <a:off x="5260566" y="5638799"/>
              <a:ext cx="3942000" cy="806246"/>
            </a:xfrm>
            <a:prstGeom prst="round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Membuat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Prototype dalam Bahasa C</a:t>
              </a:r>
              <a:endParaRPr lang="en-ID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04E7C9-C604-4511-A642-BA5F7F15AB1D}"/>
                </a:ext>
              </a:extLst>
            </p:cNvPr>
            <p:cNvSpPr/>
            <p:nvPr/>
          </p:nvSpPr>
          <p:spPr>
            <a:xfrm>
              <a:off x="5235674" y="6978443"/>
              <a:ext cx="3942000" cy="806246"/>
            </a:xfrm>
            <a:prstGeom prst="roundRect">
              <a:avLst/>
            </a:prstGeom>
            <a:solidFill>
              <a:srgbClr val="9898FF"/>
            </a:solidFill>
            <a:ln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Melakukan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Revisi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Prototype</a:t>
              </a:r>
              <a:endParaRPr lang="en-ID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ECA98E-DF4F-47CB-A639-CC1817BF16DF}"/>
                </a:ext>
              </a:extLst>
            </p:cNvPr>
            <p:cNvSpPr/>
            <p:nvPr/>
          </p:nvSpPr>
          <p:spPr>
            <a:xfrm>
              <a:off x="5235674" y="8318087"/>
              <a:ext cx="3942000" cy="806246"/>
            </a:xfrm>
            <a:prstGeom prst="roundRect">
              <a:avLst/>
            </a:prstGeom>
            <a:solidFill>
              <a:srgbClr val="8CE1F9"/>
            </a:solidFill>
            <a:ln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Finalisasi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Prototype</a:t>
              </a:r>
              <a:endParaRPr lang="en-ID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7E73A90-2EB8-4F51-BC68-680A553BEAAE}"/>
                </a:ext>
              </a:extLst>
            </p:cNvPr>
            <p:cNvSpPr/>
            <p:nvPr/>
          </p:nvSpPr>
          <p:spPr>
            <a:xfrm>
              <a:off x="5235674" y="9657731"/>
              <a:ext cx="3942000" cy="806246"/>
            </a:xfrm>
            <a:prstGeom prst="round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  <a:effectLst>
              <a:outerShdw blurRad="50800" dist="381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Penyusunan</a:t>
              </a:r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Laporan</a:t>
              </a:r>
              <a:endParaRPr lang="en-ID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FE0BD3-DBDE-42A4-93C3-96D6490BE42D}"/>
                </a:ext>
              </a:extLst>
            </p:cNvPr>
            <p:cNvSpPr/>
            <p:nvPr/>
          </p:nvSpPr>
          <p:spPr>
            <a:xfrm>
              <a:off x="4184650" y="723900"/>
              <a:ext cx="511200" cy="123825"/>
            </a:xfrm>
            <a:prstGeom prst="rect">
              <a:avLst/>
            </a:prstGeom>
            <a:solidFill>
              <a:srgbClr val="E6C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C9AF55-5EBA-42EA-8B90-BB916CBF5822}"/>
                </a:ext>
              </a:extLst>
            </p:cNvPr>
            <p:cNvSpPr/>
            <p:nvPr/>
          </p:nvSpPr>
          <p:spPr>
            <a:xfrm>
              <a:off x="4184650" y="2049565"/>
              <a:ext cx="511200" cy="123825"/>
            </a:xfrm>
            <a:prstGeom prst="rect">
              <a:avLst/>
            </a:prstGeom>
            <a:solidFill>
              <a:srgbClr val="FDB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70DE7A-56FA-4EA5-9C14-D2EC13B35368}"/>
                </a:ext>
              </a:extLst>
            </p:cNvPr>
            <p:cNvSpPr/>
            <p:nvPr/>
          </p:nvSpPr>
          <p:spPr>
            <a:xfrm>
              <a:off x="4184650" y="3344965"/>
              <a:ext cx="511200" cy="123825"/>
            </a:xfrm>
            <a:prstGeom prst="rect">
              <a:avLst/>
            </a:prstGeom>
            <a:solidFill>
              <a:srgbClr val="FFF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E4B121-8E5B-4100-B55D-1C797C79AADA}"/>
                </a:ext>
              </a:extLst>
            </p:cNvPr>
            <p:cNvSpPr/>
            <p:nvPr/>
          </p:nvSpPr>
          <p:spPr>
            <a:xfrm>
              <a:off x="4187000" y="4640365"/>
              <a:ext cx="511200" cy="12382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9F0B53-C6C3-4058-9FD0-530290AF56EC}"/>
                </a:ext>
              </a:extLst>
            </p:cNvPr>
            <p:cNvSpPr/>
            <p:nvPr/>
          </p:nvSpPr>
          <p:spPr>
            <a:xfrm>
              <a:off x="4177450" y="5980009"/>
              <a:ext cx="511200" cy="123825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14A664-7DAB-4F95-91B4-37AF08EF4F74}"/>
                </a:ext>
              </a:extLst>
            </p:cNvPr>
            <p:cNvSpPr/>
            <p:nvPr/>
          </p:nvSpPr>
          <p:spPr>
            <a:xfrm>
              <a:off x="4177450" y="8655687"/>
              <a:ext cx="514800" cy="123825"/>
            </a:xfrm>
            <a:prstGeom prst="rect">
              <a:avLst/>
            </a:prstGeom>
            <a:solidFill>
              <a:srgbClr val="8CE1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AE91B9-114E-4C1F-9882-49A5F15BF55E}"/>
                </a:ext>
              </a:extLst>
            </p:cNvPr>
            <p:cNvSpPr/>
            <p:nvPr/>
          </p:nvSpPr>
          <p:spPr>
            <a:xfrm>
              <a:off x="4184650" y="7321345"/>
              <a:ext cx="511200" cy="123825"/>
            </a:xfrm>
            <a:prstGeom prst="rect">
              <a:avLst/>
            </a:prstGeom>
            <a:solidFill>
              <a:srgbClr val="989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D4A3DD-EE71-45D6-A7B2-90A804E75017}"/>
                </a:ext>
              </a:extLst>
            </p:cNvPr>
            <p:cNvSpPr/>
            <p:nvPr/>
          </p:nvSpPr>
          <p:spPr>
            <a:xfrm>
              <a:off x="4177450" y="9997023"/>
              <a:ext cx="518400" cy="123825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00606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MHanif</dc:creator>
  <cp:lastModifiedBy>MHanif</cp:lastModifiedBy>
  <cp:revision>1</cp:revision>
  <dcterms:created xsi:type="dcterms:W3CDTF">2022-02-18T08:31:22Z</dcterms:created>
  <dcterms:modified xsi:type="dcterms:W3CDTF">2022-02-18T08:51:42Z</dcterms:modified>
</cp:coreProperties>
</file>